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y="10299700" cx="18300700"/>
  <p:notesSz cx="18300700" cy="102997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7239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480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666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6670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Holder 2"/>
          <p:cNvSpPr>
            <a:spLocks noGrp="1"/>
          </p:cNvSpPr>
          <p:nvPr>
            <p:ph type="title"/>
          </p:nvPr>
        </p:nvSpPr>
        <p:spPr>
          <a:xfrm>
            <a:off x="9781476" y="1684610"/>
            <a:ext cx="6529069" cy="723900"/>
          </a:xfrm>
        </p:spPr>
        <p:txBody>
          <a:bodyPr bIns="0" lIns="0" rIns="0" tIns="0"/>
          <a:lstStyle>
            <a:lvl1pPr>
              <a:defRPr b="0" sz="480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601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266700"/>
          </a:xfrm>
        </p:spPr>
        <p:txBody>
          <a:bodyPr bIns="0" lIns="0" rIns="0" tIns="0"/>
          <a:p/>
        </p:txBody>
      </p:sp>
      <p:sp>
        <p:nvSpPr>
          <p:cNvPr id="104860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Holder 2"/>
          <p:cNvSpPr>
            <a:spLocks noGrp="1"/>
          </p:cNvSpPr>
          <p:nvPr>
            <p:ph type="title"/>
          </p:nvPr>
        </p:nvSpPr>
        <p:spPr>
          <a:xfrm>
            <a:off x="9781476" y="1684610"/>
            <a:ext cx="6529069" cy="723900"/>
          </a:xfrm>
        </p:spPr>
        <p:txBody>
          <a:bodyPr bIns="0" lIns="0" rIns="0" tIns="0"/>
          <a:lstStyle>
            <a:lvl1pPr>
              <a:defRPr b="0" sz="480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671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2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7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title"/>
          </p:nvPr>
        </p:nvSpPr>
        <p:spPr>
          <a:xfrm>
            <a:off x="9781476" y="1684610"/>
            <a:ext cx="6529069" cy="723900"/>
          </a:xfrm>
        </p:spPr>
        <p:txBody>
          <a:bodyPr bIns="0" lIns="0" rIns="0" tIns="0"/>
          <a:lstStyle>
            <a:lvl1pPr>
              <a:defRPr b="0" sz="480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7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  <a:effectLst/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bIns="0" lIns="0" rIns="0" rtlCol="0" tIns="0" wrap="square"/>
          <a:p/>
        </p:txBody>
      </p:sp>
      <p:sp>
        <p:nvSpPr>
          <p:cNvPr id="1048583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ah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4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ah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5" name="bg object 19"/>
          <p:cNvSpPr/>
          <p:nvPr/>
        </p:nvSpPr>
        <p:spPr>
          <a:xfrm>
            <a:off x="17146777" y="8957513"/>
            <a:ext cx="1141730" cy="1329690"/>
          </a:xfrm>
          <a:custGeom>
            <a:avLst/>
            <a:ahLst/>
            <a:rect l="l" t="t" r="r" b="b"/>
            <a:pathLst>
              <a:path w="1141730" h="1329690">
                <a:moveTo>
                  <a:pt x="1037462" y="0"/>
                </a:moveTo>
                <a:lnTo>
                  <a:pt x="983487" y="1447"/>
                </a:lnTo>
                <a:lnTo>
                  <a:pt x="928750" y="5765"/>
                </a:lnTo>
                <a:lnTo>
                  <a:pt x="875537" y="12966"/>
                </a:lnTo>
                <a:lnTo>
                  <a:pt x="822197" y="23050"/>
                </a:lnTo>
                <a:lnTo>
                  <a:pt x="768984" y="35280"/>
                </a:lnTo>
                <a:lnTo>
                  <a:pt x="717168" y="51130"/>
                </a:lnTo>
                <a:lnTo>
                  <a:pt x="665987" y="69126"/>
                </a:lnTo>
                <a:lnTo>
                  <a:pt x="615568" y="89999"/>
                </a:lnTo>
                <a:lnTo>
                  <a:pt x="566673" y="113037"/>
                </a:lnTo>
                <a:lnTo>
                  <a:pt x="519175" y="138959"/>
                </a:lnTo>
                <a:lnTo>
                  <a:pt x="473074" y="167756"/>
                </a:lnTo>
                <a:lnTo>
                  <a:pt x="428370" y="197994"/>
                </a:lnTo>
                <a:lnTo>
                  <a:pt x="385190" y="231113"/>
                </a:lnTo>
                <a:lnTo>
                  <a:pt x="343407" y="266395"/>
                </a:lnTo>
                <a:lnTo>
                  <a:pt x="304545" y="303830"/>
                </a:lnTo>
                <a:lnTo>
                  <a:pt x="267080" y="343429"/>
                </a:lnTo>
                <a:lnTo>
                  <a:pt x="231901" y="384465"/>
                </a:lnTo>
                <a:lnTo>
                  <a:pt x="198754" y="427666"/>
                </a:lnTo>
                <a:lnTo>
                  <a:pt x="167766" y="472304"/>
                </a:lnTo>
                <a:lnTo>
                  <a:pt x="139699" y="518380"/>
                </a:lnTo>
                <a:lnTo>
                  <a:pt x="113791" y="566621"/>
                </a:lnTo>
                <a:lnTo>
                  <a:pt x="90042" y="615576"/>
                </a:lnTo>
                <a:lnTo>
                  <a:pt x="69849" y="665255"/>
                </a:lnTo>
                <a:lnTo>
                  <a:pt x="51180" y="716372"/>
                </a:lnTo>
                <a:lnTo>
                  <a:pt x="36067" y="768208"/>
                </a:lnTo>
                <a:lnTo>
                  <a:pt x="23113" y="821489"/>
                </a:lnTo>
                <a:lnTo>
                  <a:pt x="13715" y="874765"/>
                </a:lnTo>
                <a:lnTo>
                  <a:pt x="6476" y="928764"/>
                </a:lnTo>
                <a:lnTo>
                  <a:pt x="2158" y="982760"/>
                </a:lnTo>
                <a:lnTo>
                  <a:pt x="761" y="1036759"/>
                </a:lnTo>
                <a:lnTo>
                  <a:pt x="0" y="1036759"/>
                </a:lnTo>
                <a:lnTo>
                  <a:pt x="1396" y="1090754"/>
                </a:lnTo>
                <a:lnTo>
                  <a:pt x="5714" y="1144753"/>
                </a:lnTo>
                <a:lnTo>
                  <a:pt x="12953" y="1198749"/>
                </a:lnTo>
                <a:lnTo>
                  <a:pt x="23113" y="1252029"/>
                </a:lnTo>
                <a:lnTo>
                  <a:pt x="35305" y="1305305"/>
                </a:lnTo>
                <a:lnTo>
                  <a:pt x="1141162" y="1329484"/>
                </a:lnTo>
                <a:lnTo>
                  <a:pt x="1141162" y="5369"/>
                </a:lnTo>
                <a:lnTo>
                  <a:pt x="1091564" y="1447"/>
                </a:lnTo>
                <a:lnTo>
                  <a:pt x="1037462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bg object 20"/>
          <p:cNvSpPr/>
          <p:nvPr/>
        </p:nvSpPr>
        <p:spPr>
          <a:xfrm>
            <a:off x="17146822" y="8957521"/>
            <a:ext cx="1141730" cy="1329690"/>
          </a:xfrm>
          <a:custGeom>
            <a:avLst/>
            <a:ah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8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7" name="bg object 21"/>
          <p:cNvSpPr/>
          <p:nvPr/>
        </p:nvSpPr>
        <p:spPr>
          <a:xfrm>
            <a:off x="17146822" y="8957521"/>
            <a:ext cx="1141730" cy="1329690"/>
          </a:xfrm>
          <a:custGeom>
            <a:avLst/>
            <a:ah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8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bIns="0" lIns="0" rIns="0" rtlCol="0" tIns="0" wrap="square"/>
          <a:p/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9781476" y="1684610"/>
            <a:ext cx="6529069" cy="76073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480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 descr=""/>
          <p:cNvSpPr txBox="1"/>
          <p:nvPr/>
        </p:nvSpPr>
        <p:spPr>
          <a:xfrm>
            <a:off x="5107623" y="4601909"/>
            <a:ext cx="8085455" cy="115963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marL="12065" marR="5080">
              <a:lnSpc>
                <a:spcPct val="100400"/>
              </a:lnSpc>
              <a:spcBef>
                <a:spcPts val="95"/>
              </a:spcBef>
            </a:pPr>
            <a:r>
              <a:rPr b="1" dirty="0" sz="7200">
                <a:solidFill>
                  <a:srgbClr val="262425"/>
                </a:solidFill>
                <a:latin typeface="Microsoft Sans Serif"/>
                <a:cs typeface="Microsoft Sans Serif"/>
              </a:rPr>
              <a:t>Online</a:t>
            </a:r>
            <a:r>
              <a:rPr b="1" dirty="0" sz="7200" spc="-35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b="1" dirty="0" sz="7200">
                <a:solidFill>
                  <a:srgbClr val="262425"/>
                </a:solidFill>
                <a:latin typeface="Microsoft Sans Serif"/>
                <a:cs typeface="Microsoft Sans Serif"/>
              </a:rPr>
              <a:t>Mock</a:t>
            </a:r>
            <a:r>
              <a:rPr b="1" dirty="0" sz="7200" spc="-3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b="1" dirty="0" sz="7200" spc="-735">
                <a:solidFill>
                  <a:srgbClr val="262425"/>
                </a:solidFill>
                <a:latin typeface="Microsoft Sans Serif"/>
                <a:cs typeface="Microsoft Sans Serif"/>
              </a:rPr>
              <a:t>T</a:t>
            </a:r>
            <a:r>
              <a:rPr b="1" dirty="0" sz="7200" spc="-245">
                <a:solidFill>
                  <a:srgbClr val="262425"/>
                </a:solidFill>
                <a:latin typeface="Microsoft Sans Serif"/>
                <a:cs typeface="Microsoft Sans Serif"/>
              </a:rPr>
              <a:t>es</a:t>
            </a:r>
            <a:r>
              <a:rPr b="1" dirty="0" sz="7200" spc="-240">
                <a:solidFill>
                  <a:srgbClr val="262425"/>
                </a:solidFill>
                <a:latin typeface="Microsoft Sans Serif"/>
                <a:cs typeface="Microsoft Sans Serif"/>
              </a:rPr>
              <a:t>t</a:t>
            </a:r>
            <a:endParaRPr b="1" sz="6350">
              <a:latin typeface="Microsoft Sans Serif"/>
              <a:cs typeface="Microsoft Sans Serif"/>
            </a:endParaRPr>
          </a:p>
        </p:txBody>
      </p:sp>
      <p:grpSp>
        <p:nvGrpSpPr>
          <p:cNvPr id="20" name="object 3" descr=""/>
          <p:cNvGrpSpPr/>
          <p:nvPr/>
        </p:nvGrpSpPr>
        <p:grpSpPr>
          <a:xfrm>
            <a:off x="-9359" y="-9359"/>
            <a:ext cx="5782310" cy="5858510"/>
            <a:chOff x="-9359" y="-9359"/>
            <a:chExt cx="5782310" cy="5858510"/>
          </a:xfrm>
        </p:grpSpPr>
        <p:sp>
          <p:nvSpPr>
            <p:cNvPr id="1048592" name="object 4" descr="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ah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7"/>
                  </a:lnTo>
                  <a:lnTo>
                    <a:pt x="5684291" y="335864"/>
                  </a:lnTo>
                  <a:lnTo>
                    <a:pt x="5633897" y="521614"/>
                  </a:lnTo>
                  <a:lnTo>
                    <a:pt x="5579173" y="705929"/>
                  </a:lnTo>
                  <a:lnTo>
                    <a:pt x="5518695" y="888809"/>
                  </a:lnTo>
                  <a:lnTo>
                    <a:pt x="5454624" y="1069530"/>
                  </a:lnTo>
                  <a:lnTo>
                    <a:pt x="5385498" y="1249527"/>
                  </a:lnTo>
                  <a:lnTo>
                    <a:pt x="5312054" y="1426654"/>
                  </a:lnTo>
                  <a:lnTo>
                    <a:pt x="5233580" y="1603044"/>
                  </a:lnTo>
                  <a:lnTo>
                    <a:pt x="5151500" y="1776564"/>
                  </a:lnTo>
                  <a:lnTo>
                    <a:pt x="5064378" y="1947925"/>
                  </a:lnTo>
                  <a:lnTo>
                    <a:pt x="4972938" y="2117128"/>
                  </a:lnTo>
                  <a:lnTo>
                    <a:pt x="4877904" y="2284158"/>
                  </a:lnTo>
                  <a:lnTo>
                    <a:pt x="4777828" y="2449042"/>
                  </a:lnTo>
                  <a:lnTo>
                    <a:pt x="4674145" y="2610319"/>
                  </a:lnTo>
                  <a:lnTo>
                    <a:pt x="4566868" y="2770162"/>
                  </a:lnTo>
                  <a:lnTo>
                    <a:pt x="4454550" y="2926397"/>
                  </a:lnTo>
                  <a:lnTo>
                    <a:pt x="4338624" y="3079762"/>
                  </a:lnTo>
                  <a:lnTo>
                    <a:pt x="4219104" y="3230232"/>
                  </a:lnTo>
                  <a:lnTo>
                    <a:pt x="4095991" y="3377831"/>
                  </a:lnTo>
                  <a:lnTo>
                    <a:pt x="3968546" y="3522548"/>
                  </a:lnTo>
                  <a:lnTo>
                    <a:pt x="3838231" y="3662946"/>
                  </a:lnTo>
                  <a:lnTo>
                    <a:pt x="3703586" y="3801186"/>
                  </a:lnTo>
                  <a:lnTo>
                    <a:pt x="3566070" y="3935107"/>
                  </a:lnTo>
                  <a:lnTo>
                    <a:pt x="3424948" y="4066146"/>
                  </a:lnTo>
                  <a:lnTo>
                    <a:pt x="3280955" y="4192866"/>
                  </a:lnTo>
                  <a:lnTo>
                    <a:pt x="3133356" y="4316704"/>
                  </a:lnTo>
                  <a:lnTo>
                    <a:pt x="2982874" y="4436224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5"/>
                  </a:lnTo>
                  <a:lnTo>
                    <a:pt x="2351442" y="4875428"/>
                  </a:lnTo>
                  <a:lnTo>
                    <a:pt x="2187282" y="4974780"/>
                  </a:lnTo>
                  <a:lnTo>
                    <a:pt x="2020239" y="5070538"/>
                  </a:lnTo>
                  <a:lnTo>
                    <a:pt x="1851050" y="5161978"/>
                  </a:lnTo>
                  <a:lnTo>
                    <a:pt x="1679689" y="5248376"/>
                  </a:lnTo>
                  <a:lnTo>
                    <a:pt x="1505445" y="5331180"/>
                  </a:lnTo>
                  <a:lnTo>
                    <a:pt x="1329766" y="5408942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5"/>
                  </a:lnTo>
                  <a:lnTo>
                    <a:pt x="609053" y="5676061"/>
                  </a:lnTo>
                  <a:lnTo>
                    <a:pt x="424736" y="5731497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3" name="object 5" descr="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ah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1"/>
                  </a:lnTo>
                  <a:lnTo>
                    <a:pt x="119454" y="2895434"/>
                  </a:lnTo>
                  <a:lnTo>
                    <a:pt x="231774" y="2848635"/>
                  </a:lnTo>
                  <a:lnTo>
                    <a:pt x="342652" y="2798952"/>
                  </a:lnTo>
                  <a:lnTo>
                    <a:pt x="452814" y="2747111"/>
                  </a:lnTo>
                  <a:lnTo>
                    <a:pt x="561533" y="2691676"/>
                  </a:lnTo>
                  <a:lnTo>
                    <a:pt x="668813" y="2634081"/>
                  </a:lnTo>
                  <a:lnTo>
                    <a:pt x="773931" y="2573604"/>
                  </a:lnTo>
                  <a:lnTo>
                    <a:pt x="878329" y="2510967"/>
                  </a:lnTo>
                  <a:lnTo>
                    <a:pt x="980569" y="2445448"/>
                  </a:lnTo>
                  <a:lnTo>
                    <a:pt x="1081370" y="2377046"/>
                  </a:lnTo>
                  <a:lnTo>
                    <a:pt x="1180009" y="2305761"/>
                  </a:lnTo>
                  <a:lnTo>
                    <a:pt x="1277213" y="2233041"/>
                  </a:lnTo>
                  <a:lnTo>
                    <a:pt x="1372971" y="2157450"/>
                  </a:lnTo>
                  <a:lnTo>
                    <a:pt x="1465846" y="2078964"/>
                  </a:lnTo>
                  <a:lnTo>
                    <a:pt x="1557286" y="1998319"/>
                  </a:lnTo>
                  <a:lnTo>
                    <a:pt x="1646567" y="1915528"/>
                  </a:lnTo>
                  <a:lnTo>
                    <a:pt x="1733689" y="1830565"/>
                  </a:lnTo>
                  <a:lnTo>
                    <a:pt x="1818639" y="1743443"/>
                  </a:lnTo>
                  <a:lnTo>
                    <a:pt x="1901443" y="1654162"/>
                  </a:lnTo>
                  <a:lnTo>
                    <a:pt x="1982088" y="1563446"/>
                  </a:lnTo>
                  <a:lnTo>
                    <a:pt x="2059838" y="1469847"/>
                  </a:lnTo>
                  <a:lnTo>
                    <a:pt x="2135441" y="1374813"/>
                  </a:lnTo>
                  <a:lnTo>
                    <a:pt x="2208885" y="1277607"/>
                  </a:lnTo>
                  <a:lnTo>
                    <a:pt x="2279446" y="1178255"/>
                  </a:lnTo>
                  <a:lnTo>
                    <a:pt x="2347836" y="1077455"/>
                  </a:lnTo>
                  <a:lnTo>
                    <a:pt x="2413368" y="975207"/>
                  </a:lnTo>
                  <a:lnTo>
                    <a:pt x="2476715" y="870813"/>
                  </a:lnTo>
                  <a:lnTo>
                    <a:pt x="2537193" y="765695"/>
                  </a:lnTo>
                  <a:lnTo>
                    <a:pt x="2594800" y="658418"/>
                  </a:lnTo>
                  <a:lnTo>
                    <a:pt x="2649511" y="549694"/>
                  </a:lnTo>
                  <a:lnTo>
                    <a:pt x="2702077" y="439534"/>
                  </a:lnTo>
                  <a:lnTo>
                    <a:pt x="2751035" y="328650"/>
                  </a:lnTo>
                  <a:lnTo>
                    <a:pt x="2797835" y="216331"/>
                  </a:lnTo>
                  <a:lnTo>
                    <a:pt x="2841764" y="102578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4" name="object 6" descr="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ah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8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6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5" name="object 7" descr="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ah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8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6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596" name="Freeform 2"/>
          <p:cNvSpPr/>
          <p:nvPr/>
        </p:nvSpPr>
        <p:spPr>
          <a:xfrm>
            <a:off x="635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148" r="-148"/>
            </a:stretch>
          </a:blipFill>
          <a:ln>
            <a:noFill/>
            <a:prstDash val="solid"/>
          </a:ln>
        </p:spPr>
        <p:txBody>
          <a:bodyPr anchor="ctr" anchorCtr="1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altLang="bn-IN" b="1" dirty="0" sz="16600" i="0" lang="en-US" u="none">
                <a:solidFill>
                  <a:srgbClr val="98CC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MT Pro Medium"/>
              </a:rPr>
              <a:t>O</a:t>
            </a:r>
            <a:r>
              <a:rPr altLang="bn-IN" b="1" dirty="0" sz="16600" i="0" lang="en-US" u="none">
                <a:solidFill>
                  <a:srgbClr val="98CC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MT Pro Medium"/>
              </a:rPr>
              <a:t>n</a:t>
            </a:r>
            <a:r>
              <a:rPr altLang="bn-IN" b="1" dirty="0" sz="16600" i="0" lang="en-US" u="none">
                <a:solidFill>
                  <a:srgbClr val="98CC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MT Pro Medium"/>
              </a:rPr>
              <a:t>l</a:t>
            </a:r>
            <a:r>
              <a:rPr altLang="bn-IN" b="1" dirty="0" sz="16600" i="0" lang="en-US" u="none">
                <a:solidFill>
                  <a:srgbClr val="98CC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MT Pro Medium"/>
              </a:rPr>
              <a:t>i</a:t>
            </a:r>
            <a:r>
              <a:rPr altLang="bn-IN" b="1" dirty="0" sz="16600" i="0" lang="en-US" u="none">
                <a:solidFill>
                  <a:srgbClr val="98CC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MT Pro Medium"/>
              </a:rPr>
              <a:t>n</a:t>
            </a:r>
            <a:r>
              <a:rPr altLang="bn-IN" b="1" dirty="0" sz="16600" i="0" lang="en-US" u="none">
                <a:solidFill>
                  <a:srgbClr val="98CC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MT Pro Medium"/>
              </a:rPr>
              <a:t>e </a:t>
            </a:r>
            <a:r>
              <a:rPr altLang="bn-IN" b="1" dirty="0" sz="16600" i="0" lang="en-US" u="none">
                <a:solidFill>
                  <a:srgbClr val="98CC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MT Pro Medium"/>
              </a:rPr>
              <a:t>M</a:t>
            </a:r>
            <a:r>
              <a:rPr altLang="bn-IN" b="1" dirty="0" sz="16600" i="0" lang="en-US" u="none">
                <a:solidFill>
                  <a:srgbClr val="98CC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MT Pro Medium"/>
              </a:rPr>
              <a:t>o</a:t>
            </a:r>
            <a:r>
              <a:rPr altLang="bn-IN" b="1" dirty="0" sz="16600" i="0" lang="en-US" u="none">
                <a:solidFill>
                  <a:srgbClr val="98CC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MT Pro Medium"/>
              </a:rPr>
              <a:t>c</a:t>
            </a:r>
            <a:r>
              <a:rPr altLang="bn-IN" b="1" dirty="0" sz="16600" i="0" lang="en-US" u="none">
                <a:solidFill>
                  <a:srgbClr val="98CC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MT Pro Medium"/>
              </a:rPr>
              <a:t>k</a:t>
            </a:r>
            <a:r>
              <a:rPr altLang="bn-IN" b="1" dirty="0" sz="16600" i="0" lang="en-US" u="none">
                <a:solidFill>
                  <a:srgbClr val="98CC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MT Pro Medium"/>
              </a:rPr>
              <a:t> </a:t>
            </a:r>
            <a:r>
              <a:rPr altLang="bn-IN" b="1" dirty="0" sz="16600" i="0" lang="en-US" u="none">
                <a:solidFill>
                  <a:srgbClr val="98CC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MT Pro Medium"/>
              </a:rPr>
              <a:t>T</a:t>
            </a:r>
            <a:r>
              <a:rPr altLang="bn-IN" b="1" dirty="0" sz="16600" i="0" lang="en-US" u="none">
                <a:solidFill>
                  <a:srgbClr val="98CC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MT Pro Medium"/>
              </a:rPr>
              <a:t>e</a:t>
            </a:r>
            <a:r>
              <a:rPr altLang="bn-IN" b="1" dirty="0" sz="16600" i="0" lang="en-US" u="none">
                <a:solidFill>
                  <a:srgbClr val="98CC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MT Pro Medium"/>
              </a:rPr>
              <a:t>s</a:t>
            </a:r>
            <a:r>
              <a:rPr altLang="bn-IN" b="1" dirty="0" sz="16600" i="0" lang="en-US" u="none">
                <a:solidFill>
                  <a:srgbClr val="98CC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MT Pro Medium"/>
              </a:rPr>
              <a:t>t</a:t>
            </a:r>
            <a:r>
              <a:rPr altLang="bn-IN" b="1" dirty="0" sz="16600" i="0" lang="en-US" u="none">
                <a:solidFill>
                  <a:srgbClr val="98CC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 MT Pro Medium"/>
              </a:rPr>
              <a:t> </a:t>
            </a:r>
            <a:endParaRPr b="1" dirty="0" i="0" lang="en-IN" u="none">
              <a:solidFill>
                <a:srgbClr val="98CC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Arial MT Pr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43935" y="343750"/>
            <a:ext cx="11976688" cy="4806100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85622">
            <a:off x="8668381" y="5162535"/>
            <a:ext cx="6790300" cy="457992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 descr=""/>
          <p:cNvSpPr/>
          <p:nvPr/>
        </p:nvSpPr>
        <p:spPr>
          <a:xfrm>
            <a:off x="0" y="544320"/>
            <a:ext cx="18288000" cy="1905"/>
          </a:xfrm>
          <a:custGeom>
            <a:avLst/>
            <a:ah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bIns="0" lIns="0" rIns="0" rtlCol="0" tIns="0" wrap="square"/>
          <a:p/>
        </p:txBody>
      </p:sp>
      <p:grpSp>
        <p:nvGrpSpPr>
          <p:cNvPr id="37" name="object 3" descr=""/>
          <p:cNvGrpSpPr/>
          <p:nvPr/>
        </p:nvGrpSpPr>
        <p:grpSpPr>
          <a:xfrm>
            <a:off x="-9359" y="4246820"/>
            <a:ext cx="18307050" cy="6047740"/>
            <a:chOff x="-9359" y="4246820"/>
            <a:chExt cx="18307050" cy="6047740"/>
          </a:xfrm>
        </p:grpSpPr>
        <p:sp>
          <p:nvSpPr>
            <p:cNvPr id="1048641" name="object 4" descr="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ah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2" name="object 5" descr=""/>
            <p:cNvSpPr/>
            <p:nvPr/>
          </p:nvSpPr>
          <p:spPr>
            <a:xfrm>
              <a:off x="13161771" y="4254140"/>
              <a:ext cx="5126355" cy="6033135"/>
            </a:xfrm>
            <a:custGeom>
              <a:avLst/>
              <a:ahLst/>
              <a:rect l="l" t="t" r="r" b="b"/>
              <a:pathLst>
                <a:path w="5126355" h="6033134">
                  <a:moveTo>
                    <a:pt x="507" y="5880243"/>
                  </a:moveTo>
                  <a:lnTo>
                    <a:pt x="2285" y="5729898"/>
                  </a:lnTo>
                  <a:lnTo>
                    <a:pt x="7873" y="5579557"/>
                  </a:lnTo>
                  <a:lnTo>
                    <a:pt x="17398" y="5429775"/>
                  </a:lnTo>
                  <a:lnTo>
                    <a:pt x="30987" y="5279434"/>
                  </a:lnTo>
                  <a:lnTo>
                    <a:pt x="47878" y="5130219"/>
                  </a:lnTo>
                  <a:lnTo>
                    <a:pt x="68706" y="4981564"/>
                  </a:lnTo>
                  <a:lnTo>
                    <a:pt x="93471" y="4832911"/>
                  </a:lnTo>
                  <a:lnTo>
                    <a:pt x="122173" y="4685389"/>
                  </a:lnTo>
                  <a:lnTo>
                    <a:pt x="154304" y="4538425"/>
                  </a:lnTo>
                  <a:lnTo>
                    <a:pt x="189737" y="4392578"/>
                  </a:lnTo>
                  <a:lnTo>
                    <a:pt x="229742" y="4247303"/>
                  </a:lnTo>
                  <a:lnTo>
                    <a:pt x="272541" y="4103158"/>
                  </a:lnTo>
                  <a:lnTo>
                    <a:pt x="319277" y="3960143"/>
                  </a:lnTo>
                  <a:lnTo>
                    <a:pt x="369950" y="3818805"/>
                  </a:lnTo>
                  <a:lnTo>
                    <a:pt x="423925" y="3678038"/>
                  </a:lnTo>
                  <a:lnTo>
                    <a:pt x="481456" y="3539519"/>
                  </a:lnTo>
                  <a:lnTo>
                    <a:pt x="542289" y="3402118"/>
                  </a:lnTo>
                  <a:lnTo>
                    <a:pt x="606932" y="3265859"/>
                  </a:lnTo>
                  <a:lnTo>
                    <a:pt x="675131" y="3131849"/>
                  </a:lnTo>
                  <a:lnTo>
                    <a:pt x="746124" y="2999528"/>
                  </a:lnTo>
                  <a:lnTo>
                    <a:pt x="820927" y="2868883"/>
                  </a:lnTo>
                  <a:lnTo>
                    <a:pt x="898651" y="2740511"/>
                  </a:lnTo>
                  <a:lnTo>
                    <a:pt x="979804" y="2613803"/>
                  </a:lnTo>
                  <a:lnTo>
                    <a:pt x="1064259" y="2489369"/>
                  </a:lnTo>
                  <a:lnTo>
                    <a:pt x="1151508" y="2366623"/>
                  </a:lnTo>
                  <a:lnTo>
                    <a:pt x="1242186" y="2246684"/>
                  </a:lnTo>
                  <a:lnTo>
                    <a:pt x="1335658" y="2128994"/>
                  </a:lnTo>
                  <a:lnTo>
                    <a:pt x="1432432" y="2013563"/>
                  </a:lnTo>
                  <a:lnTo>
                    <a:pt x="1531619" y="1900952"/>
                  </a:lnTo>
                  <a:lnTo>
                    <a:pt x="1634108" y="1790589"/>
                  </a:lnTo>
                  <a:lnTo>
                    <a:pt x="1738756" y="1682474"/>
                  </a:lnTo>
                  <a:lnTo>
                    <a:pt x="1846325" y="1577737"/>
                  </a:lnTo>
                  <a:lnTo>
                    <a:pt x="1956688" y="1475261"/>
                  </a:lnTo>
                  <a:lnTo>
                    <a:pt x="2069845" y="1376163"/>
                  </a:lnTo>
                  <a:lnTo>
                    <a:pt x="2185288" y="1279313"/>
                  </a:lnTo>
                  <a:lnTo>
                    <a:pt x="2303017" y="1185841"/>
                  </a:lnTo>
                  <a:lnTo>
                    <a:pt x="2422905" y="1095176"/>
                  </a:lnTo>
                  <a:lnTo>
                    <a:pt x="2545079" y="1007901"/>
                  </a:lnTo>
                  <a:lnTo>
                    <a:pt x="2669539" y="923446"/>
                  </a:lnTo>
                  <a:lnTo>
                    <a:pt x="2796285" y="842357"/>
                  </a:lnTo>
                  <a:lnTo>
                    <a:pt x="2925190" y="764658"/>
                  </a:lnTo>
                  <a:lnTo>
                    <a:pt x="3055873" y="689766"/>
                  </a:lnTo>
                  <a:lnTo>
                    <a:pt x="3188207" y="618252"/>
                  </a:lnTo>
                  <a:lnTo>
                    <a:pt x="3322192" y="550688"/>
                  </a:lnTo>
                  <a:lnTo>
                    <a:pt x="3457828" y="485931"/>
                  </a:lnTo>
                  <a:lnTo>
                    <a:pt x="3595242" y="425124"/>
                  </a:lnTo>
                  <a:lnTo>
                    <a:pt x="3734307" y="367681"/>
                  </a:lnTo>
                  <a:lnTo>
                    <a:pt x="3874515" y="313630"/>
                  </a:lnTo>
                  <a:lnTo>
                    <a:pt x="4016501" y="262945"/>
                  </a:lnTo>
                  <a:lnTo>
                    <a:pt x="4159503" y="216209"/>
                  </a:lnTo>
                  <a:lnTo>
                    <a:pt x="4303648" y="172851"/>
                  </a:lnTo>
                  <a:lnTo>
                    <a:pt x="4448301" y="133443"/>
                  </a:lnTo>
                  <a:lnTo>
                    <a:pt x="4594732" y="97400"/>
                  </a:lnTo>
                  <a:lnTo>
                    <a:pt x="4741671" y="65307"/>
                  </a:lnTo>
                  <a:lnTo>
                    <a:pt x="4889245" y="37151"/>
                  </a:lnTo>
                  <a:lnTo>
                    <a:pt x="5037835" y="12374"/>
                  </a:lnTo>
                  <a:lnTo>
                    <a:pt x="5126189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0" y="6030585"/>
                  </a:lnTo>
                  <a:lnTo>
                    <a:pt x="0" y="5880243"/>
                  </a:lnTo>
                  <a:lnTo>
                    <a:pt x="507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3" name="object 6" descr="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ahLst/>
              <a:rect l="l" t="t" r="r" b="b"/>
              <a:pathLst>
                <a:path w="2946400" h="3820795">
                  <a:moveTo>
                    <a:pt x="2945980" y="0"/>
                  </a:moveTo>
                  <a:lnTo>
                    <a:pt x="2907791" y="8337"/>
                  </a:lnTo>
                  <a:lnTo>
                    <a:pt x="2815462" y="30867"/>
                  </a:lnTo>
                  <a:lnTo>
                    <a:pt x="2723641" y="55645"/>
                  </a:lnTo>
                  <a:lnTo>
                    <a:pt x="2632455" y="83229"/>
                  </a:lnTo>
                  <a:lnTo>
                    <a:pt x="2541777" y="113074"/>
                  </a:lnTo>
                  <a:lnTo>
                    <a:pt x="2452242" y="144608"/>
                  </a:lnTo>
                  <a:lnTo>
                    <a:pt x="2363215" y="178962"/>
                  </a:lnTo>
                  <a:lnTo>
                    <a:pt x="2275458" y="215551"/>
                  </a:lnTo>
                  <a:lnTo>
                    <a:pt x="2188209" y="253841"/>
                  </a:lnTo>
                  <a:lnTo>
                    <a:pt x="2102611" y="294951"/>
                  </a:lnTo>
                  <a:lnTo>
                    <a:pt x="2017521" y="337750"/>
                  </a:lnTo>
                  <a:lnTo>
                    <a:pt x="1933701" y="382797"/>
                  </a:lnTo>
                  <a:lnTo>
                    <a:pt x="1850897" y="430092"/>
                  </a:lnTo>
                  <a:lnTo>
                    <a:pt x="1769744" y="479634"/>
                  </a:lnTo>
                  <a:lnTo>
                    <a:pt x="1689226" y="530879"/>
                  </a:lnTo>
                  <a:lnTo>
                    <a:pt x="1610486" y="584371"/>
                  </a:lnTo>
                  <a:lnTo>
                    <a:pt x="1533270" y="639553"/>
                  </a:lnTo>
                  <a:lnTo>
                    <a:pt x="1457324" y="696982"/>
                  </a:lnTo>
                  <a:lnTo>
                    <a:pt x="1382902" y="756113"/>
                  </a:lnTo>
                  <a:lnTo>
                    <a:pt x="1309750" y="817492"/>
                  </a:lnTo>
                  <a:lnTo>
                    <a:pt x="1238249" y="879989"/>
                  </a:lnTo>
                  <a:lnTo>
                    <a:pt x="1168399" y="944746"/>
                  </a:lnTo>
                  <a:lnTo>
                    <a:pt x="1100327" y="1011193"/>
                  </a:lnTo>
                  <a:lnTo>
                    <a:pt x="1033906" y="1079316"/>
                  </a:lnTo>
                  <a:lnTo>
                    <a:pt x="969136" y="1149140"/>
                  </a:lnTo>
                  <a:lnTo>
                    <a:pt x="906525" y="1220654"/>
                  </a:lnTo>
                  <a:lnTo>
                    <a:pt x="845184" y="1293857"/>
                  </a:lnTo>
                  <a:lnTo>
                    <a:pt x="786129" y="1368177"/>
                  </a:lnTo>
                  <a:lnTo>
                    <a:pt x="728598" y="1444199"/>
                  </a:lnTo>
                  <a:lnTo>
                    <a:pt x="673480" y="1521339"/>
                  </a:lnTo>
                  <a:lnTo>
                    <a:pt x="620013" y="1600168"/>
                  </a:lnTo>
                  <a:lnTo>
                    <a:pt x="568705" y="1680686"/>
                  </a:lnTo>
                  <a:lnTo>
                    <a:pt x="519175" y="1761775"/>
                  </a:lnTo>
                  <a:lnTo>
                    <a:pt x="471931" y="1844541"/>
                  </a:lnTo>
                  <a:lnTo>
                    <a:pt x="426846" y="1928450"/>
                  </a:lnTo>
                  <a:lnTo>
                    <a:pt x="384047" y="2013477"/>
                  </a:lnTo>
                  <a:lnTo>
                    <a:pt x="342899" y="2099062"/>
                  </a:lnTo>
                  <a:lnTo>
                    <a:pt x="304672" y="2186336"/>
                  </a:lnTo>
                  <a:lnTo>
                    <a:pt x="268096" y="2274182"/>
                  </a:lnTo>
                  <a:lnTo>
                    <a:pt x="233679" y="2363146"/>
                  </a:lnTo>
                  <a:lnTo>
                    <a:pt x="202183" y="2452668"/>
                  </a:lnTo>
                  <a:lnTo>
                    <a:pt x="172338" y="2543333"/>
                  </a:lnTo>
                  <a:lnTo>
                    <a:pt x="144779" y="2634551"/>
                  </a:lnTo>
                  <a:lnTo>
                    <a:pt x="120014" y="2726333"/>
                  </a:lnTo>
                  <a:lnTo>
                    <a:pt x="97408" y="2818676"/>
                  </a:lnTo>
                  <a:lnTo>
                    <a:pt x="77215" y="2911584"/>
                  </a:lnTo>
                  <a:lnTo>
                    <a:pt x="59181" y="3005058"/>
                  </a:lnTo>
                  <a:lnTo>
                    <a:pt x="43433" y="3099093"/>
                  </a:lnTo>
                  <a:lnTo>
                    <a:pt x="29844" y="3193128"/>
                  </a:lnTo>
                  <a:lnTo>
                    <a:pt x="19176" y="3287722"/>
                  </a:lnTo>
                  <a:lnTo>
                    <a:pt x="10667" y="3382322"/>
                  </a:lnTo>
                  <a:lnTo>
                    <a:pt x="5079" y="3477483"/>
                  </a:lnTo>
                  <a:lnTo>
                    <a:pt x="1142" y="3572644"/>
                  </a:lnTo>
                  <a:lnTo>
                    <a:pt x="0" y="3667804"/>
                  </a:lnTo>
                  <a:lnTo>
                    <a:pt x="1142" y="3762965"/>
                  </a:lnTo>
                  <a:lnTo>
                    <a:pt x="3519" y="3820418"/>
                  </a:lnTo>
                  <a:lnTo>
                    <a:pt x="2945980" y="3820418"/>
                  </a:lnTo>
                  <a:lnTo>
                    <a:pt x="294598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7" descr="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ah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8" descr="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ah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46" name="object 9" descr=""/>
          <p:cNvSpPr txBox="1"/>
          <p:nvPr/>
        </p:nvSpPr>
        <p:spPr>
          <a:xfrm>
            <a:off x="2282126" y="3409461"/>
            <a:ext cx="9226550" cy="14322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conclusion,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online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20">
                <a:solidFill>
                  <a:srgbClr val="262425"/>
                </a:solidFill>
                <a:latin typeface="Trebuchet MS"/>
                <a:cs typeface="Trebuchet MS"/>
              </a:rPr>
              <a:t>mock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tests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are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powerful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tool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dirty="0" sz="2400" spc="-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enhancing </a:t>
            </a:r>
            <a:r>
              <a:rPr b="1" dirty="0" sz="2400" spc="90">
                <a:solidFill>
                  <a:srgbClr val="262425"/>
                </a:solidFill>
                <a:latin typeface="Trebuchet MS"/>
                <a:cs typeface="Trebuchet MS"/>
              </a:rPr>
              <a:t>assessment</a:t>
            </a:r>
            <a:r>
              <a:rPr b="1" dirty="0" sz="2400" spc="-1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b="1" dirty="0" sz="2400" spc="75">
                <a:solidFill>
                  <a:srgbClr val="262425"/>
                </a:solidFill>
                <a:latin typeface="Trebuchet MS"/>
                <a:cs typeface="Trebuchet MS"/>
              </a:rPr>
              <a:t>outcomes</a:t>
            </a:r>
            <a:r>
              <a:rPr b="1"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education.</a:t>
            </a:r>
            <a:r>
              <a:rPr dirty="0" sz="2400" spc="-1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75">
                <a:solidFill>
                  <a:srgbClr val="262425"/>
                </a:solidFill>
                <a:latin typeface="Trebuchet MS"/>
                <a:cs typeface="Trebuchet MS"/>
              </a:rPr>
              <a:t>As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technology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continues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to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evolve,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their</a:t>
            </a:r>
            <a:r>
              <a:rPr dirty="0" sz="2400" spc="-1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integration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262425"/>
                </a:solidFill>
                <a:latin typeface="Trebuchet MS"/>
                <a:cs typeface="Trebuchet MS"/>
              </a:rPr>
              <a:t>into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teaching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methods</a:t>
            </a:r>
            <a:r>
              <a:rPr dirty="0" sz="2400" spc="-1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262425"/>
                </a:solidFill>
                <a:latin typeface="Trebuchet MS"/>
                <a:cs typeface="Trebuchet MS"/>
              </a:rPr>
              <a:t>will</a:t>
            </a:r>
            <a:r>
              <a:rPr dirty="0" sz="2400" spc="-1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become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increasingly</a:t>
            </a:r>
            <a:r>
              <a:rPr dirty="0" sz="2400" spc="-1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vital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fostering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student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30">
                <a:solidFill>
                  <a:srgbClr val="262425"/>
                </a:solidFill>
                <a:latin typeface="Trebuchet MS"/>
                <a:cs typeface="Trebuchet MS"/>
              </a:rPr>
              <a:t>success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engagement.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48647" name="object 10"/>
          <p:cNvSpPr txBox="1">
            <a:spLocks noGrp="1"/>
          </p:cNvSpPr>
          <p:nvPr>
            <p:ph type="title"/>
          </p:nvPr>
        </p:nvSpPr>
        <p:spPr>
          <a:xfrm>
            <a:off x="2282126" y="1714538"/>
            <a:ext cx="11811635" cy="774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100" spc="-320"/>
              <a:t>CONCLUSION:</a:t>
            </a:r>
            <a:r>
              <a:rPr dirty="0" sz="5100" spc="-135"/>
              <a:t> </a:t>
            </a:r>
            <a:r>
              <a:rPr dirty="0" sz="5100" spc="-380"/>
              <a:t>FUTURE</a:t>
            </a:r>
            <a:r>
              <a:rPr dirty="0" sz="5100" spc="-130"/>
              <a:t> </a:t>
            </a:r>
            <a:r>
              <a:rPr dirty="0" sz="5100" spc="-425"/>
              <a:t>OF</a:t>
            </a:r>
            <a:r>
              <a:rPr dirty="0" sz="5100" spc="-130"/>
              <a:t> </a:t>
            </a:r>
            <a:r>
              <a:rPr dirty="0" sz="5100" spc="-570"/>
              <a:t>ASSESSMENTS</a:t>
            </a:r>
            <a:endParaRPr sz="5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 descr=""/>
          <p:cNvSpPr/>
          <p:nvPr/>
        </p:nvSpPr>
        <p:spPr>
          <a:xfrm>
            <a:off x="0" y="544320"/>
            <a:ext cx="18288000" cy="1905"/>
          </a:xfrm>
          <a:custGeom>
            <a:avLst/>
            <a:ah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49" name="object 22"/>
          <p:cNvSpPr txBox="1">
            <a:spLocks noGrp="1"/>
          </p:cNvSpPr>
          <p:nvPr>
            <p:ph type="title"/>
          </p:nvPr>
        </p:nvSpPr>
        <p:spPr>
          <a:xfrm rot="10612">
            <a:off x="3235527" y="5149849"/>
            <a:ext cx="12481058" cy="2159001"/>
          </a:xfrm>
          <a:prstGeom prst="rect"/>
        </p:spPr>
        <p:txBody>
          <a:bodyPr anchor="t" anchorCtr="1" bIns="0" lIns="0" rIns="0" rtlCol="0" tIns="12700" vert="horz" wrap="square">
            <a:spAutoFit/>
          </a:bodyPr>
          <a:p>
            <a:pPr algn="r" marL="12700">
              <a:lnSpc>
                <a:spcPct val="100000"/>
              </a:lnSpc>
              <a:spcBef>
                <a:spcPts val="100"/>
              </a:spcBef>
            </a:pPr>
            <a:r>
              <a:rPr b="1" dirty="0" sz="14400" i="1" spc="-315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Thank</a:t>
            </a:r>
            <a:r>
              <a:rPr altLang="bn-IN" b="1" dirty="0" sz="14400" i="1" lang="en-US" spc="-315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bn-IN" b="1" dirty="0" sz="14400" i="1" lang="en-US" spc="-315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bn-IN" b="1" dirty="0" sz="14400" i="1" lang="en-US" spc="-315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bn-IN" b="1" dirty="0" sz="14400" i="1" lang="en-US" spc="-315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bn-IN" b="1" dirty="0" sz="14400" i="1" lang="en-US" spc="-315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!</a:t>
            </a:r>
            <a:endParaRPr b="1" sz="14400" i="1"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grpSp>
        <p:nvGrpSpPr>
          <p:cNvPr id="39" name="object 3" descr=""/>
          <p:cNvGrpSpPr/>
          <p:nvPr/>
        </p:nvGrpSpPr>
        <p:grpSpPr>
          <a:xfrm rot="8582">
            <a:off x="219637" y="5157960"/>
            <a:ext cx="18307050" cy="10867217"/>
            <a:chOff x="-9359" y="-9359"/>
            <a:chExt cx="18307050" cy="10306685"/>
          </a:xfrm>
        </p:grpSpPr>
        <p:sp>
          <p:nvSpPr>
            <p:cNvPr id="1048650" name="object 4" descr="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ah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bIns="0" lIns="0" rIns="0" rtlCol="0" tIns="0" wrap="square"/>
            <a:lstStyle>
              <a:defPPr>
                <a:defRPr kern="0"/>
              </a:defPPr>
            </a:lstStyle>
            <a:p/>
          </p:txBody>
        </p:sp>
        <p:sp>
          <p:nvSpPr>
            <p:cNvPr id="1048651" name="object 5" descr=""/>
            <p:cNvSpPr/>
            <p:nvPr/>
          </p:nvSpPr>
          <p:spPr>
            <a:xfrm>
              <a:off x="1068451" y="0"/>
              <a:ext cx="4116070" cy="10288270"/>
            </a:xfrm>
            <a:custGeom>
              <a:avLst/>
              <a:ahLst/>
              <a:rect l="l" t="t" r="r" b="b"/>
              <a:pathLst>
                <a:path w="4116070" h="10288270">
                  <a:moveTo>
                    <a:pt x="3239285" y="0"/>
                  </a:moveTo>
                  <a:lnTo>
                    <a:pt x="3339286" y="196532"/>
                  </a:lnTo>
                  <a:lnTo>
                    <a:pt x="3422090" y="370763"/>
                  </a:lnTo>
                  <a:lnTo>
                    <a:pt x="3499852" y="546455"/>
                  </a:lnTo>
                  <a:lnTo>
                    <a:pt x="3574007" y="723569"/>
                  </a:lnTo>
                  <a:lnTo>
                    <a:pt x="3643121" y="903566"/>
                  </a:lnTo>
                  <a:lnTo>
                    <a:pt x="3707205" y="1084287"/>
                  </a:lnTo>
                  <a:lnTo>
                    <a:pt x="3766958" y="1267167"/>
                  </a:lnTo>
                  <a:lnTo>
                    <a:pt x="3822407" y="1451483"/>
                  </a:lnTo>
                  <a:lnTo>
                    <a:pt x="3872800" y="1637245"/>
                  </a:lnTo>
                  <a:lnTo>
                    <a:pt x="3918889" y="1823720"/>
                  </a:lnTo>
                  <a:lnTo>
                    <a:pt x="3959922" y="2011641"/>
                  </a:lnTo>
                  <a:lnTo>
                    <a:pt x="3995927" y="2200274"/>
                  </a:lnTo>
                  <a:lnTo>
                    <a:pt x="4027601" y="2390355"/>
                  </a:lnTo>
                  <a:lnTo>
                    <a:pt x="4054245" y="2580436"/>
                  </a:lnTo>
                  <a:lnTo>
                    <a:pt x="4076559" y="2771228"/>
                  </a:lnTo>
                  <a:lnTo>
                    <a:pt x="4093120" y="2962744"/>
                  </a:lnTo>
                  <a:lnTo>
                    <a:pt x="4105363" y="3154984"/>
                  </a:lnTo>
                  <a:lnTo>
                    <a:pt x="4113287" y="3347224"/>
                  </a:lnTo>
                  <a:lnTo>
                    <a:pt x="4115446" y="3539464"/>
                  </a:lnTo>
                  <a:lnTo>
                    <a:pt x="4113287" y="3731704"/>
                  </a:lnTo>
                  <a:lnTo>
                    <a:pt x="4105363" y="3923944"/>
                  </a:lnTo>
                  <a:lnTo>
                    <a:pt x="4093844" y="4116184"/>
                  </a:lnTo>
                  <a:lnTo>
                    <a:pt x="4076559" y="4307700"/>
                  </a:lnTo>
                  <a:lnTo>
                    <a:pt x="4054956" y="4498504"/>
                  </a:lnTo>
                  <a:lnTo>
                    <a:pt x="4027601" y="4688585"/>
                  </a:lnTo>
                  <a:lnTo>
                    <a:pt x="3996651" y="4878654"/>
                  </a:lnTo>
                  <a:lnTo>
                    <a:pt x="3959922" y="5067299"/>
                  </a:lnTo>
                  <a:lnTo>
                    <a:pt x="3918889" y="5255208"/>
                  </a:lnTo>
                  <a:lnTo>
                    <a:pt x="3872800" y="5441695"/>
                  </a:lnTo>
                  <a:lnTo>
                    <a:pt x="3822407" y="5627445"/>
                  </a:lnTo>
                  <a:lnTo>
                    <a:pt x="3767682" y="5811773"/>
                  </a:lnTo>
                  <a:lnTo>
                    <a:pt x="3707205" y="5994653"/>
                  </a:lnTo>
                  <a:lnTo>
                    <a:pt x="3643121" y="6175362"/>
                  </a:lnTo>
                  <a:lnTo>
                    <a:pt x="3574007" y="6355359"/>
                  </a:lnTo>
                  <a:lnTo>
                    <a:pt x="3500563" y="6532485"/>
                  </a:lnTo>
                  <a:lnTo>
                    <a:pt x="3422090" y="6708888"/>
                  </a:lnTo>
                  <a:lnTo>
                    <a:pt x="3340010" y="6882409"/>
                  </a:lnTo>
                  <a:lnTo>
                    <a:pt x="3252888" y="7053757"/>
                  </a:lnTo>
                  <a:lnTo>
                    <a:pt x="3161448" y="7222959"/>
                  </a:lnTo>
                  <a:lnTo>
                    <a:pt x="3066414" y="7390002"/>
                  </a:lnTo>
                  <a:lnTo>
                    <a:pt x="2966338" y="7554874"/>
                  </a:lnTo>
                  <a:lnTo>
                    <a:pt x="2862655" y="7716151"/>
                  </a:lnTo>
                  <a:lnTo>
                    <a:pt x="2755378" y="7875993"/>
                  </a:lnTo>
                  <a:lnTo>
                    <a:pt x="2643059" y="8032241"/>
                  </a:lnTo>
                  <a:lnTo>
                    <a:pt x="2527134" y="8185594"/>
                  </a:lnTo>
                  <a:lnTo>
                    <a:pt x="2407614" y="8336076"/>
                  </a:lnTo>
                  <a:lnTo>
                    <a:pt x="2284500" y="8483675"/>
                  </a:lnTo>
                  <a:lnTo>
                    <a:pt x="2157056" y="8628392"/>
                  </a:lnTo>
                  <a:lnTo>
                    <a:pt x="2026741" y="8768790"/>
                  </a:lnTo>
                  <a:lnTo>
                    <a:pt x="1892096" y="8907030"/>
                  </a:lnTo>
                  <a:lnTo>
                    <a:pt x="1754580" y="9040949"/>
                  </a:lnTo>
                  <a:lnTo>
                    <a:pt x="1613458" y="9171986"/>
                  </a:lnTo>
                  <a:lnTo>
                    <a:pt x="1469465" y="9298704"/>
                  </a:lnTo>
                  <a:lnTo>
                    <a:pt x="1321866" y="9422544"/>
                  </a:lnTo>
                  <a:lnTo>
                    <a:pt x="1171383" y="9542063"/>
                  </a:lnTo>
                  <a:lnTo>
                    <a:pt x="1018018" y="9657985"/>
                  </a:lnTo>
                  <a:lnTo>
                    <a:pt x="861059" y="9769581"/>
                  </a:lnTo>
                  <a:lnTo>
                    <a:pt x="701953" y="9877580"/>
                  </a:lnTo>
                  <a:lnTo>
                    <a:pt x="539952" y="9981259"/>
                  </a:lnTo>
                  <a:lnTo>
                    <a:pt x="375792" y="10080621"/>
                  </a:lnTo>
                  <a:lnTo>
                    <a:pt x="208749" y="10176378"/>
                  </a:lnTo>
                  <a:lnTo>
                    <a:pt x="39553" y="10267818"/>
                  </a:lnTo>
                  <a:lnTo>
                    <a:pt x="0" y="1028776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bIns="0" lIns="0" rIns="0" rtlCol="0" tIns="0" wrap="square"/>
            <a:lstStyle>
              <a:defPPr>
                <a:defRPr kern="0"/>
              </a:defPPr>
            </a:lstStyle>
            <a:p/>
          </p:txBody>
        </p:sp>
        <p:sp>
          <p:nvSpPr>
            <p:cNvPr id="1048652" name="object 6" descr="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ah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0" y="0"/>
                  </a:lnTo>
                  <a:lnTo>
                    <a:pt x="0" y="7698346"/>
                  </a:lnTo>
                  <a:lnTo>
                    <a:pt x="136009" y="7617523"/>
                  </a:lnTo>
                  <a:lnTo>
                    <a:pt x="238249" y="7552003"/>
                  </a:lnTo>
                  <a:lnTo>
                    <a:pt x="339050" y="7483601"/>
                  </a:lnTo>
                  <a:lnTo>
                    <a:pt x="437688" y="7412316"/>
                  </a:lnTo>
                  <a:lnTo>
                    <a:pt x="534888" y="7339596"/>
                  </a:lnTo>
                  <a:lnTo>
                    <a:pt x="630643" y="7264006"/>
                  </a:lnTo>
                  <a:lnTo>
                    <a:pt x="723527" y="7185520"/>
                  </a:lnTo>
                  <a:lnTo>
                    <a:pt x="814962" y="7104887"/>
                  </a:lnTo>
                  <a:lnTo>
                    <a:pt x="904245" y="7022083"/>
                  </a:lnTo>
                  <a:lnTo>
                    <a:pt x="991364" y="6937120"/>
                  </a:lnTo>
                  <a:lnTo>
                    <a:pt x="1076324" y="6850011"/>
                  </a:lnTo>
                  <a:lnTo>
                    <a:pt x="1159122" y="6760717"/>
                  </a:lnTo>
                  <a:lnTo>
                    <a:pt x="1239762" y="6670001"/>
                  </a:lnTo>
                  <a:lnTo>
                    <a:pt x="1317523" y="6576402"/>
                  </a:lnTo>
                  <a:lnTo>
                    <a:pt x="1393126" y="6481368"/>
                  </a:lnTo>
                  <a:lnTo>
                    <a:pt x="1466557" y="6384162"/>
                  </a:lnTo>
                  <a:lnTo>
                    <a:pt x="1537119" y="6284810"/>
                  </a:lnTo>
                  <a:lnTo>
                    <a:pt x="1605521" y="6184010"/>
                  </a:lnTo>
                  <a:lnTo>
                    <a:pt x="1671040" y="6081775"/>
                  </a:lnTo>
                  <a:lnTo>
                    <a:pt x="1734400" y="5977369"/>
                  </a:lnTo>
                  <a:lnTo>
                    <a:pt x="1794878" y="5872251"/>
                  </a:lnTo>
                  <a:lnTo>
                    <a:pt x="1852472" y="5764974"/>
                  </a:lnTo>
                  <a:lnTo>
                    <a:pt x="1907197" y="5656249"/>
                  </a:lnTo>
                  <a:lnTo>
                    <a:pt x="1959762" y="5546089"/>
                  </a:lnTo>
                  <a:lnTo>
                    <a:pt x="2008720" y="5435218"/>
                  </a:lnTo>
                  <a:lnTo>
                    <a:pt x="2055520" y="5322900"/>
                  </a:lnTo>
                  <a:lnTo>
                    <a:pt x="2099436" y="5209133"/>
                  </a:lnTo>
                  <a:lnTo>
                    <a:pt x="2139759" y="5094655"/>
                  </a:lnTo>
                  <a:lnTo>
                    <a:pt x="2177910" y="4978730"/>
                  </a:lnTo>
                  <a:lnTo>
                    <a:pt x="2213190" y="4862093"/>
                  </a:lnTo>
                  <a:lnTo>
                    <a:pt x="2244877" y="4744732"/>
                  </a:lnTo>
                  <a:lnTo>
                    <a:pt x="2273680" y="4626660"/>
                  </a:lnTo>
                  <a:lnTo>
                    <a:pt x="2299588" y="4507864"/>
                  </a:lnTo>
                  <a:lnTo>
                    <a:pt x="2322639" y="4388345"/>
                  </a:lnTo>
                  <a:lnTo>
                    <a:pt x="2342794" y="4268101"/>
                  </a:lnTo>
                  <a:lnTo>
                    <a:pt x="2360078" y="4147858"/>
                  </a:lnTo>
                  <a:lnTo>
                    <a:pt x="2373756" y="4026903"/>
                  </a:lnTo>
                  <a:lnTo>
                    <a:pt x="2384551" y="3905948"/>
                  </a:lnTo>
                  <a:lnTo>
                    <a:pt x="2391752" y="3784269"/>
                  </a:lnTo>
                  <a:lnTo>
                    <a:pt x="2396794" y="3662591"/>
                  </a:lnTo>
                  <a:lnTo>
                    <a:pt x="2398242" y="3540912"/>
                  </a:lnTo>
                  <a:lnTo>
                    <a:pt x="2398953" y="3540912"/>
                  </a:lnTo>
                  <a:lnTo>
                    <a:pt x="2397505" y="3419233"/>
                  </a:lnTo>
                  <a:lnTo>
                    <a:pt x="2392476" y="3297542"/>
                  </a:lnTo>
                  <a:lnTo>
                    <a:pt x="2385275" y="3175876"/>
                  </a:lnTo>
                  <a:lnTo>
                    <a:pt x="2374468" y="3054908"/>
                  </a:lnTo>
                  <a:lnTo>
                    <a:pt x="2360790" y="2933953"/>
                  </a:lnTo>
                  <a:lnTo>
                    <a:pt x="2343518" y="2813710"/>
                  </a:lnTo>
                  <a:lnTo>
                    <a:pt x="2323350" y="2693479"/>
                  </a:lnTo>
                  <a:lnTo>
                    <a:pt x="2300312" y="2573959"/>
                  </a:lnTo>
                  <a:lnTo>
                    <a:pt x="2274392" y="2455151"/>
                  </a:lnTo>
                  <a:lnTo>
                    <a:pt x="2245588" y="2337079"/>
                  </a:lnTo>
                  <a:lnTo>
                    <a:pt x="2213914" y="2219718"/>
                  </a:lnTo>
                  <a:lnTo>
                    <a:pt x="2178634" y="2103081"/>
                  </a:lnTo>
                  <a:lnTo>
                    <a:pt x="2140470" y="1987156"/>
                  </a:lnTo>
                  <a:lnTo>
                    <a:pt x="2100160" y="1872678"/>
                  </a:lnTo>
                  <a:lnTo>
                    <a:pt x="2056231" y="1758911"/>
                  </a:lnTo>
                  <a:lnTo>
                    <a:pt x="2009431" y="1646605"/>
                  </a:lnTo>
                  <a:lnTo>
                    <a:pt x="1960473" y="1534998"/>
                  </a:lnTo>
                  <a:lnTo>
                    <a:pt x="1907920" y="1425562"/>
                  </a:lnTo>
                  <a:lnTo>
                    <a:pt x="1853196" y="1316850"/>
                  </a:lnTo>
                  <a:lnTo>
                    <a:pt x="1795602" y="1209560"/>
                  </a:lnTo>
                  <a:lnTo>
                    <a:pt x="1735112" y="1103718"/>
                  </a:lnTo>
                  <a:lnTo>
                    <a:pt x="1671764" y="1000048"/>
                  </a:lnTo>
                  <a:lnTo>
                    <a:pt x="1606232" y="897089"/>
                  </a:lnTo>
                  <a:lnTo>
                    <a:pt x="1537842" y="796290"/>
                  </a:lnTo>
                  <a:lnTo>
                    <a:pt x="1467281" y="697649"/>
                  </a:lnTo>
                  <a:lnTo>
                    <a:pt x="1393837" y="600456"/>
                  </a:lnTo>
                  <a:lnTo>
                    <a:pt x="1318234" y="505409"/>
                  </a:lnTo>
                  <a:lnTo>
                    <a:pt x="1239762" y="411810"/>
                  </a:lnTo>
                  <a:lnTo>
                    <a:pt x="1159842" y="320370"/>
                  </a:lnTo>
                  <a:lnTo>
                    <a:pt x="1077043" y="231089"/>
                  </a:lnTo>
                  <a:lnTo>
                    <a:pt x="992083" y="143967"/>
                  </a:lnTo>
                  <a:lnTo>
                    <a:pt x="904963" y="59017"/>
                  </a:lnTo>
                  <a:lnTo>
                    <a:pt x="841333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bIns="0" lIns="0" rIns="0" rtlCol="0" tIns="0" wrap="square"/>
            <a:lstStyle>
              <a:defPPr>
                <a:defRPr kern="0"/>
              </a:defPPr>
            </a:lstStyle>
            <a:p/>
          </p:txBody>
        </p:sp>
        <p:sp>
          <p:nvSpPr>
            <p:cNvPr id="1048653" name="object 7" descr="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ah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bIns="0" lIns="0" rIns="0" rtlCol="0" tIns="0" wrap="square"/>
            <a:lstStyle>
              <a:defPPr>
                <a:defRPr kern="0"/>
              </a:defPPr>
            </a:lstStyle>
            <a:p/>
          </p:txBody>
        </p:sp>
        <p:sp>
          <p:nvSpPr>
            <p:cNvPr id="1048654" name="object 8" descr="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ah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bIns="0" lIns="0" rIns="0" rtlCol="0" tIns="0" wrap="square"/>
            <a:lstStyle>
              <a:defPPr>
                <a:defRPr kern="0"/>
              </a:defPPr>
            </a:lstStyle>
            <a:p/>
          </p:txBody>
        </p:sp>
        <p:sp>
          <p:nvSpPr>
            <p:cNvPr id="1048655" name="object 9" descr=""/>
            <p:cNvSpPr/>
            <p:nvPr/>
          </p:nvSpPr>
          <p:spPr>
            <a:xfrm>
              <a:off x="15546195" y="6161761"/>
              <a:ext cx="2741930" cy="4125595"/>
            </a:xfrm>
            <a:custGeom>
              <a:avLst/>
              <a:ahLst/>
              <a:rect l="l" t="t" r="r" b="b"/>
              <a:pathLst>
                <a:path w="2741930" h="4125595">
                  <a:moveTo>
                    <a:pt x="761" y="2414142"/>
                  </a:moveTo>
                  <a:lnTo>
                    <a:pt x="4317" y="2288146"/>
                  </a:lnTo>
                  <a:lnTo>
                    <a:pt x="13715" y="2162149"/>
                  </a:lnTo>
                  <a:lnTo>
                    <a:pt x="30225" y="2036863"/>
                  </a:lnTo>
                  <a:lnTo>
                    <a:pt x="53339" y="1912302"/>
                  </a:lnTo>
                  <a:lnTo>
                    <a:pt x="82803" y="1789188"/>
                  </a:lnTo>
                  <a:lnTo>
                    <a:pt x="118871" y="1668233"/>
                  </a:lnTo>
                  <a:lnTo>
                    <a:pt x="160654" y="1549425"/>
                  </a:lnTo>
                  <a:lnTo>
                    <a:pt x="208787" y="1432788"/>
                  </a:lnTo>
                  <a:lnTo>
                    <a:pt x="263524" y="1318310"/>
                  </a:lnTo>
                  <a:lnTo>
                    <a:pt x="324103" y="1207427"/>
                  </a:lnTo>
                  <a:lnTo>
                    <a:pt x="389508" y="1099426"/>
                  </a:lnTo>
                  <a:lnTo>
                    <a:pt x="461517" y="995756"/>
                  </a:lnTo>
                  <a:lnTo>
                    <a:pt x="538606" y="894956"/>
                  </a:lnTo>
                  <a:lnTo>
                    <a:pt x="620648" y="799198"/>
                  </a:lnTo>
                  <a:lnTo>
                    <a:pt x="707135" y="707034"/>
                  </a:lnTo>
                  <a:lnTo>
                    <a:pt x="799210" y="620636"/>
                  </a:lnTo>
                  <a:lnTo>
                    <a:pt x="894968" y="538556"/>
                  </a:lnTo>
                  <a:lnTo>
                    <a:pt x="995044" y="461517"/>
                  </a:lnTo>
                  <a:lnTo>
                    <a:pt x="1099438" y="389521"/>
                  </a:lnTo>
                  <a:lnTo>
                    <a:pt x="1207515" y="324002"/>
                  </a:lnTo>
                  <a:lnTo>
                    <a:pt x="1318386" y="263524"/>
                  </a:lnTo>
                  <a:lnTo>
                    <a:pt x="1432178" y="208800"/>
                  </a:lnTo>
                  <a:lnTo>
                    <a:pt x="1548764" y="160566"/>
                  </a:lnTo>
                  <a:lnTo>
                    <a:pt x="1668271" y="118084"/>
                  </a:lnTo>
                  <a:lnTo>
                    <a:pt x="1789175" y="82080"/>
                  </a:lnTo>
                  <a:lnTo>
                    <a:pt x="1912365" y="52565"/>
                  </a:lnTo>
                  <a:lnTo>
                    <a:pt x="2036190" y="29527"/>
                  </a:lnTo>
                  <a:lnTo>
                    <a:pt x="2162174" y="12966"/>
                  </a:lnTo>
                  <a:lnTo>
                    <a:pt x="2288158" y="3606"/>
                  </a:lnTo>
                  <a:lnTo>
                    <a:pt x="2414142" y="0"/>
                  </a:lnTo>
                  <a:lnTo>
                    <a:pt x="2540126" y="3606"/>
                  </a:lnTo>
                  <a:lnTo>
                    <a:pt x="2666237" y="12966"/>
                  </a:lnTo>
                  <a:lnTo>
                    <a:pt x="2741853" y="22967"/>
                  </a:lnTo>
                </a:path>
                <a:path w="2741930" h="4125595">
                  <a:moveTo>
                    <a:pt x="712106" y="4125237"/>
                  </a:moveTo>
                  <a:lnTo>
                    <a:pt x="620648" y="4029094"/>
                  </a:lnTo>
                  <a:lnTo>
                    <a:pt x="538606" y="3933338"/>
                  </a:lnTo>
                  <a:lnTo>
                    <a:pt x="461517" y="3832537"/>
                  </a:lnTo>
                  <a:lnTo>
                    <a:pt x="389508" y="3728858"/>
                  </a:lnTo>
                  <a:lnTo>
                    <a:pt x="324103" y="3620858"/>
                  </a:lnTo>
                  <a:lnTo>
                    <a:pt x="263524" y="3509976"/>
                  </a:lnTo>
                  <a:lnTo>
                    <a:pt x="208787" y="3395498"/>
                  </a:lnTo>
                  <a:lnTo>
                    <a:pt x="160654" y="3278861"/>
                  </a:lnTo>
                  <a:lnTo>
                    <a:pt x="118109" y="3160062"/>
                  </a:lnTo>
                  <a:lnTo>
                    <a:pt x="82168" y="3039099"/>
                  </a:lnTo>
                  <a:lnTo>
                    <a:pt x="52577" y="2915983"/>
                  </a:lnTo>
                  <a:lnTo>
                    <a:pt x="29590" y="2791421"/>
                  </a:lnTo>
                  <a:lnTo>
                    <a:pt x="12953" y="2666148"/>
                  </a:lnTo>
                  <a:lnTo>
                    <a:pt x="3682" y="2540139"/>
                  </a:lnTo>
                  <a:lnTo>
                    <a:pt x="0" y="2414142"/>
                  </a:lnTo>
                  <a:lnTo>
                    <a:pt x="761" y="2414142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bIns="0" lIns="0" rIns="0" rtlCol="0" tIns="0" wrap="square"/>
            <a:lstStyle>
              <a:defPPr>
                <a:defRPr kern="0"/>
              </a:defPPr>
            </a:lstStyle>
            <a:p/>
          </p:txBody>
        </p:sp>
        <p:sp>
          <p:nvSpPr>
            <p:cNvPr id="1048656" name="object 10" descr=""/>
            <p:cNvSpPr/>
            <p:nvPr/>
          </p:nvSpPr>
          <p:spPr>
            <a:xfrm>
              <a:off x="7482243" y="5502960"/>
              <a:ext cx="876935" cy="876935"/>
            </a:xfrm>
            <a:custGeom>
              <a:avLst/>
              <a:ahLst/>
              <a:rect l="l" t="t" r="r" b="b"/>
              <a:pathLst>
                <a:path w="876934" h="876935">
                  <a:moveTo>
                    <a:pt x="876922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54" y="876922"/>
                  </a:lnTo>
                  <a:lnTo>
                    <a:pt x="876922" y="876922"/>
                  </a:lnTo>
                  <a:lnTo>
                    <a:pt x="876922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bIns="0" lIns="0" rIns="0" rtlCol="0" tIns="0" wrap="square"/>
            <a:lstStyle>
              <a:defPPr>
                <a:defRPr kern="0"/>
              </a:defPPr>
            </a:lstStyle>
            <a:p/>
          </p:txBody>
        </p:sp>
        <p:sp>
          <p:nvSpPr>
            <p:cNvPr id="1048657" name="object 11" descr=""/>
            <p:cNvSpPr/>
            <p:nvPr/>
          </p:nvSpPr>
          <p:spPr>
            <a:xfrm>
              <a:off x="7482243" y="5502960"/>
              <a:ext cx="876935" cy="876935"/>
            </a:xfrm>
            <a:custGeom>
              <a:avLst/>
              <a:ahLst/>
              <a:rect l="l" t="t" r="r" b="b"/>
              <a:pathLst>
                <a:path w="876934" h="876935">
                  <a:moveTo>
                    <a:pt x="438454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22" y="0"/>
                  </a:lnTo>
                  <a:lnTo>
                    <a:pt x="876922" y="876922"/>
                  </a:lnTo>
                  <a:lnTo>
                    <a:pt x="438454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bIns="0" lIns="0" rIns="0" rtlCol="0" tIns="0" wrap="square"/>
            <a:lstStyle>
              <a:defPPr>
                <a:defRPr kern="0"/>
              </a:defPPr>
            </a:lstStyle>
            <a:p/>
          </p:txBody>
        </p:sp>
        <p:sp>
          <p:nvSpPr>
            <p:cNvPr id="1048658" name="object 12" descr=""/>
            <p:cNvSpPr/>
            <p:nvPr/>
          </p:nvSpPr>
          <p:spPr>
            <a:xfrm>
              <a:off x="8704795" y="5502960"/>
              <a:ext cx="876935" cy="876935"/>
            </a:xfrm>
            <a:custGeom>
              <a:avLst/>
              <a:ahLst/>
              <a:rect l="l" t="t" r="r" b="b"/>
              <a:pathLst>
                <a:path w="876934" h="876935">
                  <a:moveTo>
                    <a:pt x="876935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67" y="876922"/>
                  </a:lnTo>
                  <a:lnTo>
                    <a:pt x="876935" y="876922"/>
                  </a:lnTo>
                  <a:lnTo>
                    <a:pt x="876935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bIns="0" lIns="0" rIns="0" rtlCol="0" tIns="0" wrap="square"/>
            <a:lstStyle>
              <a:defPPr>
                <a:defRPr kern="0"/>
              </a:defPPr>
            </a:lstStyle>
            <a:p/>
          </p:txBody>
        </p:sp>
        <p:sp>
          <p:nvSpPr>
            <p:cNvPr id="1048659" name="object 13" descr=""/>
            <p:cNvSpPr/>
            <p:nvPr/>
          </p:nvSpPr>
          <p:spPr>
            <a:xfrm>
              <a:off x="8704795" y="5502960"/>
              <a:ext cx="876935" cy="876935"/>
            </a:xfrm>
            <a:custGeom>
              <a:avLst/>
              <a:ahLst/>
              <a:rect l="l" t="t" r="r" b="b"/>
              <a:pathLst>
                <a:path w="876934" h="876935">
                  <a:moveTo>
                    <a:pt x="438467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35" y="0"/>
                  </a:lnTo>
                  <a:lnTo>
                    <a:pt x="876935" y="876922"/>
                  </a:lnTo>
                  <a:lnTo>
                    <a:pt x="438467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bIns="0" lIns="0" rIns="0" rtlCol="0" tIns="0" wrap="square"/>
            <a:lstStyle>
              <a:defPPr>
                <a:defRPr kern="0"/>
              </a:defPPr>
            </a:lstStyle>
            <a:p/>
          </p:txBody>
        </p:sp>
        <p:sp>
          <p:nvSpPr>
            <p:cNvPr id="1048660" name="object 14" descr=""/>
            <p:cNvSpPr/>
            <p:nvPr/>
          </p:nvSpPr>
          <p:spPr>
            <a:xfrm>
              <a:off x="9928085" y="5502960"/>
              <a:ext cx="876935" cy="876935"/>
            </a:xfrm>
            <a:custGeom>
              <a:avLst/>
              <a:ahLst/>
              <a:rect l="l" t="t" r="r" b="b"/>
              <a:pathLst>
                <a:path w="876934" h="876935">
                  <a:moveTo>
                    <a:pt x="876922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54" y="876922"/>
                  </a:lnTo>
                  <a:lnTo>
                    <a:pt x="876922" y="876922"/>
                  </a:lnTo>
                  <a:lnTo>
                    <a:pt x="876922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bIns="0" lIns="0" rIns="0" rtlCol="0" tIns="0" wrap="square"/>
            <a:lstStyle>
              <a:defPPr>
                <a:defRPr kern="0"/>
              </a:defPPr>
            </a:lstStyle>
            <a:p/>
          </p:txBody>
        </p:sp>
        <p:sp>
          <p:nvSpPr>
            <p:cNvPr id="1048661" name="object 15" descr=""/>
            <p:cNvSpPr/>
            <p:nvPr/>
          </p:nvSpPr>
          <p:spPr>
            <a:xfrm>
              <a:off x="9928085" y="5502960"/>
              <a:ext cx="876935" cy="876935"/>
            </a:xfrm>
            <a:custGeom>
              <a:avLst/>
              <a:ahLst/>
              <a:rect l="l" t="t" r="r" b="b"/>
              <a:pathLst>
                <a:path w="876934" h="876935">
                  <a:moveTo>
                    <a:pt x="438454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22" y="0"/>
                  </a:lnTo>
                  <a:lnTo>
                    <a:pt x="876922" y="876922"/>
                  </a:lnTo>
                  <a:lnTo>
                    <a:pt x="438454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bIns="0" lIns="0" rIns="0" rtlCol="0" tIns="0" wrap="square"/>
            <a:lstStyle>
              <a:defPPr>
                <a:defRPr kern="0"/>
              </a:defPPr>
            </a:lstStyle>
            <a:p/>
          </p:txBody>
        </p:sp>
        <p:sp>
          <p:nvSpPr>
            <p:cNvPr id="1048662" name="object 16" descr=""/>
            <p:cNvSpPr/>
            <p:nvPr/>
          </p:nvSpPr>
          <p:spPr>
            <a:xfrm>
              <a:off x="7575220" y="5595124"/>
              <a:ext cx="1913889" cy="692150"/>
            </a:xfrm>
            <a:custGeom>
              <a:avLst/>
              <a:ahLst/>
              <a:rect l="l" t="t" r="r" b="b"/>
              <a:pathLst>
                <a:path w="1913890" h="692150">
                  <a:moveTo>
                    <a:pt x="685685" y="292430"/>
                  </a:moveTo>
                  <a:lnTo>
                    <a:pt x="664476" y="214007"/>
                  </a:lnTo>
                  <a:lnTo>
                    <a:pt x="644766" y="173647"/>
                  </a:lnTo>
                  <a:lnTo>
                    <a:pt x="619734" y="136004"/>
                  </a:lnTo>
                  <a:lnTo>
                    <a:pt x="589508" y="101523"/>
                  </a:lnTo>
                  <a:lnTo>
                    <a:pt x="547751" y="65874"/>
                  </a:lnTo>
                  <a:lnTo>
                    <a:pt x="501637" y="37731"/>
                  </a:lnTo>
                  <a:lnTo>
                    <a:pt x="460641" y="20891"/>
                  </a:lnTo>
                  <a:lnTo>
                    <a:pt x="451993" y="17335"/>
                  </a:lnTo>
                  <a:lnTo>
                    <a:pt x="399656" y="4914"/>
                  </a:lnTo>
                  <a:lnTo>
                    <a:pt x="345452" y="723"/>
                  </a:lnTo>
                  <a:lnTo>
                    <a:pt x="290842" y="4914"/>
                  </a:lnTo>
                  <a:lnTo>
                    <a:pt x="238188" y="17335"/>
                  </a:lnTo>
                  <a:lnTo>
                    <a:pt x="188455" y="37731"/>
                  </a:lnTo>
                  <a:lnTo>
                    <a:pt x="142544" y="65874"/>
                  </a:lnTo>
                  <a:lnTo>
                    <a:pt x="101396" y="101523"/>
                  </a:lnTo>
                  <a:lnTo>
                    <a:pt x="65417" y="143281"/>
                  </a:lnTo>
                  <a:lnTo>
                    <a:pt x="37058" y="189395"/>
                  </a:lnTo>
                  <a:lnTo>
                    <a:pt x="16548" y="239039"/>
                  </a:lnTo>
                  <a:lnTo>
                    <a:pt x="4089" y="291376"/>
                  </a:lnTo>
                  <a:lnTo>
                    <a:pt x="114" y="342709"/>
                  </a:lnTo>
                  <a:lnTo>
                    <a:pt x="0" y="347027"/>
                  </a:lnTo>
                  <a:lnTo>
                    <a:pt x="3924" y="398919"/>
                  </a:lnTo>
                  <a:lnTo>
                    <a:pt x="15913" y="450519"/>
                  </a:lnTo>
                  <a:lnTo>
                    <a:pt x="35737" y="499668"/>
                  </a:lnTo>
                  <a:lnTo>
                    <a:pt x="63246" y="545731"/>
                  </a:lnTo>
                  <a:lnTo>
                    <a:pt x="96342" y="585749"/>
                  </a:lnTo>
                  <a:lnTo>
                    <a:pt x="134696" y="620242"/>
                  </a:lnTo>
                  <a:lnTo>
                    <a:pt x="177647" y="648792"/>
                  </a:lnTo>
                  <a:lnTo>
                    <a:pt x="224510" y="671004"/>
                  </a:lnTo>
                  <a:lnTo>
                    <a:pt x="225945" y="671728"/>
                  </a:lnTo>
                  <a:lnTo>
                    <a:pt x="232422" y="671728"/>
                  </a:lnTo>
                  <a:lnTo>
                    <a:pt x="235305" y="670293"/>
                  </a:lnTo>
                  <a:lnTo>
                    <a:pt x="237464" y="667410"/>
                  </a:lnTo>
                  <a:lnTo>
                    <a:pt x="238848" y="665340"/>
                  </a:lnTo>
                  <a:lnTo>
                    <a:pt x="238899" y="642213"/>
                  </a:lnTo>
                  <a:lnTo>
                    <a:pt x="238899" y="457174"/>
                  </a:lnTo>
                  <a:lnTo>
                    <a:pt x="234581" y="452145"/>
                  </a:lnTo>
                  <a:lnTo>
                    <a:pt x="136677" y="452145"/>
                  </a:lnTo>
                  <a:lnTo>
                    <a:pt x="136677" y="371500"/>
                  </a:lnTo>
                  <a:lnTo>
                    <a:pt x="233857" y="371500"/>
                  </a:lnTo>
                  <a:lnTo>
                    <a:pt x="238899" y="366458"/>
                  </a:lnTo>
                  <a:lnTo>
                    <a:pt x="239014" y="344868"/>
                  </a:lnTo>
                  <a:lnTo>
                    <a:pt x="246049" y="299656"/>
                  </a:lnTo>
                  <a:lnTo>
                    <a:pt x="266077" y="257556"/>
                  </a:lnTo>
                  <a:lnTo>
                    <a:pt x="296862" y="221297"/>
                  </a:lnTo>
                  <a:lnTo>
                    <a:pt x="336283" y="192887"/>
                  </a:lnTo>
                  <a:lnTo>
                    <a:pt x="382231" y="174371"/>
                  </a:lnTo>
                  <a:lnTo>
                    <a:pt x="432562" y="167754"/>
                  </a:lnTo>
                  <a:lnTo>
                    <a:pt x="480085" y="167754"/>
                  </a:lnTo>
                  <a:lnTo>
                    <a:pt x="480085" y="248399"/>
                  </a:lnTo>
                  <a:lnTo>
                    <a:pt x="432562" y="248399"/>
                  </a:lnTo>
                  <a:lnTo>
                    <a:pt x="409765" y="249885"/>
                  </a:lnTo>
                  <a:lnTo>
                    <a:pt x="370103" y="262051"/>
                  </a:lnTo>
                  <a:lnTo>
                    <a:pt x="339280" y="287667"/>
                  </a:lnTo>
                  <a:lnTo>
                    <a:pt x="321894" y="324294"/>
                  </a:lnTo>
                  <a:lnTo>
                    <a:pt x="319532" y="365747"/>
                  </a:lnTo>
                  <a:lnTo>
                    <a:pt x="324573" y="371500"/>
                  </a:lnTo>
                  <a:lnTo>
                    <a:pt x="379285" y="371500"/>
                  </a:lnTo>
                  <a:lnTo>
                    <a:pt x="385051" y="366458"/>
                  </a:lnTo>
                  <a:lnTo>
                    <a:pt x="385051" y="354228"/>
                  </a:lnTo>
                  <a:lnTo>
                    <a:pt x="380009" y="349186"/>
                  </a:lnTo>
                  <a:lnTo>
                    <a:pt x="341134" y="349186"/>
                  </a:lnTo>
                  <a:lnTo>
                    <a:pt x="341134" y="344868"/>
                  </a:lnTo>
                  <a:lnTo>
                    <a:pt x="349554" y="308838"/>
                  </a:lnTo>
                  <a:lnTo>
                    <a:pt x="371195" y="285013"/>
                  </a:lnTo>
                  <a:lnTo>
                    <a:pt x="400659" y="271868"/>
                  </a:lnTo>
                  <a:lnTo>
                    <a:pt x="432562" y="267830"/>
                  </a:lnTo>
                  <a:lnTo>
                    <a:pt x="495922" y="267830"/>
                  </a:lnTo>
                  <a:lnTo>
                    <a:pt x="500964" y="263512"/>
                  </a:lnTo>
                  <a:lnTo>
                    <a:pt x="500964" y="167754"/>
                  </a:lnTo>
                  <a:lnTo>
                    <a:pt x="500964" y="149034"/>
                  </a:lnTo>
                  <a:lnTo>
                    <a:pt x="496633" y="142557"/>
                  </a:lnTo>
                  <a:lnTo>
                    <a:pt x="432562" y="142557"/>
                  </a:lnTo>
                  <a:lnTo>
                    <a:pt x="392684" y="146494"/>
                  </a:lnTo>
                  <a:lnTo>
                    <a:pt x="353733" y="157937"/>
                  </a:lnTo>
                  <a:lnTo>
                    <a:pt x="316953" y="176263"/>
                  </a:lnTo>
                  <a:lnTo>
                    <a:pt x="283540" y="200875"/>
                  </a:lnTo>
                  <a:lnTo>
                    <a:pt x="255270" y="232041"/>
                  </a:lnTo>
                  <a:lnTo>
                    <a:pt x="234505" y="266649"/>
                  </a:lnTo>
                  <a:lnTo>
                    <a:pt x="221691" y="303834"/>
                  </a:lnTo>
                  <a:lnTo>
                    <a:pt x="217309" y="342709"/>
                  </a:lnTo>
                  <a:lnTo>
                    <a:pt x="217309" y="347027"/>
                  </a:lnTo>
                  <a:lnTo>
                    <a:pt x="120827" y="347027"/>
                  </a:lnTo>
                  <a:lnTo>
                    <a:pt x="115074" y="351345"/>
                  </a:lnTo>
                  <a:lnTo>
                    <a:pt x="115074" y="466547"/>
                  </a:lnTo>
                  <a:lnTo>
                    <a:pt x="120116" y="471576"/>
                  </a:lnTo>
                  <a:lnTo>
                    <a:pt x="217309" y="471576"/>
                  </a:lnTo>
                  <a:lnTo>
                    <a:pt x="217309" y="642213"/>
                  </a:lnTo>
                  <a:lnTo>
                    <a:pt x="174790" y="620458"/>
                  </a:lnTo>
                  <a:lnTo>
                    <a:pt x="136601" y="592912"/>
                  </a:lnTo>
                  <a:lnTo>
                    <a:pt x="103149" y="560273"/>
                  </a:lnTo>
                  <a:lnTo>
                    <a:pt x="74853" y="523227"/>
                  </a:lnTo>
                  <a:lnTo>
                    <a:pt x="52133" y="482473"/>
                  </a:lnTo>
                  <a:lnTo>
                    <a:pt x="35382" y="438696"/>
                  </a:lnTo>
                  <a:lnTo>
                    <a:pt x="25031" y="392595"/>
                  </a:lnTo>
                  <a:lnTo>
                    <a:pt x="21488" y="344868"/>
                  </a:lnTo>
                  <a:lnTo>
                    <a:pt x="24993" y="296913"/>
                  </a:lnTo>
                  <a:lnTo>
                    <a:pt x="35179" y="251167"/>
                  </a:lnTo>
                  <a:lnTo>
                    <a:pt x="51549" y="208127"/>
                  </a:lnTo>
                  <a:lnTo>
                    <a:pt x="73596" y="168300"/>
                  </a:lnTo>
                  <a:lnTo>
                    <a:pt x="100838" y="132168"/>
                  </a:lnTo>
                  <a:lnTo>
                    <a:pt x="132778" y="100228"/>
                  </a:lnTo>
                  <a:lnTo>
                    <a:pt x="168910" y="72986"/>
                  </a:lnTo>
                  <a:lnTo>
                    <a:pt x="208737" y="50939"/>
                  </a:lnTo>
                  <a:lnTo>
                    <a:pt x="251764" y="34569"/>
                  </a:lnTo>
                  <a:lnTo>
                    <a:pt x="297510" y="24396"/>
                  </a:lnTo>
                  <a:lnTo>
                    <a:pt x="345452" y="20891"/>
                  </a:lnTo>
                  <a:lnTo>
                    <a:pt x="393090" y="24422"/>
                  </a:lnTo>
                  <a:lnTo>
                    <a:pt x="438619" y="34696"/>
                  </a:lnTo>
                  <a:lnTo>
                    <a:pt x="481558" y="51181"/>
                  </a:lnTo>
                  <a:lnTo>
                    <a:pt x="521385" y="73355"/>
                  </a:lnTo>
                  <a:lnTo>
                    <a:pt x="557568" y="100723"/>
                  </a:lnTo>
                  <a:lnTo>
                    <a:pt x="589597" y="132753"/>
                  </a:lnTo>
                  <a:lnTo>
                    <a:pt x="616966" y="168935"/>
                  </a:lnTo>
                  <a:lnTo>
                    <a:pt x="639140" y="208762"/>
                  </a:lnTo>
                  <a:lnTo>
                    <a:pt x="655624" y="251701"/>
                  </a:lnTo>
                  <a:lnTo>
                    <a:pt x="665899" y="297230"/>
                  </a:lnTo>
                  <a:lnTo>
                    <a:pt x="669277" y="342709"/>
                  </a:lnTo>
                  <a:lnTo>
                    <a:pt x="669378" y="345592"/>
                  </a:lnTo>
                  <a:lnTo>
                    <a:pt x="665911" y="392811"/>
                  </a:lnTo>
                  <a:lnTo>
                    <a:pt x="655688" y="438556"/>
                  </a:lnTo>
                  <a:lnTo>
                    <a:pt x="639254" y="481596"/>
                  </a:lnTo>
                  <a:lnTo>
                    <a:pt x="617143" y="521423"/>
                  </a:lnTo>
                  <a:lnTo>
                    <a:pt x="589838" y="557555"/>
                  </a:lnTo>
                  <a:lnTo>
                    <a:pt x="557847" y="589495"/>
                  </a:lnTo>
                  <a:lnTo>
                    <a:pt x="521690" y="616737"/>
                  </a:lnTo>
                  <a:lnTo>
                    <a:pt x="481876" y="638784"/>
                  </a:lnTo>
                  <a:lnTo>
                    <a:pt x="438886" y="655154"/>
                  </a:lnTo>
                  <a:lnTo>
                    <a:pt x="393242" y="665340"/>
                  </a:lnTo>
                  <a:lnTo>
                    <a:pt x="345452" y="668845"/>
                  </a:lnTo>
                  <a:lnTo>
                    <a:pt x="341134" y="668845"/>
                  </a:lnTo>
                  <a:lnTo>
                    <a:pt x="341134" y="472300"/>
                  </a:lnTo>
                  <a:lnTo>
                    <a:pt x="496633" y="472300"/>
                  </a:lnTo>
                  <a:lnTo>
                    <a:pt x="502399" y="467982"/>
                  </a:lnTo>
                  <a:lnTo>
                    <a:pt x="502399" y="354228"/>
                  </a:lnTo>
                  <a:lnTo>
                    <a:pt x="497357" y="349186"/>
                  </a:lnTo>
                  <a:lnTo>
                    <a:pt x="421767" y="349186"/>
                  </a:lnTo>
                  <a:lnTo>
                    <a:pt x="416001" y="353504"/>
                  </a:lnTo>
                  <a:lnTo>
                    <a:pt x="416001" y="365747"/>
                  </a:lnTo>
                  <a:lnTo>
                    <a:pt x="421043" y="371500"/>
                  </a:lnTo>
                  <a:lnTo>
                    <a:pt x="480796" y="371500"/>
                  </a:lnTo>
                  <a:lnTo>
                    <a:pt x="480796" y="452145"/>
                  </a:lnTo>
                  <a:lnTo>
                    <a:pt x="325297" y="452145"/>
                  </a:lnTo>
                  <a:lnTo>
                    <a:pt x="319532" y="456463"/>
                  </a:lnTo>
                  <a:lnTo>
                    <a:pt x="319532" y="686841"/>
                  </a:lnTo>
                  <a:lnTo>
                    <a:pt x="324573" y="691172"/>
                  </a:lnTo>
                  <a:lnTo>
                    <a:pt x="329615" y="691883"/>
                  </a:lnTo>
                  <a:lnTo>
                    <a:pt x="345452" y="691883"/>
                  </a:lnTo>
                  <a:lnTo>
                    <a:pt x="399656" y="687679"/>
                  </a:lnTo>
                  <a:lnTo>
                    <a:pt x="451993" y="675271"/>
                  </a:lnTo>
                  <a:lnTo>
                    <a:pt x="501637" y="654875"/>
                  </a:lnTo>
                  <a:lnTo>
                    <a:pt x="547751" y="626732"/>
                  </a:lnTo>
                  <a:lnTo>
                    <a:pt x="589508" y="591096"/>
                  </a:lnTo>
                  <a:lnTo>
                    <a:pt x="625157" y="549325"/>
                  </a:lnTo>
                  <a:lnTo>
                    <a:pt x="653300" y="503212"/>
                  </a:lnTo>
                  <a:lnTo>
                    <a:pt x="673696" y="453567"/>
                  </a:lnTo>
                  <a:lnTo>
                    <a:pt x="685685" y="402996"/>
                  </a:lnTo>
                  <a:lnTo>
                    <a:pt x="685685" y="292430"/>
                  </a:lnTo>
                  <a:close/>
                </a:path>
                <a:path w="1913890" h="692150">
                  <a:moveTo>
                    <a:pt x="1781136" y="221018"/>
                  </a:moveTo>
                  <a:lnTo>
                    <a:pt x="1774050" y="185585"/>
                  </a:lnTo>
                  <a:lnTo>
                    <a:pt x="1759546" y="164007"/>
                  </a:lnTo>
                  <a:lnTo>
                    <a:pt x="1759546" y="221018"/>
                  </a:lnTo>
                  <a:lnTo>
                    <a:pt x="1759546" y="469392"/>
                  </a:lnTo>
                  <a:lnTo>
                    <a:pt x="1754111" y="496290"/>
                  </a:lnTo>
                  <a:lnTo>
                    <a:pt x="1739290" y="518261"/>
                  </a:lnTo>
                  <a:lnTo>
                    <a:pt x="1717319" y="533082"/>
                  </a:lnTo>
                  <a:lnTo>
                    <a:pt x="1690433" y="538505"/>
                  </a:lnTo>
                  <a:lnTo>
                    <a:pt x="1442046" y="538505"/>
                  </a:lnTo>
                  <a:lnTo>
                    <a:pt x="1415135" y="533082"/>
                  </a:lnTo>
                  <a:lnTo>
                    <a:pt x="1393177" y="518261"/>
                  </a:lnTo>
                  <a:lnTo>
                    <a:pt x="1378356" y="496290"/>
                  </a:lnTo>
                  <a:lnTo>
                    <a:pt x="1372933" y="469392"/>
                  </a:lnTo>
                  <a:lnTo>
                    <a:pt x="1372933" y="221018"/>
                  </a:lnTo>
                  <a:lnTo>
                    <a:pt x="1378356" y="194119"/>
                  </a:lnTo>
                  <a:lnTo>
                    <a:pt x="1393177" y="172161"/>
                  </a:lnTo>
                  <a:lnTo>
                    <a:pt x="1415135" y="157340"/>
                  </a:lnTo>
                  <a:lnTo>
                    <a:pt x="1442046" y="151904"/>
                  </a:lnTo>
                  <a:lnTo>
                    <a:pt x="1690433" y="151904"/>
                  </a:lnTo>
                  <a:lnTo>
                    <a:pt x="1717319" y="157340"/>
                  </a:lnTo>
                  <a:lnTo>
                    <a:pt x="1739290" y="172161"/>
                  </a:lnTo>
                  <a:lnTo>
                    <a:pt x="1754111" y="194119"/>
                  </a:lnTo>
                  <a:lnTo>
                    <a:pt x="1759546" y="221018"/>
                  </a:lnTo>
                  <a:lnTo>
                    <a:pt x="1759546" y="164007"/>
                  </a:lnTo>
                  <a:lnTo>
                    <a:pt x="1754682" y="156768"/>
                  </a:lnTo>
                  <a:lnTo>
                    <a:pt x="1747456" y="151904"/>
                  </a:lnTo>
                  <a:lnTo>
                    <a:pt x="1725853" y="137401"/>
                  </a:lnTo>
                  <a:lnTo>
                    <a:pt x="1690433" y="130302"/>
                  </a:lnTo>
                  <a:lnTo>
                    <a:pt x="1442046" y="130302"/>
                  </a:lnTo>
                  <a:lnTo>
                    <a:pt x="1406601" y="137401"/>
                  </a:lnTo>
                  <a:lnTo>
                    <a:pt x="1377784" y="156768"/>
                  </a:lnTo>
                  <a:lnTo>
                    <a:pt x="1358417" y="185585"/>
                  </a:lnTo>
                  <a:lnTo>
                    <a:pt x="1351330" y="221018"/>
                  </a:lnTo>
                  <a:lnTo>
                    <a:pt x="1351330" y="469392"/>
                  </a:lnTo>
                  <a:lnTo>
                    <a:pt x="1358417" y="504825"/>
                  </a:lnTo>
                  <a:lnTo>
                    <a:pt x="1377784" y="533641"/>
                  </a:lnTo>
                  <a:lnTo>
                    <a:pt x="1406601" y="553021"/>
                  </a:lnTo>
                  <a:lnTo>
                    <a:pt x="1442046" y="560095"/>
                  </a:lnTo>
                  <a:lnTo>
                    <a:pt x="1690433" y="560095"/>
                  </a:lnTo>
                  <a:lnTo>
                    <a:pt x="1725853" y="553021"/>
                  </a:lnTo>
                  <a:lnTo>
                    <a:pt x="1747443" y="538505"/>
                  </a:lnTo>
                  <a:lnTo>
                    <a:pt x="1754682" y="533641"/>
                  </a:lnTo>
                  <a:lnTo>
                    <a:pt x="1774050" y="504825"/>
                  </a:lnTo>
                  <a:lnTo>
                    <a:pt x="1781136" y="469392"/>
                  </a:lnTo>
                  <a:lnTo>
                    <a:pt x="1781136" y="221018"/>
                  </a:lnTo>
                  <a:close/>
                </a:path>
                <a:path w="1913890" h="692150">
                  <a:moveTo>
                    <a:pt x="1913585" y="345414"/>
                  </a:moveTo>
                  <a:lnTo>
                    <a:pt x="1909330" y="291020"/>
                  </a:lnTo>
                  <a:lnTo>
                    <a:pt x="1896745" y="238467"/>
                  </a:lnTo>
                  <a:lnTo>
                    <a:pt x="1891284" y="225285"/>
                  </a:lnTo>
                  <a:lnTo>
                    <a:pt x="1891284" y="345414"/>
                  </a:lnTo>
                  <a:lnTo>
                    <a:pt x="1891284" y="345732"/>
                  </a:lnTo>
                  <a:lnTo>
                    <a:pt x="1887766" y="393344"/>
                  </a:lnTo>
                  <a:lnTo>
                    <a:pt x="1877542" y="438937"/>
                  </a:lnTo>
                  <a:lnTo>
                    <a:pt x="1861096" y="481850"/>
                  </a:lnTo>
                  <a:lnTo>
                    <a:pt x="1838960" y="521589"/>
                  </a:lnTo>
                  <a:lnTo>
                    <a:pt x="1811629" y="557644"/>
                  </a:lnTo>
                  <a:lnTo>
                    <a:pt x="1779600" y="589534"/>
                  </a:lnTo>
                  <a:lnTo>
                    <a:pt x="1743367" y="616737"/>
                  </a:lnTo>
                  <a:lnTo>
                    <a:pt x="1703451" y="638771"/>
                  </a:lnTo>
                  <a:lnTo>
                    <a:pt x="1660347" y="655129"/>
                  </a:lnTo>
                  <a:lnTo>
                    <a:pt x="1614563" y="665314"/>
                  </a:lnTo>
                  <a:lnTo>
                    <a:pt x="1566583" y="668820"/>
                  </a:lnTo>
                  <a:lnTo>
                    <a:pt x="1518818" y="665314"/>
                  </a:lnTo>
                  <a:lnTo>
                    <a:pt x="1473225" y="655129"/>
                  </a:lnTo>
                  <a:lnTo>
                    <a:pt x="1430299" y="638771"/>
                  </a:lnTo>
                  <a:lnTo>
                    <a:pt x="1390561" y="616737"/>
                  </a:lnTo>
                  <a:lnTo>
                    <a:pt x="1354505" y="589534"/>
                  </a:lnTo>
                  <a:lnTo>
                    <a:pt x="1322616" y="557644"/>
                  </a:lnTo>
                  <a:lnTo>
                    <a:pt x="1295412" y="521589"/>
                  </a:lnTo>
                  <a:lnTo>
                    <a:pt x="1273378" y="481850"/>
                  </a:lnTo>
                  <a:lnTo>
                    <a:pt x="1257020" y="438937"/>
                  </a:lnTo>
                  <a:lnTo>
                    <a:pt x="1246835" y="393344"/>
                  </a:lnTo>
                  <a:lnTo>
                    <a:pt x="1243342" y="345732"/>
                  </a:lnTo>
                  <a:lnTo>
                    <a:pt x="1243342" y="345414"/>
                  </a:lnTo>
                  <a:lnTo>
                    <a:pt x="1246835" y="297446"/>
                  </a:lnTo>
                  <a:lnTo>
                    <a:pt x="1257020" y="251561"/>
                  </a:lnTo>
                  <a:lnTo>
                    <a:pt x="1273378" y="208407"/>
                  </a:lnTo>
                  <a:lnTo>
                    <a:pt x="1295412" y="168478"/>
                  </a:lnTo>
                  <a:lnTo>
                    <a:pt x="1322616" y="132283"/>
                  </a:lnTo>
                  <a:lnTo>
                    <a:pt x="1354505" y="100304"/>
                  </a:lnTo>
                  <a:lnTo>
                    <a:pt x="1390561" y="73025"/>
                  </a:lnTo>
                  <a:lnTo>
                    <a:pt x="1430299" y="50952"/>
                  </a:lnTo>
                  <a:lnTo>
                    <a:pt x="1473225" y="34582"/>
                  </a:lnTo>
                  <a:lnTo>
                    <a:pt x="1518818" y="24396"/>
                  </a:lnTo>
                  <a:lnTo>
                    <a:pt x="1566583" y="20891"/>
                  </a:lnTo>
                  <a:lnTo>
                    <a:pt x="1614563" y="24396"/>
                  </a:lnTo>
                  <a:lnTo>
                    <a:pt x="1660347" y="34582"/>
                  </a:lnTo>
                  <a:lnTo>
                    <a:pt x="1703451" y="50952"/>
                  </a:lnTo>
                  <a:lnTo>
                    <a:pt x="1743367" y="73025"/>
                  </a:lnTo>
                  <a:lnTo>
                    <a:pt x="1779600" y="100304"/>
                  </a:lnTo>
                  <a:lnTo>
                    <a:pt x="1811629" y="132283"/>
                  </a:lnTo>
                  <a:lnTo>
                    <a:pt x="1838960" y="168478"/>
                  </a:lnTo>
                  <a:lnTo>
                    <a:pt x="1861096" y="208407"/>
                  </a:lnTo>
                  <a:lnTo>
                    <a:pt x="1877542" y="251561"/>
                  </a:lnTo>
                  <a:lnTo>
                    <a:pt x="1887766" y="297446"/>
                  </a:lnTo>
                  <a:lnTo>
                    <a:pt x="1891284" y="345414"/>
                  </a:lnTo>
                  <a:lnTo>
                    <a:pt x="1891284" y="225285"/>
                  </a:lnTo>
                  <a:lnTo>
                    <a:pt x="1876132" y="188709"/>
                  </a:lnTo>
                  <a:lnTo>
                    <a:pt x="1847811" y="142557"/>
                  </a:lnTo>
                  <a:lnTo>
                    <a:pt x="1812086" y="100799"/>
                  </a:lnTo>
                  <a:lnTo>
                    <a:pt x="1770672" y="65151"/>
                  </a:lnTo>
                  <a:lnTo>
                    <a:pt x="1724685" y="37007"/>
                  </a:lnTo>
                  <a:lnTo>
                    <a:pt x="1685366" y="20891"/>
                  </a:lnTo>
                  <a:lnTo>
                    <a:pt x="1674939" y="16611"/>
                  </a:lnTo>
                  <a:lnTo>
                    <a:pt x="1622209" y="4191"/>
                  </a:lnTo>
                  <a:lnTo>
                    <a:pt x="1567307" y="0"/>
                  </a:lnTo>
                  <a:lnTo>
                    <a:pt x="1513116" y="4191"/>
                  </a:lnTo>
                  <a:lnTo>
                    <a:pt x="1460817" y="16611"/>
                  </a:lnTo>
                  <a:lnTo>
                    <a:pt x="1411287" y="37007"/>
                  </a:lnTo>
                  <a:lnTo>
                    <a:pt x="1365377" y="65151"/>
                  </a:lnTo>
                  <a:lnTo>
                    <a:pt x="1323962" y="100799"/>
                  </a:lnTo>
                  <a:lnTo>
                    <a:pt x="1288249" y="142557"/>
                  </a:lnTo>
                  <a:lnTo>
                    <a:pt x="1259928" y="188709"/>
                  </a:lnTo>
                  <a:lnTo>
                    <a:pt x="1239316" y="238467"/>
                  </a:lnTo>
                  <a:lnTo>
                    <a:pt x="1226718" y="291020"/>
                  </a:lnTo>
                  <a:lnTo>
                    <a:pt x="1222451" y="345414"/>
                  </a:lnTo>
                  <a:lnTo>
                    <a:pt x="1222451" y="345732"/>
                  </a:lnTo>
                  <a:lnTo>
                    <a:pt x="1226718" y="399770"/>
                  </a:lnTo>
                  <a:lnTo>
                    <a:pt x="1239316" y="452056"/>
                  </a:lnTo>
                  <a:lnTo>
                    <a:pt x="1259928" y="501586"/>
                  </a:lnTo>
                  <a:lnTo>
                    <a:pt x="1288249" y="547497"/>
                  </a:lnTo>
                  <a:lnTo>
                    <a:pt x="1323962" y="588911"/>
                  </a:lnTo>
                  <a:lnTo>
                    <a:pt x="1365377" y="624890"/>
                  </a:lnTo>
                  <a:lnTo>
                    <a:pt x="1411287" y="653249"/>
                  </a:lnTo>
                  <a:lnTo>
                    <a:pt x="1460817" y="673760"/>
                  </a:lnTo>
                  <a:lnTo>
                    <a:pt x="1511338" y="685800"/>
                  </a:lnTo>
                  <a:lnTo>
                    <a:pt x="1621917" y="685800"/>
                  </a:lnTo>
                  <a:lnTo>
                    <a:pt x="1687398" y="668820"/>
                  </a:lnTo>
                  <a:lnTo>
                    <a:pt x="1740471" y="644664"/>
                  </a:lnTo>
                  <a:lnTo>
                    <a:pt x="1777911" y="619417"/>
                  </a:lnTo>
                  <a:lnTo>
                    <a:pt x="1812086" y="588911"/>
                  </a:lnTo>
                  <a:lnTo>
                    <a:pt x="1847811" y="547497"/>
                  </a:lnTo>
                  <a:lnTo>
                    <a:pt x="1876132" y="501586"/>
                  </a:lnTo>
                  <a:lnTo>
                    <a:pt x="1896745" y="452056"/>
                  </a:lnTo>
                  <a:lnTo>
                    <a:pt x="1909330" y="399770"/>
                  </a:lnTo>
                  <a:lnTo>
                    <a:pt x="1913585" y="345732"/>
                  </a:lnTo>
                  <a:lnTo>
                    <a:pt x="1913585" y="345414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bIns="0" lIns="0" rIns="0" rtlCol="0" tIns="0" wrap="square"/>
            <a:lstStyle>
              <a:defPPr>
                <a:defRPr kern="0"/>
              </a:defPPr>
            </a:lstStyle>
            <a:p/>
          </p:txBody>
        </p:sp>
        <p:pic>
          <p:nvPicPr>
            <p:cNvPr id="2097169" name="object 17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030944" y="5781573"/>
              <a:ext cx="257022" cy="272148"/>
            </a:xfrm>
            <a:prstGeom prst="rect"/>
          </p:spPr>
        </p:pic>
        <p:sp>
          <p:nvSpPr>
            <p:cNvPr id="1048663" name="object 18" descr=""/>
            <p:cNvSpPr/>
            <p:nvPr/>
          </p:nvSpPr>
          <p:spPr>
            <a:xfrm>
              <a:off x="10020959" y="5595112"/>
              <a:ext cx="691515" cy="685800"/>
            </a:xfrm>
            <a:custGeom>
              <a:avLst/>
              <a:ahLst/>
              <a:rect l="l" t="t" r="r" b="b"/>
              <a:pathLst>
                <a:path w="691515" h="685800">
                  <a:moveTo>
                    <a:pt x="344855" y="0"/>
                  </a:moveTo>
                  <a:lnTo>
                    <a:pt x="290660" y="4193"/>
                  </a:lnTo>
                  <a:lnTo>
                    <a:pt x="238362" y="16612"/>
                  </a:lnTo>
                  <a:lnTo>
                    <a:pt x="188828" y="37013"/>
                  </a:lnTo>
                  <a:lnTo>
                    <a:pt x="142923" y="65157"/>
                  </a:lnTo>
                  <a:lnTo>
                    <a:pt x="101511" y="100799"/>
                  </a:lnTo>
                  <a:lnTo>
                    <a:pt x="65794" y="142563"/>
                  </a:lnTo>
                  <a:lnTo>
                    <a:pt x="37474" y="188718"/>
                  </a:lnTo>
                  <a:lnTo>
                    <a:pt x="16862" y="238468"/>
                  </a:lnTo>
                  <a:lnTo>
                    <a:pt x="4267" y="291020"/>
                  </a:lnTo>
                  <a:lnTo>
                    <a:pt x="0" y="345579"/>
                  </a:lnTo>
                  <a:lnTo>
                    <a:pt x="4267" y="399773"/>
                  </a:lnTo>
                  <a:lnTo>
                    <a:pt x="16862" y="452068"/>
                  </a:lnTo>
                  <a:lnTo>
                    <a:pt x="37474" y="501598"/>
                  </a:lnTo>
                  <a:lnTo>
                    <a:pt x="65794" y="547500"/>
                  </a:lnTo>
                  <a:lnTo>
                    <a:pt x="101511" y="588911"/>
                  </a:lnTo>
                  <a:lnTo>
                    <a:pt x="142923" y="624901"/>
                  </a:lnTo>
                  <a:lnTo>
                    <a:pt x="188828" y="653255"/>
                  </a:lnTo>
                  <a:lnTo>
                    <a:pt x="238362" y="673765"/>
                  </a:lnTo>
                  <a:lnTo>
                    <a:pt x="288881" y="685799"/>
                  </a:lnTo>
                  <a:lnTo>
                    <a:pt x="399459" y="685799"/>
                  </a:lnTo>
                  <a:lnTo>
                    <a:pt x="435198" y="678822"/>
                  </a:lnTo>
                  <a:lnTo>
                    <a:pt x="464944" y="668820"/>
                  </a:lnTo>
                  <a:lnTo>
                    <a:pt x="344855" y="668820"/>
                  </a:lnTo>
                  <a:lnTo>
                    <a:pt x="297082" y="665315"/>
                  </a:lnTo>
                  <a:lnTo>
                    <a:pt x="251488" y="655135"/>
                  </a:lnTo>
                  <a:lnTo>
                    <a:pt x="208571" y="638779"/>
                  </a:lnTo>
                  <a:lnTo>
                    <a:pt x="168831" y="616748"/>
                  </a:lnTo>
                  <a:lnTo>
                    <a:pt x="132769" y="589540"/>
                  </a:lnTo>
                  <a:lnTo>
                    <a:pt x="100883" y="557655"/>
                  </a:lnTo>
                  <a:lnTo>
                    <a:pt x="73675" y="521594"/>
                  </a:lnTo>
                  <a:lnTo>
                    <a:pt x="51643" y="481856"/>
                  </a:lnTo>
                  <a:lnTo>
                    <a:pt x="35287" y="438941"/>
                  </a:lnTo>
                  <a:lnTo>
                    <a:pt x="25107" y="393349"/>
                  </a:lnTo>
                  <a:lnTo>
                    <a:pt x="21602" y="345579"/>
                  </a:lnTo>
                  <a:lnTo>
                    <a:pt x="25107" y="297449"/>
                  </a:lnTo>
                  <a:lnTo>
                    <a:pt x="35287" y="251562"/>
                  </a:lnTo>
                  <a:lnTo>
                    <a:pt x="51643" y="208411"/>
                  </a:lnTo>
                  <a:lnTo>
                    <a:pt x="73675" y="168490"/>
                  </a:lnTo>
                  <a:lnTo>
                    <a:pt x="100883" y="132290"/>
                  </a:lnTo>
                  <a:lnTo>
                    <a:pt x="132769" y="100307"/>
                  </a:lnTo>
                  <a:lnTo>
                    <a:pt x="168831" y="73033"/>
                  </a:lnTo>
                  <a:lnTo>
                    <a:pt x="208571" y="50961"/>
                  </a:lnTo>
                  <a:lnTo>
                    <a:pt x="251488" y="34584"/>
                  </a:lnTo>
                  <a:lnTo>
                    <a:pt x="297082" y="24396"/>
                  </a:lnTo>
                  <a:lnTo>
                    <a:pt x="344855" y="20891"/>
                  </a:lnTo>
                  <a:lnTo>
                    <a:pt x="462918" y="20891"/>
                  </a:lnTo>
                  <a:lnTo>
                    <a:pt x="452482" y="16612"/>
                  </a:lnTo>
                  <a:lnTo>
                    <a:pt x="399757" y="4193"/>
                  </a:lnTo>
                  <a:lnTo>
                    <a:pt x="344855" y="0"/>
                  </a:lnTo>
                  <a:close/>
                </a:path>
                <a:path w="691515" h="685800">
                  <a:moveTo>
                    <a:pt x="462918" y="20891"/>
                  </a:moveTo>
                  <a:lnTo>
                    <a:pt x="344855" y="20891"/>
                  </a:lnTo>
                  <a:lnTo>
                    <a:pt x="392988" y="24396"/>
                  </a:lnTo>
                  <a:lnTo>
                    <a:pt x="438878" y="34584"/>
                  </a:lnTo>
                  <a:lnTo>
                    <a:pt x="482031" y="50961"/>
                  </a:lnTo>
                  <a:lnTo>
                    <a:pt x="521954" y="73033"/>
                  </a:lnTo>
                  <a:lnTo>
                    <a:pt x="558155" y="100307"/>
                  </a:lnTo>
                  <a:lnTo>
                    <a:pt x="590139" y="132290"/>
                  </a:lnTo>
                  <a:lnTo>
                    <a:pt x="617414" y="168490"/>
                  </a:lnTo>
                  <a:lnTo>
                    <a:pt x="639486" y="208411"/>
                  </a:lnTo>
                  <a:lnTo>
                    <a:pt x="655863" y="251562"/>
                  </a:lnTo>
                  <a:lnTo>
                    <a:pt x="666051" y="297449"/>
                  </a:lnTo>
                  <a:lnTo>
                    <a:pt x="669556" y="345579"/>
                  </a:lnTo>
                  <a:lnTo>
                    <a:pt x="666018" y="393349"/>
                  </a:lnTo>
                  <a:lnTo>
                    <a:pt x="655746" y="438941"/>
                  </a:lnTo>
                  <a:lnTo>
                    <a:pt x="639251" y="481856"/>
                  </a:lnTo>
                  <a:lnTo>
                    <a:pt x="617048" y="521594"/>
                  </a:lnTo>
                  <a:lnTo>
                    <a:pt x="589649" y="557655"/>
                  </a:lnTo>
                  <a:lnTo>
                    <a:pt x="557567" y="589540"/>
                  </a:lnTo>
                  <a:lnTo>
                    <a:pt x="521315" y="616748"/>
                  </a:lnTo>
                  <a:lnTo>
                    <a:pt x="481404" y="638779"/>
                  </a:lnTo>
                  <a:lnTo>
                    <a:pt x="438349" y="655135"/>
                  </a:lnTo>
                  <a:lnTo>
                    <a:pt x="392662" y="665315"/>
                  </a:lnTo>
                  <a:lnTo>
                    <a:pt x="344855" y="668820"/>
                  </a:lnTo>
                  <a:lnTo>
                    <a:pt x="464944" y="668820"/>
                  </a:lnTo>
                  <a:lnTo>
                    <a:pt x="518020" y="644665"/>
                  </a:lnTo>
                  <a:lnTo>
                    <a:pt x="555459" y="619427"/>
                  </a:lnTo>
                  <a:lnTo>
                    <a:pt x="589635" y="588911"/>
                  </a:lnTo>
                  <a:lnTo>
                    <a:pt x="625353" y="547500"/>
                  </a:lnTo>
                  <a:lnTo>
                    <a:pt x="653676" y="501598"/>
                  </a:lnTo>
                  <a:lnTo>
                    <a:pt x="674292" y="452068"/>
                  </a:lnTo>
                  <a:lnTo>
                    <a:pt x="686890" y="399773"/>
                  </a:lnTo>
                  <a:lnTo>
                    <a:pt x="691159" y="345579"/>
                  </a:lnTo>
                  <a:lnTo>
                    <a:pt x="686890" y="291020"/>
                  </a:lnTo>
                  <a:lnTo>
                    <a:pt x="674292" y="238468"/>
                  </a:lnTo>
                  <a:lnTo>
                    <a:pt x="653676" y="188718"/>
                  </a:lnTo>
                  <a:lnTo>
                    <a:pt x="625353" y="142563"/>
                  </a:lnTo>
                  <a:lnTo>
                    <a:pt x="589635" y="100799"/>
                  </a:lnTo>
                  <a:lnTo>
                    <a:pt x="548217" y="65157"/>
                  </a:lnTo>
                  <a:lnTo>
                    <a:pt x="502234" y="37013"/>
                  </a:lnTo>
                  <a:lnTo>
                    <a:pt x="462918" y="20891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bIns="0" lIns="0" rIns="0" rtlCol="0" tIns="0" wrap="square"/>
            <a:lstStyle>
              <a:defPPr>
                <a:defRPr kern="0"/>
              </a:defPPr>
            </a:lstStyle>
            <a:p/>
          </p:txBody>
        </p:sp>
        <p:pic>
          <p:nvPicPr>
            <p:cNvPr id="2097170" name="object 19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0180066" y="5873013"/>
              <a:ext cx="95034" cy="241173"/>
            </a:xfrm>
            <a:prstGeom prst="rect"/>
          </p:spPr>
        </p:pic>
        <p:pic>
          <p:nvPicPr>
            <p:cNvPr id="2097171" name="object 20" descr="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0165664" y="5741263"/>
              <a:ext cx="109435" cy="109435"/>
            </a:xfrm>
            <a:prstGeom prst="rect"/>
          </p:spPr>
        </p:pic>
        <p:sp>
          <p:nvSpPr>
            <p:cNvPr id="1048664" name="object 21" descr=""/>
            <p:cNvSpPr/>
            <p:nvPr/>
          </p:nvSpPr>
          <p:spPr>
            <a:xfrm>
              <a:off x="10324782" y="5873013"/>
              <a:ext cx="255904" cy="241300"/>
            </a:xfrm>
            <a:custGeom>
              <a:avLst/>
              <a:ahLst/>
              <a:rect l="l" t="t" r="r" b="b"/>
              <a:pathLst>
                <a:path w="255904" h="241300">
                  <a:moveTo>
                    <a:pt x="141833" y="0"/>
                  </a:moveTo>
                  <a:lnTo>
                    <a:pt x="125891" y="956"/>
                  </a:lnTo>
                  <a:lnTo>
                    <a:pt x="110423" y="3870"/>
                  </a:lnTo>
                  <a:lnTo>
                    <a:pt x="95359" y="8808"/>
                  </a:lnTo>
                  <a:lnTo>
                    <a:pt x="80632" y="15836"/>
                  </a:lnTo>
                  <a:lnTo>
                    <a:pt x="80632" y="5041"/>
                  </a:lnTo>
                  <a:lnTo>
                    <a:pt x="76314" y="0"/>
                  </a:lnTo>
                  <a:lnTo>
                    <a:pt x="11518" y="0"/>
                  </a:lnTo>
                  <a:lnTo>
                    <a:pt x="5765" y="0"/>
                  </a:lnTo>
                  <a:lnTo>
                    <a:pt x="0" y="4318"/>
                  </a:lnTo>
                  <a:lnTo>
                    <a:pt x="0" y="235419"/>
                  </a:lnTo>
                  <a:lnTo>
                    <a:pt x="5029" y="241173"/>
                  </a:lnTo>
                  <a:lnTo>
                    <a:pt x="89992" y="241173"/>
                  </a:lnTo>
                  <a:lnTo>
                    <a:pt x="95745" y="236131"/>
                  </a:lnTo>
                  <a:lnTo>
                    <a:pt x="95745" y="151180"/>
                  </a:lnTo>
                  <a:lnTo>
                    <a:pt x="97084" y="131470"/>
                  </a:lnTo>
                  <a:lnTo>
                    <a:pt x="102138" y="113380"/>
                  </a:lnTo>
                  <a:lnTo>
                    <a:pt x="112456" y="100151"/>
                  </a:lnTo>
                  <a:lnTo>
                    <a:pt x="129590" y="95021"/>
                  </a:lnTo>
                  <a:lnTo>
                    <a:pt x="142226" y="97912"/>
                  </a:lnTo>
                  <a:lnTo>
                    <a:pt x="151282" y="105732"/>
                  </a:lnTo>
                  <a:lnTo>
                    <a:pt x="157233" y="117197"/>
                  </a:lnTo>
                  <a:lnTo>
                    <a:pt x="160553" y="131025"/>
                  </a:lnTo>
                  <a:lnTo>
                    <a:pt x="161264" y="136779"/>
                  </a:lnTo>
                  <a:lnTo>
                    <a:pt x="165582" y="140385"/>
                  </a:lnTo>
                  <a:lnTo>
                    <a:pt x="177101" y="140385"/>
                  </a:lnTo>
                  <a:lnTo>
                    <a:pt x="182143" y="134620"/>
                  </a:lnTo>
                  <a:lnTo>
                    <a:pt x="180708" y="128866"/>
                  </a:lnTo>
                  <a:lnTo>
                    <a:pt x="174520" y="105021"/>
                  </a:lnTo>
                  <a:lnTo>
                    <a:pt x="163609" y="87652"/>
                  </a:lnTo>
                  <a:lnTo>
                    <a:pt x="148109" y="77031"/>
                  </a:lnTo>
                  <a:lnTo>
                    <a:pt x="128155" y="73431"/>
                  </a:lnTo>
                  <a:lnTo>
                    <a:pt x="104721" y="78696"/>
                  </a:lnTo>
                  <a:lnTo>
                    <a:pt x="87563" y="93951"/>
                  </a:lnTo>
                  <a:lnTo>
                    <a:pt x="77020" y="118383"/>
                  </a:lnTo>
                  <a:lnTo>
                    <a:pt x="73431" y="151180"/>
                  </a:lnTo>
                  <a:lnTo>
                    <a:pt x="73431" y="218135"/>
                  </a:lnTo>
                  <a:lnTo>
                    <a:pt x="21590" y="218135"/>
                  </a:lnTo>
                  <a:lnTo>
                    <a:pt x="21590" y="22313"/>
                  </a:lnTo>
                  <a:lnTo>
                    <a:pt x="58318" y="22313"/>
                  </a:lnTo>
                  <a:lnTo>
                    <a:pt x="58318" y="39598"/>
                  </a:lnTo>
                  <a:lnTo>
                    <a:pt x="59029" y="43192"/>
                  </a:lnTo>
                  <a:lnTo>
                    <a:pt x="61912" y="45351"/>
                  </a:lnTo>
                  <a:lnTo>
                    <a:pt x="66230" y="46786"/>
                  </a:lnTo>
                  <a:lnTo>
                    <a:pt x="70548" y="46786"/>
                  </a:lnTo>
                  <a:lnTo>
                    <a:pt x="74879" y="45351"/>
                  </a:lnTo>
                  <a:lnTo>
                    <a:pt x="89683" y="35376"/>
                  </a:lnTo>
                  <a:lnTo>
                    <a:pt x="105837" y="28165"/>
                  </a:lnTo>
                  <a:lnTo>
                    <a:pt x="123069" y="23788"/>
                  </a:lnTo>
                  <a:lnTo>
                    <a:pt x="141109" y="22313"/>
                  </a:lnTo>
                  <a:lnTo>
                    <a:pt x="181821" y="31448"/>
                  </a:lnTo>
                  <a:lnTo>
                    <a:pt x="210318" y="55432"/>
                  </a:lnTo>
                  <a:lnTo>
                    <a:pt x="227070" y="89136"/>
                  </a:lnTo>
                  <a:lnTo>
                    <a:pt x="232549" y="127431"/>
                  </a:lnTo>
                  <a:lnTo>
                    <a:pt x="232549" y="218135"/>
                  </a:lnTo>
                  <a:lnTo>
                    <a:pt x="180708" y="218135"/>
                  </a:lnTo>
                  <a:lnTo>
                    <a:pt x="180708" y="176377"/>
                  </a:lnTo>
                  <a:lnTo>
                    <a:pt x="176390" y="172059"/>
                  </a:lnTo>
                  <a:lnTo>
                    <a:pt x="164871" y="172059"/>
                  </a:lnTo>
                  <a:lnTo>
                    <a:pt x="160553" y="176377"/>
                  </a:lnTo>
                  <a:lnTo>
                    <a:pt x="160553" y="234696"/>
                  </a:lnTo>
                  <a:lnTo>
                    <a:pt x="164871" y="239737"/>
                  </a:lnTo>
                  <a:lnTo>
                    <a:pt x="250545" y="239737"/>
                  </a:lnTo>
                  <a:lnTo>
                    <a:pt x="255587" y="235419"/>
                  </a:lnTo>
                  <a:lnTo>
                    <a:pt x="255587" y="125984"/>
                  </a:lnTo>
                  <a:lnTo>
                    <a:pt x="247328" y="74714"/>
                  </a:lnTo>
                  <a:lnTo>
                    <a:pt x="224085" y="34917"/>
                  </a:lnTo>
                  <a:lnTo>
                    <a:pt x="188154" y="9156"/>
                  </a:lnTo>
                  <a:lnTo>
                    <a:pt x="141833" y="0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bIns="0" lIns="0" rIns="0" rtlCol="0" tIns="0" wrap="square"/>
            <a:lstStyle>
              <a:defPPr>
                <a:defRPr kern="0"/>
              </a:defPPr>
            </a:lstStyle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V="0">
            <a:off x="-2376762" y="0"/>
            <a:ext cx="21072474" cy="19720336"/>
          </a:xfrm>
          <a:prstGeom prst="rect"/>
        </p:spPr>
      </p:pic>
      <p:sp>
        <p:nvSpPr>
          <p:cNvPr id="1048597" name=""/>
          <p:cNvSpPr txBox="1"/>
          <p:nvPr/>
        </p:nvSpPr>
        <p:spPr>
          <a:xfrm>
            <a:off x="755502" y="1123618"/>
            <a:ext cx="8061733" cy="1234440"/>
          </a:xfrm>
          <a:prstGeom prst="rect"/>
          <a:noFill/>
          <a:ln>
            <a:solidFill>
              <a:srgbClr val="FFC000"/>
            </a:solidFill>
            <a:prstDash val="solid"/>
          </a:ln>
        </p:spPr>
        <p:txBody>
          <a:bodyPr anchor="ctr" anchorCtr="1" rtlCol="0" wrap="square">
            <a:spAutoFit/>
          </a:bodyPr>
          <a:p>
            <a:pPr algn="ctr"/>
            <a:r>
              <a:rPr altLang="bn-IN" b="1" sz="7200" i="1" lang="en-US">
                <a:solidFill>
                  <a:srgbClr val="65FF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altLang="bn-IN" b="1" sz="7200" i="1" lang="en-US">
                <a:solidFill>
                  <a:srgbClr val="65FF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bn-IN" b="1" sz="7200" i="1" lang="en-US">
                <a:solidFill>
                  <a:srgbClr val="65FF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bn-IN" b="1" sz="7200" i="1" lang="en-US">
                <a:solidFill>
                  <a:srgbClr val="65FF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bn-IN" b="1" sz="7200" i="1" lang="en-US">
                <a:solidFill>
                  <a:srgbClr val="65FF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bn-IN" b="1" sz="7200" i="1" lang="en-US">
                <a:solidFill>
                  <a:srgbClr val="65FF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bn-IN" b="1" sz="7200" i="1" lang="en-US">
                <a:solidFill>
                  <a:srgbClr val="65FF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bn-IN" b="1" sz="7200" i="1" lang="en-US">
                <a:solidFill>
                  <a:srgbClr val="65FF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bn-IN" b="1" sz="7200" i="1" lang="en-US">
                <a:solidFill>
                  <a:srgbClr val="65FF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bn-IN" b="1" sz="7200" i="1" lang="en-US">
                <a:solidFill>
                  <a:srgbClr val="65FF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bn-IN" b="1" sz="7200" i="1" lang="en-US">
                <a:solidFill>
                  <a:srgbClr val="65FF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bn-IN" b="1" sz="7200" i="1" lang="en-US">
                <a:solidFill>
                  <a:srgbClr val="65FF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bn-IN" b="1" sz="7200" i="1" lang="en-US">
                <a:solidFill>
                  <a:srgbClr val="65FF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bn-IN" b="1" sz="7200" i="1" lang="en-US">
                <a:solidFill>
                  <a:srgbClr val="65FF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1" sz="7200" i="1" lang="en-US">
              <a:solidFill>
                <a:srgbClr val="65FF65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598" name=""/>
          <p:cNvSpPr txBox="1"/>
          <p:nvPr/>
        </p:nvSpPr>
        <p:spPr>
          <a:xfrm>
            <a:off x="538680" y="3354747"/>
            <a:ext cx="9156529" cy="2326641"/>
          </a:xfrm>
          <a:prstGeom prst="rect"/>
        </p:spPr>
        <p:txBody>
          <a:bodyPr anchor="t" anchorCtr="1" rtlCol="0" vert="horz" wrap="square">
            <a:spAutoFit/>
          </a:bodyPr>
          <a:p>
            <a:pPr algn="ctr" indent="0" marL="4763">
              <a:buNone/>
            </a:pP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A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D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I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T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Y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A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 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D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U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T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T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A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 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(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2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2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C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S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0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3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1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0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0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3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)</a:t>
            </a:r>
            <a:endParaRPr b="0" sz="4400" i="1" lang="en-US">
              <a:solidFill>
                <a:srgbClr val="92D04F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Cutive Mono"/>
            </a:endParaRPr>
          </a:p>
          <a:p>
            <a:pPr algn="ctr" indent="0" marL="4763">
              <a:buNone/>
            </a:pP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A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R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P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A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N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 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D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A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S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 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(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2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2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C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S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0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3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1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0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1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9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)</a:t>
            </a:r>
            <a:endParaRPr b="0" sz="4400" i="1" lang="en-US">
              <a:solidFill>
                <a:srgbClr val="92D04F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Cutive Mono"/>
            </a:endParaRPr>
          </a:p>
          <a:p>
            <a:pPr algn="ctr" indent="0" marL="4763">
              <a:buNone/>
            </a:pP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S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U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K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A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N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YA 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DASH 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(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2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2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C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S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0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3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1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0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6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9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)</a:t>
            </a:r>
            <a:endParaRPr b="0" sz="4400" i="1" lang="en-US">
              <a:solidFill>
                <a:srgbClr val="92D04F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Cutive Mono"/>
            </a:endParaRPr>
          </a:p>
          <a:p>
            <a:pPr algn="ctr" indent="0" marL="4763">
              <a:buNone/>
            </a:pP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A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R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N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A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B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 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M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A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J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E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E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 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(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2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2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C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S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0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3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1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0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9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6</a:t>
            </a:r>
            <a:r>
              <a:rPr altLang="bn-IN" b="0" sz="4000" i="1" lang="en-US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)</a:t>
            </a:r>
            <a:endParaRPr b="0" sz="2800" i="1" lang="en-US">
              <a:solidFill>
                <a:srgbClr val="92D04F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Cutive Mono"/>
            </a:endParaRPr>
          </a:p>
        </p:txBody>
      </p:sp>
      <p:sp>
        <p:nvSpPr>
          <p:cNvPr id="1048599" name=""/>
          <p:cNvSpPr txBox="1"/>
          <p:nvPr/>
        </p:nvSpPr>
        <p:spPr>
          <a:xfrm>
            <a:off x="7150350" y="494030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 descr=""/>
          <p:cNvGrpSpPr/>
          <p:nvPr/>
        </p:nvGrpSpPr>
        <p:grpSpPr>
          <a:xfrm>
            <a:off x="-9359" y="-8958"/>
            <a:ext cx="18307050" cy="2688590"/>
            <a:chOff x="-9359" y="-8958"/>
            <a:chExt cx="18307050" cy="2688590"/>
          </a:xfrm>
        </p:grpSpPr>
        <p:sp>
          <p:nvSpPr>
            <p:cNvPr id="1048605" name="object 3" descr=""/>
            <p:cNvSpPr/>
            <p:nvPr/>
          </p:nvSpPr>
          <p:spPr>
            <a:xfrm>
              <a:off x="0" y="544257"/>
              <a:ext cx="18288000" cy="1905"/>
            </a:xfrm>
            <a:custGeom>
              <a:avLst/>
              <a:ahLst/>
              <a:rect l="l" t="t" r="r" b="b"/>
              <a:pathLst>
                <a:path w="18288000" h="1904">
                  <a:moveTo>
                    <a:pt x="18287999" y="1440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6" name="object 4" descr=""/>
            <p:cNvSpPr/>
            <p:nvPr/>
          </p:nvSpPr>
          <p:spPr>
            <a:xfrm>
              <a:off x="15933291" y="0"/>
              <a:ext cx="2355215" cy="2670810"/>
            </a:xfrm>
            <a:custGeom>
              <a:avLst/>
              <a:ahLst/>
              <a:rect l="l" t="t" r="r" b="b"/>
              <a:pathLst>
                <a:path w="2355215" h="2670810">
                  <a:moveTo>
                    <a:pt x="0" y="1031697"/>
                  </a:moveTo>
                  <a:lnTo>
                    <a:pt x="2031" y="946238"/>
                  </a:lnTo>
                  <a:lnTo>
                    <a:pt x="8889" y="860082"/>
                  </a:lnTo>
                  <a:lnTo>
                    <a:pt x="19938" y="775322"/>
                  </a:lnTo>
                  <a:lnTo>
                    <a:pt x="35813" y="691235"/>
                  </a:lnTo>
                  <a:lnTo>
                    <a:pt x="55752" y="607847"/>
                  </a:lnTo>
                  <a:lnTo>
                    <a:pt x="79882" y="525145"/>
                  </a:lnTo>
                  <a:lnTo>
                    <a:pt x="108838" y="444512"/>
                  </a:lnTo>
                  <a:lnTo>
                    <a:pt x="141858" y="365252"/>
                  </a:lnTo>
                  <a:lnTo>
                    <a:pt x="178434" y="287375"/>
                  </a:lnTo>
                  <a:lnTo>
                    <a:pt x="219836" y="212267"/>
                  </a:lnTo>
                  <a:lnTo>
                    <a:pt x="264540" y="139204"/>
                  </a:lnTo>
                  <a:lnTo>
                    <a:pt x="312800" y="68224"/>
                  </a:lnTo>
                  <a:lnTo>
                    <a:pt x="365242" y="0"/>
                  </a:lnTo>
                </a:path>
                <a:path w="2355215" h="2670810">
                  <a:moveTo>
                    <a:pt x="2354706" y="2504735"/>
                  </a:moveTo>
                  <a:lnTo>
                    <a:pt x="2305303" y="2528582"/>
                  </a:lnTo>
                  <a:lnTo>
                    <a:pt x="2225928" y="2561666"/>
                  </a:lnTo>
                  <a:lnTo>
                    <a:pt x="2145410" y="2589923"/>
                  </a:lnTo>
                  <a:lnTo>
                    <a:pt x="2062606" y="2614739"/>
                  </a:lnTo>
                  <a:lnTo>
                    <a:pt x="1979294" y="2634716"/>
                  </a:lnTo>
                  <a:lnTo>
                    <a:pt x="1895220" y="2650566"/>
                  </a:lnTo>
                  <a:lnTo>
                    <a:pt x="1809749" y="2661602"/>
                  </a:lnTo>
                  <a:lnTo>
                    <a:pt x="1724278" y="2668485"/>
                  </a:lnTo>
                  <a:lnTo>
                    <a:pt x="1638807" y="2670555"/>
                  </a:lnTo>
                  <a:lnTo>
                    <a:pt x="1638807" y="2669870"/>
                  </a:lnTo>
                  <a:lnTo>
                    <a:pt x="1553336" y="2667800"/>
                  </a:lnTo>
                  <a:lnTo>
                    <a:pt x="1467230" y="2660916"/>
                  </a:lnTo>
                  <a:lnTo>
                    <a:pt x="1382394" y="2649880"/>
                  </a:lnTo>
                  <a:lnTo>
                    <a:pt x="1298320" y="2634030"/>
                  </a:lnTo>
                  <a:lnTo>
                    <a:pt x="1215008" y="2614040"/>
                  </a:lnTo>
                  <a:lnTo>
                    <a:pt x="1132204" y="2589923"/>
                  </a:lnTo>
                  <a:lnTo>
                    <a:pt x="1051686" y="2560980"/>
                  </a:lnTo>
                  <a:lnTo>
                    <a:pt x="972311" y="2528582"/>
                  </a:lnTo>
                  <a:lnTo>
                    <a:pt x="895222" y="2491371"/>
                  </a:lnTo>
                  <a:lnTo>
                    <a:pt x="819403" y="2450706"/>
                  </a:lnTo>
                  <a:lnTo>
                    <a:pt x="746378" y="2405913"/>
                  </a:lnTo>
                  <a:lnTo>
                    <a:pt x="676020" y="2356980"/>
                  </a:lnTo>
                  <a:lnTo>
                    <a:pt x="607821" y="2304605"/>
                  </a:lnTo>
                  <a:lnTo>
                    <a:pt x="542289" y="2249474"/>
                  </a:lnTo>
                  <a:lnTo>
                    <a:pt x="480313" y="2190203"/>
                  </a:lnTo>
                  <a:lnTo>
                    <a:pt x="421004" y="2128177"/>
                  </a:lnTo>
                  <a:lnTo>
                    <a:pt x="365251" y="2062695"/>
                  </a:lnTo>
                  <a:lnTo>
                    <a:pt x="313562" y="1994471"/>
                  </a:lnTo>
                  <a:lnTo>
                    <a:pt x="264540" y="1924176"/>
                  </a:lnTo>
                  <a:lnTo>
                    <a:pt x="219836" y="1851126"/>
                  </a:lnTo>
                  <a:lnTo>
                    <a:pt x="179069" y="1775320"/>
                  </a:lnTo>
                  <a:lnTo>
                    <a:pt x="141858" y="1698129"/>
                  </a:lnTo>
                  <a:lnTo>
                    <a:pt x="108838" y="1618869"/>
                  </a:lnTo>
                  <a:lnTo>
                    <a:pt x="80517" y="1538236"/>
                  </a:lnTo>
                  <a:lnTo>
                    <a:pt x="55752" y="1455534"/>
                  </a:lnTo>
                  <a:lnTo>
                    <a:pt x="35813" y="1372146"/>
                  </a:lnTo>
                  <a:lnTo>
                    <a:pt x="19938" y="1288059"/>
                  </a:lnTo>
                  <a:lnTo>
                    <a:pt x="8889" y="1202613"/>
                  </a:lnTo>
                  <a:lnTo>
                    <a:pt x="2031" y="1117155"/>
                  </a:lnTo>
                  <a:lnTo>
                    <a:pt x="0" y="1031697"/>
                  </a:lnTo>
                </a:path>
              </a:pathLst>
            </a:custGeom>
            <a:ln w="17918">
              <a:solidFill>
                <a:srgbClr val="262425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7" name="object 5" descr=""/>
            <p:cNvSpPr/>
            <p:nvPr/>
          </p:nvSpPr>
          <p:spPr>
            <a:xfrm>
              <a:off x="16534890" y="0"/>
              <a:ext cx="1753235" cy="2069464"/>
            </a:xfrm>
            <a:custGeom>
              <a:avLst/>
              <a:ahLst/>
              <a:rect l="l" t="t" r="r" b="b"/>
              <a:pathLst>
                <a:path w="1753234" h="2069464">
                  <a:moveTo>
                    <a:pt x="1145502" y="0"/>
                  </a:moveTo>
                  <a:lnTo>
                    <a:pt x="928915" y="0"/>
                  </a:lnTo>
                  <a:lnTo>
                    <a:pt x="875283" y="7569"/>
                  </a:lnTo>
                  <a:lnTo>
                    <a:pt x="821435" y="17221"/>
                  </a:lnTo>
                  <a:lnTo>
                    <a:pt x="768476" y="29629"/>
                  </a:lnTo>
                  <a:lnTo>
                    <a:pt x="716787" y="45478"/>
                  </a:lnTo>
                  <a:lnTo>
                    <a:pt x="665733" y="63398"/>
                  </a:lnTo>
                  <a:lnTo>
                    <a:pt x="615441" y="84074"/>
                  </a:lnTo>
                  <a:lnTo>
                    <a:pt x="566546" y="107505"/>
                  </a:lnTo>
                  <a:lnTo>
                    <a:pt x="518921" y="133693"/>
                  </a:lnTo>
                  <a:lnTo>
                    <a:pt x="472058" y="161950"/>
                  </a:lnTo>
                  <a:lnTo>
                    <a:pt x="427227" y="192278"/>
                  </a:lnTo>
                  <a:lnTo>
                    <a:pt x="384555" y="225348"/>
                  </a:lnTo>
                  <a:lnTo>
                    <a:pt x="343153" y="261188"/>
                  </a:lnTo>
                  <a:lnTo>
                    <a:pt x="303910" y="298412"/>
                  </a:lnTo>
                  <a:lnTo>
                    <a:pt x="266699" y="337693"/>
                  </a:lnTo>
                  <a:lnTo>
                    <a:pt x="230885" y="379044"/>
                  </a:lnTo>
                  <a:lnTo>
                    <a:pt x="197738" y="421767"/>
                  </a:lnTo>
                  <a:lnTo>
                    <a:pt x="167512" y="466572"/>
                  </a:lnTo>
                  <a:lnTo>
                    <a:pt x="139191" y="512737"/>
                  </a:lnTo>
                  <a:lnTo>
                    <a:pt x="113029" y="560984"/>
                  </a:lnTo>
                  <a:lnTo>
                    <a:pt x="89534" y="609917"/>
                  </a:lnTo>
                  <a:lnTo>
                    <a:pt x="68960" y="660222"/>
                  </a:lnTo>
                  <a:lnTo>
                    <a:pt x="51053" y="711225"/>
                  </a:lnTo>
                  <a:lnTo>
                    <a:pt x="35178" y="762914"/>
                  </a:lnTo>
                  <a:lnTo>
                    <a:pt x="22732" y="815975"/>
                  </a:lnTo>
                  <a:lnTo>
                    <a:pt x="13080" y="869734"/>
                  </a:lnTo>
                  <a:lnTo>
                    <a:pt x="5460" y="923493"/>
                  </a:lnTo>
                  <a:lnTo>
                    <a:pt x="1396" y="977252"/>
                  </a:lnTo>
                  <a:lnTo>
                    <a:pt x="0" y="1031697"/>
                  </a:lnTo>
                  <a:lnTo>
                    <a:pt x="1396" y="1086129"/>
                  </a:lnTo>
                  <a:lnTo>
                    <a:pt x="5460" y="1139888"/>
                  </a:lnTo>
                  <a:lnTo>
                    <a:pt x="13080" y="1193647"/>
                  </a:lnTo>
                  <a:lnTo>
                    <a:pt x="22732" y="1247406"/>
                  </a:lnTo>
                  <a:lnTo>
                    <a:pt x="35178" y="1299781"/>
                  </a:lnTo>
                  <a:lnTo>
                    <a:pt x="51053" y="1352156"/>
                  </a:lnTo>
                  <a:lnTo>
                    <a:pt x="68960" y="1403159"/>
                  </a:lnTo>
                  <a:lnTo>
                    <a:pt x="89534" y="1453464"/>
                  </a:lnTo>
                  <a:lnTo>
                    <a:pt x="113029" y="1502397"/>
                  </a:lnTo>
                  <a:lnTo>
                    <a:pt x="139191" y="1549958"/>
                  </a:lnTo>
                  <a:lnTo>
                    <a:pt x="167512" y="1596136"/>
                  </a:lnTo>
                  <a:lnTo>
                    <a:pt x="198500" y="1640928"/>
                  </a:lnTo>
                  <a:lnTo>
                    <a:pt x="231520" y="1684350"/>
                  </a:lnTo>
                  <a:lnTo>
                    <a:pt x="266699" y="1725002"/>
                  </a:lnTo>
                  <a:lnTo>
                    <a:pt x="303910" y="1764982"/>
                  </a:lnTo>
                  <a:lnTo>
                    <a:pt x="343153" y="1802193"/>
                  </a:lnTo>
                  <a:lnTo>
                    <a:pt x="384555" y="1837334"/>
                  </a:lnTo>
                  <a:lnTo>
                    <a:pt x="427989" y="1870430"/>
                  </a:lnTo>
                  <a:lnTo>
                    <a:pt x="472820" y="1900745"/>
                  </a:lnTo>
                  <a:lnTo>
                    <a:pt x="518921" y="1929688"/>
                  </a:lnTo>
                  <a:lnTo>
                    <a:pt x="566546" y="1955190"/>
                  </a:lnTo>
                  <a:lnTo>
                    <a:pt x="615441" y="1978621"/>
                  </a:lnTo>
                  <a:lnTo>
                    <a:pt x="665733" y="1999297"/>
                  </a:lnTo>
                  <a:lnTo>
                    <a:pt x="716787" y="2017217"/>
                  </a:lnTo>
                  <a:lnTo>
                    <a:pt x="769111" y="2033066"/>
                  </a:lnTo>
                  <a:lnTo>
                    <a:pt x="821435" y="2045474"/>
                  </a:lnTo>
                  <a:lnTo>
                    <a:pt x="875283" y="2055126"/>
                  </a:lnTo>
                  <a:lnTo>
                    <a:pt x="929004" y="2062695"/>
                  </a:lnTo>
                  <a:lnTo>
                    <a:pt x="982725" y="2066836"/>
                  </a:lnTo>
                  <a:lnTo>
                    <a:pt x="1037208" y="2068220"/>
                  </a:lnTo>
                  <a:lnTo>
                    <a:pt x="1037208" y="2068906"/>
                  </a:lnTo>
                  <a:lnTo>
                    <a:pt x="1091691" y="2067521"/>
                  </a:lnTo>
                  <a:lnTo>
                    <a:pt x="1145412" y="2063394"/>
                  </a:lnTo>
                  <a:lnTo>
                    <a:pt x="1199133" y="2055812"/>
                  </a:lnTo>
                  <a:lnTo>
                    <a:pt x="1252981" y="2046160"/>
                  </a:lnTo>
                  <a:lnTo>
                    <a:pt x="1305305" y="2033765"/>
                  </a:lnTo>
                  <a:lnTo>
                    <a:pt x="1357629" y="2017903"/>
                  </a:lnTo>
                  <a:lnTo>
                    <a:pt x="1408683" y="1999996"/>
                  </a:lnTo>
                  <a:lnTo>
                    <a:pt x="1458975" y="1979307"/>
                  </a:lnTo>
                  <a:lnTo>
                    <a:pt x="1507870" y="1955876"/>
                  </a:lnTo>
                  <a:lnTo>
                    <a:pt x="1555495" y="1929688"/>
                  </a:lnTo>
                  <a:lnTo>
                    <a:pt x="1601596" y="1901431"/>
                  </a:lnTo>
                  <a:lnTo>
                    <a:pt x="1646427" y="1870430"/>
                  </a:lnTo>
                  <a:lnTo>
                    <a:pt x="1689861" y="1837334"/>
                  </a:lnTo>
                  <a:lnTo>
                    <a:pt x="1730501" y="1802193"/>
                  </a:lnTo>
                  <a:lnTo>
                    <a:pt x="1753107" y="1781166"/>
                  </a:lnTo>
                  <a:lnTo>
                    <a:pt x="1753107" y="281908"/>
                  </a:lnTo>
                  <a:lnTo>
                    <a:pt x="1689861" y="225348"/>
                  </a:lnTo>
                  <a:lnTo>
                    <a:pt x="1647189" y="192278"/>
                  </a:lnTo>
                  <a:lnTo>
                    <a:pt x="1602358" y="161950"/>
                  </a:lnTo>
                  <a:lnTo>
                    <a:pt x="1556130" y="133693"/>
                  </a:lnTo>
                  <a:lnTo>
                    <a:pt x="1507870" y="107505"/>
                  </a:lnTo>
                  <a:lnTo>
                    <a:pt x="1458975" y="84074"/>
                  </a:lnTo>
                  <a:lnTo>
                    <a:pt x="1408683" y="63398"/>
                  </a:lnTo>
                  <a:lnTo>
                    <a:pt x="1357629" y="45478"/>
                  </a:lnTo>
                  <a:lnTo>
                    <a:pt x="1305940" y="29629"/>
                  </a:lnTo>
                  <a:lnTo>
                    <a:pt x="1252981" y="17221"/>
                  </a:lnTo>
                  <a:lnTo>
                    <a:pt x="1199133" y="7569"/>
                  </a:lnTo>
                  <a:lnTo>
                    <a:pt x="1145502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6" descr=""/>
            <p:cNvSpPr/>
            <p:nvPr/>
          </p:nvSpPr>
          <p:spPr>
            <a:xfrm>
              <a:off x="16534890" y="0"/>
              <a:ext cx="1753235" cy="2069464"/>
            </a:xfrm>
            <a:custGeom>
              <a:avLst/>
              <a:ahLst/>
              <a:rect l="l" t="t" r="r" b="b"/>
              <a:pathLst>
                <a:path w="1753234" h="2069464">
                  <a:moveTo>
                    <a:pt x="0" y="1031697"/>
                  </a:moveTo>
                  <a:lnTo>
                    <a:pt x="1396" y="977252"/>
                  </a:lnTo>
                  <a:lnTo>
                    <a:pt x="5460" y="923493"/>
                  </a:lnTo>
                  <a:lnTo>
                    <a:pt x="13080" y="869734"/>
                  </a:lnTo>
                  <a:lnTo>
                    <a:pt x="22732" y="815975"/>
                  </a:lnTo>
                  <a:lnTo>
                    <a:pt x="35178" y="762914"/>
                  </a:lnTo>
                  <a:lnTo>
                    <a:pt x="51053" y="711225"/>
                  </a:lnTo>
                  <a:lnTo>
                    <a:pt x="68960" y="660222"/>
                  </a:lnTo>
                  <a:lnTo>
                    <a:pt x="89534" y="609917"/>
                  </a:lnTo>
                  <a:lnTo>
                    <a:pt x="113029" y="560984"/>
                  </a:lnTo>
                  <a:lnTo>
                    <a:pt x="139191" y="512737"/>
                  </a:lnTo>
                  <a:lnTo>
                    <a:pt x="167512" y="466572"/>
                  </a:lnTo>
                  <a:lnTo>
                    <a:pt x="197738" y="421767"/>
                  </a:lnTo>
                  <a:lnTo>
                    <a:pt x="230885" y="379044"/>
                  </a:lnTo>
                  <a:lnTo>
                    <a:pt x="266699" y="337693"/>
                  </a:lnTo>
                  <a:lnTo>
                    <a:pt x="303910" y="298412"/>
                  </a:lnTo>
                  <a:lnTo>
                    <a:pt x="343153" y="261188"/>
                  </a:lnTo>
                  <a:lnTo>
                    <a:pt x="384555" y="225348"/>
                  </a:lnTo>
                  <a:lnTo>
                    <a:pt x="427227" y="192278"/>
                  </a:lnTo>
                  <a:lnTo>
                    <a:pt x="472058" y="161950"/>
                  </a:lnTo>
                  <a:lnTo>
                    <a:pt x="518921" y="133693"/>
                  </a:lnTo>
                  <a:lnTo>
                    <a:pt x="566546" y="107505"/>
                  </a:lnTo>
                  <a:lnTo>
                    <a:pt x="615441" y="84074"/>
                  </a:lnTo>
                  <a:lnTo>
                    <a:pt x="665733" y="63398"/>
                  </a:lnTo>
                  <a:lnTo>
                    <a:pt x="716787" y="45478"/>
                  </a:lnTo>
                  <a:lnTo>
                    <a:pt x="768476" y="29629"/>
                  </a:lnTo>
                  <a:lnTo>
                    <a:pt x="821435" y="17221"/>
                  </a:lnTo>
                  <a:lnTo>
                    <a:pt x="875283" y="7569"/>
                  </a:lnTo>
                  <a:lnTo>
                    <a:pt x="928915" y="0"/>
                  </a:lnTo>
                </a:path>
                <a:path w="1753234" h="2069464">
                  <a:moveTo>
                    <a:pt x="1145502" y="0"/>
                  </a:moveTo>
                  <a:lnTo>
                    <a:pt x="1199133" y="7569"/>
                  </a:lnTo>
                  <a:lnTo>
                    <a:pt x="1252981" y="17221"/>
                  </a:lnTo>
                  <a:lnTo>
                    <a:pt x="1305940" y="29629"/>
                  </a:lnTo>
                  <a:lnTo>
                    <a:pt x="1357629" y="45478"/>
                  </a:lnTo>
                  <a:lnTo>
                    <a:pt x="1408683" y="63398"/>
                  </a:lnTo>
                  <a:lnTo>
                    <a:pt x="1458975" y="84074"/>
                  </a:lnTo>
                  <a:lnTo>
                    <a:pt x="1507870" y="107505"/>
                  </a:lnTo>
                  <a:lnTo>
                    <a:pt x="1556130" y="133693"/>
                  </a:lnTo>
                  <a:lnTo>
                    <a:pt x="1602358" y="161950"/>
                  </a:lnTo>
                  <a:lnTo>
                    <a:pt x="1647189" y="192278"/>
                  </a:lnTo>
                  <a:lnTo>
                    <a:pt x="1689861" y="225348"/>
                  </a:lnTo>
                  <a:lnTo>
                    <a:pt x="1731263" y="261188"/>
                  </a:lnTo>
                  <a:lnTo>
                    <a:pt x="1753107" y="281908"/>
                  </a:lnTo>
                </a:path>
                <a:path w="1753234" h="2069464">
                  <a:moveTo>
                    <a:pt x="1753107" y="1781166"/>
                  </a:moveTo>
                  <a:lnTo>
                    <a:pt x="1689861" y="1837334"/>
                  </a:lnTo>
                  <a:lnTo>
                    <a:pt x="1646427" y="1870430"/>
                  </a:lnTo>
                  <a:lnTo>
                    <a:pt x="1601596" y="1901431"/>
                  </a:lnTo>
                  <a:lnTo>
                    <a:pt x="1555495" y="1929688"/>
                  </a:lnTo>
                  <a:lnTo>
                    <a:pt x="1507870" y="1955876"/>
                  </a:lnTo>
                  <a:lnTo>
                    <a:pt x="1458975" y="1979307"/>
                  </a:lnTo>
                  <a:lnTo>
                    <a:pt x="1408683" y="1999995"/>
                  </a:lnTo>
                  <a:lnTo>
                    <a:pt x="1357629" y="2017902"/>
                  </a:lnTo>
                  <a:lnTo>
                    <a:pt x="1305305" y="2033765"/>
                  </a:lnTo>
                  <a:lnTo>
                    <a:pt x="1252981" y="2046160"/>
                  </a:lnTo>
                  <a:lnTo>
                    <a:pt x="1199133" y="2055812"/>
                  </a:lnTo>
                  <a:lnTo>
                    <a:pt x="1145412" y="2063394"/>
                  </a:lnTo>
                  <a:lnTo>
                    <a:pt x="1091691" y="2067521"/>
                  </a:lnTo>
                  <a:lnTo>
                    <a:pt x="1037208" y="2068906"/>
                  </a:lnTo>
                  <a:lnTo>
                    <a:pt x="1037208" y="2068220"/>
                  </a:lnTo>
                  <a:lnTo>
                    <a:pt x="982725" y="2066836"/>
                  </a:lnTo>
                  <a:lnTo>
                    <a:pt x="929004" y="2062695"/>
                  </a:lnTo>
                  <a:lnTo>
                    <a:pt x="875283" y="2055126"/>
                  </a:lnTo>
                  <a:lnTo>
                    <a:pt x="821435" y="2045474"/>
                  </a:lnTo>
                  <a:lnTo>
                    <a:pt x="769111" y="2033066"/>
                  </a:lnTo>
                  <a:lnTo>
                    <a:pt x="716787" y="2017217"/>
                  </a:lnTo>
                  <a:lnTo>
                    <a:pt x="665733" y="1999297"/>
                  </a:lnTo>
                  <a:lnTo>
                    <a:pt x="615441" y="1978621"/>
                  </a:lnTo>
                  <a:lnTo>
                    <a:pt x="566546" y="1955190"/>
                  </a:lnTo>
                  <a:lnTo>
                    <a:pt x="518921" y="1929688"/>
                  </a:lnTo>
                  <a:lnTo>
                    <a:pt x="472820" y="1900745"/>
                  </a:lnTo>
                  <a:lnTo>
                    <a:pt x="427989" y="1870430"/>
                  </a:lnTo>
                  <a:lnTo>
                    <a:pt x="384555" y="1837334"/>
                  </a:lnTo>
                  <a:lnTo>
                    <a:pt x="343153" y="1802193"/>
                  </a:lnTo>
                  <a:lnTo>
                    <a:pt x="303910" y="1764982"/>
                  </a:lnTo>
                  <a:lnTo>
                    <a:pt x="266699" y="1725002"/>
                  </a:lnTo>
                  <a:lnTo>
                    <a:pt x="231520" y="1684350"/>
                  </a:lnTo>
                  <a:lnTo>
                    <a:pt x="198500" y="1640928"/>
                  </a:lnTo>
                  <a:lnTo>
                    <a:pt x="167512" y="1596136"/>
                  </a:lnTo>
                  <a:lnTo>
                    <a:pt x="139191" y="1549958"/>
                  </a:lnTo>
                  <a:lnTo>
                    <a:pt x="113029" y="1502397"/>
                  </a:lnTo>
                  <a:lnTo>
                    <a:pt x="89534" y="1453464"/>
                  </a:lnTo>
                  <a:lnTo>
                    <a:pt x="68960" y="1403159"/>
                  </a:lnTo>
                  <a:lnTo>
                    <a:pt x="51053" y="1352156"/>
                  </a:lnTo>
                  <a:lnTo>
                    <a:pt x="35178" y="1299781"/>
                  </a:lnTo>
                  <a:lnTo>
                    <a:pt x="22732" y="1247406"/>
                  </a:lnTo>
                  <a:lnTo>
                    <a:pt x="13080" y="1193647"/>
                  </a:lnTo>
                  <a:lnTo>
                    <a:pt x="5460" y="1139888"/>
                  </a:lnTo>
                  <a:lnTo>
                    <a:pt x="1396" y="1086129"/>
                  </a:lnTo>
                  <a:lnTo>
                    <a:pt x="0" y="103169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7" descr=""/>
            <p:cNvSpPr/>
            <p:nvPr/>
          </p:nvSpPr>
          <p:spPr>
            <a:xfrm>
              <a:off x="16534890" y="0"/>
              <a:ext cx="1753235" cy="2069464"/>
            </a:xfrm>
            <a:custGeom>
              <a:avLst/>
              <a:ahLst/>
              <a:rect l="l" t="t" r="r" b="b"/>
              <a:pathLst>
                <a:path w="1753234" h="2069464">
                  <a:moveTo>
                    <a:pt x="0" y="1031697"/>
                  </a:moveTo>
                  <a:lnTo>
                    <a:pt x="1396" y="977252"/>
                  </a:lnTo>
                  <a:lnTo>
                    <a:pt x="5460" y="923493"/>
                  </a:lnTo>
                  <a:lnTo>
                    <a:pt x="13080" y="869734"/>
                  </a:lnTo>
                  <a:lnTo>
                    <a:pt x="22732" y="815975"/>
                  </a:lnTo>
                  <a:lnTo>
                    <a:pt x="35178" y="762914"/>
                  </a:lnTo>
                  <a:lnTo>
                    <a:pt x="51053" y="711225"/>
                  </a:lnTo>
                  <a:lnTo>
                    <a:pt x="68960" y="660222"/>
                  </a:lnTo>
                  <a:lnTo>
                    <a:pt x="89534" y="609917"/>
                  </a:lnTo>
                  <a:lnTo>
                    <a:pt x="113029" y="560984"/>
                  </a:lnTo>
                  <a:lnTo>
                    <a:pt x="139191" y="512737"/>
                  </a:lnTo>
                  <a:lnTo>
                    <a:pt x="167512" y="466572"/>
                  </a:lnTo>
                  <a:lnTo>
                    <a:pt x="197738" y="421767"/>
                  </a:lnTo>
                  <a:lnTo>
                    <a:pt x="230885" y="379044"/>
                  </a:lnTo>
                  <a:lnTo>
                    <a:pt x="266699" y="337693"/>
                  </a:lnTo>
                  <a:lnTo>
                    <a:pt x="303910" y="298412"/>
                  </a:lnTo>
                  <a:lnTo>
                    <a:pt x="343153" y="261188"/>
                  </a:lnTo>
                  <a:lnTo>
                    <a:pt x="384555" y="225348"/>
                  </a:lnTo>
                  <a:lnTo>
                    <a:pt x="427227" y="192278"/>
                  </a:lnTo>
                  <a:lnTo>
                    <a:pt x="472058" y="161950"/>
                  </a:lnTo>
                  <a:lnTo>
                    <a:pt x="518921" y="133693"/>
                  </a:lnTo>
                  <a:lnTo>
                    <a:pt x="566546" y="107505"/>
                  </a:lnTo>
                  <a:lnTo>
                    <a:pt x="615441" y="84074"/>
                  </a:lnTo>
                  <a:lnTo>
                    <a:pt x="665733" y="63398"/>
                  </a:lnTo>
                  <a:lnTo>
                    <a:pt x="716787" y="45478"/>
                  </a:lnTo>
                  <a:lnTo>
                    <a:pt x="768476" y="29629"/>
                  </a:lnTo>
                  <a:lnTo>
                    <a:pt x="821435" y="17221"/>
                  </a:lnTo>
                  <a:lnTo>
                    <a:pt x="875283" y="7569"/>
                  </a:lnTo>
                  <a:lnTo>
                    <a:pt x="928915" y="0"/>
                  </a:lnTo>
                </a:path>
                <a:path w="1753234" h="2069464">
                  <a:moveTo>
                    <a:pt x="1145502" y="0"/>
                  </a:moveTo>
                  <a:lnTo>
                    <a:pt x="1199133" y="7569"/>
                  </a:lnTo>
                  <a:lnTo>
                    <a:pt x="1252981" y="17221"/>
                  </a:lnTo>
                  <a:lnTo>
                    <a:pt x="1305940" y="29629"/>
                  </a:lnTo>
                  <a:lnTo>
                    <a:pt x="1357629" y="45478"/>
                  </a:lnTo>
                  <a:lnTo>
                    <a:pt x="1408683" y="63398"/>
                  </a:lnTo>
                  <a:lnTo>
                    <a:pt x="1458975" y="84074"/>
                  </a:lnTo>
                  <a:lnTo>
                    <a:pt x="1507870" y="107505"/>
                  </a:lnTo>
                  <a:lnTo>
                    <a:pt x="1556130" y="133693"/>
                  </a:lnTo>
                  <a:lnTo>
                    <a:pt x="1602358" y="161950"/>
                  </a:lnTo>
                  <a:lnTo>
                    <a:pt x="1647189" y="192278"/>
                  </a:lnTo>
                  <a:lnTo>
                    <a:pt x="1689861" y="225348"/>
                  </a:lnTo>
                  <a:lnTo>
                    <a:pt x="1731263" y="261188"/>
                  </a:lnTo>
                  <a:lnTo>
                    <a:pt x="1753107" y="281908"/>
                  </a:lnTo>
                </a:path>
                <a:path w="1753234" h="2069464">
                  <a:moveTo>
                    <a:pt x="1753107" y="1781166"/>
                  </a:moveTo>
                  <a:lnTo>
                    <a:pt x="1689861" y="1837334"/>
                  </a:lnTo>
                  <a:lnTo>
                    <a:pt x="1646427" y="1870430"/>
                  </a:lnTo>
                  <a:lnTo>
                    <a:pt x="1601596" y="1901431"/>
                  </a:lnTo>
                  <a:lnTo>
                    <a:pt x="1555495" y="1929688"/>
                  </a:lnTo>
                  <a:lnTo>
                    <a:pt x="1507870" y="1955876"/>
                  </a:lnTo>
                  <a:lnTo>
                    <a:pt x="1458975" y="1979307"/>
                  </a:lnTo>
                  <a:lnTo>
                    <a:pt x="1408683" y="1999995"/>
                  </a:lnTo>
                  <a:lnTo>
                    <a:pt x="1357629" y="2017902"/>
                  </a:lnTo>
                  <a:lnTo>
                    <a:pt x="1305305" y="2033765"/>
                  </a:lnTo>
                  <a:lnTo>
                    <a:pt x="1252981" y="2046160"/>
                  </a:lnTo>
                  <a:lnTo>
                    <a:pt x="1199133" y="2055812"/>
                  </a:lnTo>
                  <a:lnTo>
                    <a:pt x="1145412" y="2063394"/>
                  </a:lnTo>
                  <a:lnTo>
                    <a:pt x="1091691" y="2067521"/>
                  </a:lnTo>
                  <a:lnTo>
                    <a:pt x="1037208" y="2068906"/>
                  </a:lnTo>
                  <a:lnTo>
                    <a:pt x="1037208" y="2068220"/>
                  </a:lnTo>
                  <a:lnTo>
                    <a:pt x="982725" y="2066836"/>
                  </a:lnTo>
                  <a:lnTo>
                    <a:pt x="929004" y="2062695"/>
                  </a:lnTo>
                  <a:lnTo>
                    <a:pt x="875283" y="2055126"/>
                  </a:lnTo>
                  <a:lnTo>
                    <a:pt x="821435" y="2045474"/>
                  </a:lnTo>
                  <a:lnTo>
                    <a:pt x="769111" y="2033066"/>
                  </a:lnTo>
                  <a:lnTo>
                    <a:pt x="716787" y="2017217"/>
                  </a:lnTo>
                  <a:lnTo>
                    <a:pt x="665733" y="1999297"/>
                  </a:lnTo>
                  <a:lnTo>
                    <a:pt x="615441" y="1978621"/>
                  </a:lnTo>
                  <a:lnTo>
                    <a:pt x="566546" y="1955190"/>
                  </a:lnTo>
                  <a:lnTo>
                    <a:pt x="518921" y="1929688"/>
                  </a:lnTo>
                  <a:lnTo>
                    <a:pt x="472820" y="1900745"/>
                  </a:lnTo>
                  <a:lnTo>
                    <a:pt x="427989" y="1870430"/>
                  </a:lnTo>
                  <a:lnTo>
                    <a:pt x="384555" y="1837334"/>
                  </a:lnTo>
                  <a:lnTo>
                    <a:pt x="343153" y="1802193"/>
                  </a:lnTo>
                  <a:lnTo>
                    <a:pt x="303910" y="1764982"/>
                  </a:lnTo>
                  <a:lnTo>
                    <a:pt x="266699" y="1725002"/>
                  </a:lnTo>
                  <a:lnTo>
                    <a:pt x="231520" y="1684350"/>
                  </a:lnTo>
                  <a:lnTo>
                    <a:pt x="198500" y="1640928"/>
                  </a:lnTo>
                  <a:lnTo>
                    <a:pt x="167512" y="1596136"/>
                  </a:lnTo>
                  <a:lnTo>
                    <a:pt x="139191" y="1549958"/>
                  </a:lnTo>
                  <a:lnTo>
                    <a:pt x="113029" y="1502397"/>
                  </a:lnTo>
                  <a:lnTo>
                    <a:pt x="89534" y="1453464"/>
                  </a:lnTo>
                  <a:lnTo>
                    <a:pt x="68960" y="1403159"/>
                  </a:lnTo>
                  <a:lnTo>
                    <a:pt x="51053" y="1352156"/>
                  </a:lnTo>
                  <a:lnTo>
                    <a:pt x="35178" y="1299781"/>
                  </a:lnTo>
                  <a:lnTo>
                    <a:pt x="22732" y="1247406"/>
                  </a:lnTo>
                  <a:lnTo>
                    <a:pt x="13080" y="1193647"/>
                  </a:lnTo>
                  <a:lnTo>
                    <a:pt x="5460" y="1139888"/>
                  </a:lnTo>
                  <a:lnTo>
                    <a:pt x="1396" y="1086129"/>
                  </a:lnTo>
                  <a:lnTo>
                    <a:pt x="0" y="1031697"/>
                  </a:lnTo>
                </a:path>
              </a:pathLst>
            </a:custGeom>
            <a:ln w="17918">
              <a:solidFill>
                <a:srgbClr val="4A86E8"/>
              </a:solidFill>
            </a:ln>
          </p:spPr>
          <p:txBody>
            <a:bodyPr bIns="0" lIns="0" rIns="0" rtlCol="0" tIns="0" wrap="square"/>
            <a:p/>
          </p:txBody>
        </p:sp>
      </p:grpSp>
      <p:pic>
        <p:nvPicPr>
          <p:cNvPr id="2097153" name="object 8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369748" y="2344534"/>
            <a:ext cx="1621878" cy="156095"/>
          </a:xfrm>
          <a:prstGeom prst="rect"/>
        </p:spPr>
      </p:pic>
      <p:pic>
        <p:nvPicPr>
          <p:cNvPr id="2097154" name="object 9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943361" y="2351125"/>
            <a:ext cx="2067661" cy="149504"/>
          </a:xfrm>
          <a:prstGeom prst="rect"/>
        </p:spPr>
      </p:pic>
      <p:sp>
        <p:nvSpPr>
          <p:cNvPr id="1048610" name="object 10" descr=""/>
          <p:cNvSpPr txBox="1"/>
          <p:nvPr/>
        </p:nvSpPr>
        <p:spPr>
          <a:xfrm>
            <a:off x="3238436" y="2286197"/>
            <a:ext cx="11924030" cy="74302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just" marL="12700" marR="5080">
              <a:lnSpc>
                <a:spcPct val="100800"/>
              </a:lnSpc>
              <a:spcBef>
                <a:spcPts val="105"/>
              </a:spcBef>
              <a:tabLst>
                <a:tab algn="l" pos="4803140"/>
                <a:tab algn="l" pos="9771380"/>
              </a:tabLst>
            </a:pPr>
            <a:r>
              <a:rPr dirty="0" sz="1550" spc="5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50">
                <a:solidFill>
                  <a:srgbClr val="262425"/>
                </a:solidFill>
                <a:latin typeface="Trebuchet MS"/>
                <a:cs typeface="Trebuchet MS"/>
              </a:rPr>
              <a:t>today's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30">
                <a:solidFill>
                  <a:srgbClr val="262425"/>
                </a:solidFill>
                <a:latin typeface="Trebuchet MS"/>
                <a:cs typeface="Trebuchet MS"/>
              </a:rPr>
              <a:t>educational</a:t>
            </a:r>
            <a:r>
              <a:rPr dirty="0" sz="155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35">
                <a:solidFill>
                  <a:srgbClr val="262425"/>
                </a:solidFill>
                <a:latin typeface="Trebuchet MS"/>
                <a:cs typeface="Trebuchet MS"/>
              </a:rPr>
              <a:t>landscape,</a:t>
            </a:r>
            <a:r>
              <a:rPr dirty="0" sz="155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dirty="0" sz="1550" spc="35">
                <a:solidFill>
                  <a:srgbClr val="262425"/>
                </a:solidFill>
                <a:latin typeface="Trebuchet MS"/>
                <a:cs typeface="Trebuchet MS"/>
              </a:rPr>
              <a:t>play</a:t>
            </a:r>
            <a:r>
              <a:rPr dirty="0" sz="155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15">
                <a:solidFill>
                  <a:srgbClr val="262425"/>
                </a:solidFill>
                <a:latin typeface="Trebuchet MS"/>
                <a:cs typeface="Trebuchet MS"/>
              </a:rPr>
              <a:t>crucial</a:t>
            </a:r>
            <a:r>
              <a:rPr dirty="0" sz="155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262425"/>
                </a:solidFill>
                <a:latin typeface="Trebuchet MS"/>
                <a:cs typeface="Trebuchet MS"/>
              </a:rPr>
              <a:t>role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-2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60">
                <a:solidFill>
                  <a:srgbClr val="262425"/>
                </a:solidFill>
                <a:latin typeface="Trebuchet MS"/>
                <a:cs typeface="Trebuchet MS"/>
              </a:rPr>
              <a:t>enhancing</a:t>
            </a:r>
            <a:r>
              <a:rPr dirty="0" sz="155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dirty="0" sz="1550" spc="-285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155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60">
                <a:solidFill>
                  <a:srgbClr val="262425"/>
                </a:solidFill>
                <a:latin typeface="Trebuchet MS"/>
                <a:cs typeface="Trebuchet MS"/>
              </a:rPr>
              <a:t>They</a:t>
            </a:r>
            <a:r>
              <a:rPr dirty="0" sz="155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30">
                <a:solidFill>
                  <a:srgbClr val="262425"/>
                </a:solidFill>
                <a:latin typeface="Trebuchet MS"/>
                <a:cs typeface="Trebuchet MS"/>
              </a:rPr>
              <a:t>provide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45">
                <a:solidFill>
                  <a:srgbClr val="262425"/>
                </a:solidFill>
                <a:latin typeface="Trebuchet MS"/>
                <a:cs typeface="Trebuchet MS"/>
              </a:rPr>
              <a:t>students</a:t>
            </a:r>
            <a:r>
              <a:rPr dirty="0" sz="1550" spc="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>
                <a:solidFill>
                  <a:srgbClr val="262425"/>
                </a:solidFill>
                <a:latin typeface="Trebuchet MS"/>
                <a:cs typeface="Trebuchet MS"/>
              </a:rPr>
              <a:t>with</a:t>
            </a:r>
            <a:r>
              <a:rPr dirty="0" sz="155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35">
                <a:solidFill>
                  <a:srgbClr val="262425"/>
                </a:solidFill>
                <a:latin typeface="Trebuchet MS"/>
                <a:cs typeface="Trebuchet MS"/>
              </a:rPr>
              <a:t>valuable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15">
                <a:solidFill>
                  <a:srgbClr val="262425"/>
                </a:solidFill>
                <a:latin typeface="Trebuchet MS"/>
                <a:cs typeface="Trebuchet MS"/>
              </a:rPr>
              <a:t>practice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65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20">
                <a:solidFill>
                  <a:srgbClr val="262425"/>
                </a:solidFill>
                <a:latin typeface="Trebuchet MS"/>
                <a:cs typeface="Trebuchet MS"/>
              </a:rPr>
              <a:t>feedback,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35">
                <a:solidFill>
                  <a:srgbClr val="262425"/>
                </a:solidFill>
                <a:latin typeface="Trebuchet MS"/>
                <a:cs typeface="Trebuchet MS"/>
              </a:rPr>
              <a:t>allowing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-2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dirty="0" sz="155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55">
                <a:solidFill>
                  <a:srgbClr val="262425"/>
                </a:solidFill>
                <a:latin typeface="Trebuchet MS"/>
                <a:cs typeface="Trebuchet MS"/>
              </a:rPr>
              <a:t>more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-5">
                <a:solidFill>
                  <a:srgbClr val="262425"/>
                </a:solidFill>
                <a:latin typeface="Trebuchet MS"/>
                <a:cs typeface="Trebuchet MS"/>
              </a:rPr>
              <a:t>eﬀective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25">
                <a:solidFill>
                  <a:srgbClr val="262425"/>
                </a:solidFill>
                <a:latin typeface="Trebuchet MS"/>
                <a:cs typeface="Trebuchet MS"/>
              </a:rPr>
              <a:t>learning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30">
                <a:solidFill>
                  <a:srgbClr val="262425"/>
                </a:solidFill>
                <a:latin typeface="Trebuchet MS"/>
                <a:cs typeface="Trebuchet MS"/>
              </a:rPr>
              <a:t>process.</a:t>
            </a:r>
            <a:r>
              <a:rPr dirty="0" sz="155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35">
                <a:solidFill>
                  <a:srgbClr val="262425"/>
                </a:solidFill>
                <a:latin typeface="Trebuchet MS"/>
                <a:cs typeface="Trebuchet MS"/>
              </a:rPr>
              <a:t>This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20">
                <a:solidFill>
                  <a:srgbClr val="262425"/>
                </a:solidFill>
                <a:latin typeface="Trebuchet MS"/>
                <a:cs typeface="Trebuchet MS"/>
              </a:rPr>
              <a:t>presentation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35">
                <a:solidFill>
                  <a:srgbClr val="262425"/>
                </a:solidFill>
                <a:latin typeface="Trebuchet MS"/>
                <a:cs typeface="Trebuchet MS"/>
              </a:rPr>
              <a:t>explores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15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25">
                <a:solidFill>
                  <a:srgbClr val="262425"/>
                </a:solidFill>
                <a:latin typeface="Trebuchet MS"/>
                <a:cs typeface="Trebuchet MS"/>
              </a:rPr>
              <a:t>significance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1550" spc="-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45">
                <a:solidFill>
                  <a:srgbClr val="262425"/>
                </a:solidFill>
                <a:latin typeface="Trebuchet MS"/>
                <a:cs typeface="Trebuchet MS"/>
              </a:rPr>
              <a:t>these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35">
                <a:solidFill>
                  <a:srgbClr val="262425"/>
                </a:solidFill>
                <a:latin typeface="Trebuchet MS"/>
                <a:cs typeface="Trebuchet MS"/>
              </a:rPr>
              <a:t>tools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-2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155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1550" spc="5">
                <a:solidFill>
                  <a:srgbClr val="262425"/>
                </a:solidFill>
                <a:latin typeface="Trebuchet MS"/>
                <a:cs typeface="Trebuchet MS"/>
              </a:rPr>
              <a:t>education.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048611" name="object 11"/>
          <p:cNvSpPr txBox="1">
            <a:spLocks noGrp="1"/>
          </p:cNvSpPr>
          <p:nvPr>
            <p:ph type="title"/>
          </p:nvPr>
        </p:nvSpPr>
        <p:spPr>
          <a:xfrm>
            <a:off x="3238334" y="1080471"/>
            <a:ext cx="11759565" cy="81216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50" spc="-225"/>
              <a:t>INTRODUCTION</a:t>
            </a:r>
            <a:r>
              <a:rPr dirty="0" sz="5050" spc="-100"/>
              <a:t> </a:t>
            </a:r>
            <a:r>
              <a:rPr dirty="0" sz="5050" spc="-345"/>
              <a:t>TO</a:t>
            </a:r>
            <a:r>
              <a:rPr dirty="0" sz="5050" spc="-100"/>
              <a:t> </a:t>
            </a:r>
            <a:r>
              <a:rPr dirty="0" sz="5050" spc="-229"/>
              <a:t>ONLINE</a:t>
            </a:r>
            <a:r>
              <a:rPr dirty="0" sz="5050" spc="-100"/>
              <a:t> </a:t>
            </a:r>
            <a:r>
              <a:rPr dirty="0" sz="5050" spc="-310"/>
              <a:t>MOCK</a:t>
            </a:r>
            <a:r>
              <a:rPr dirty="0" sz="5050" spc="-100"/>
              <a:t> </a:t>
            </a:r>
            <a:r>
              <a:rPr dirty="0" sz="5050" spc="-615"/>
              <a:t>TESTS</a:t>
            </a:r>
            <a:endParaRPr sz="5050"/>
          </a:p>
        </p:txBody>
      </p:sp>
      <p:pic>
        <p:nvPicPr>
          <p:cNvPr id="2097155" name="object 12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-9359" y="5943092"/>
            <a:ext cx="18306719" cy="434467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 descr=""/>
          <p:cNvGrpSpPr/>
          <p:nvPr/>
        </p:nvGrpSpPr>
        <p:grpSpPr>
          <a:xfrm>
            <a:off x="-9359" y="-9359"/>
            <a:ext cx="2009775" cy="1737360"/>
            <a:chOff x="-9359" y="-9359"/>
            <a:chExt cx="2009775" cy="1737360"/>
          </a:xfrm>
        </p:grpSpPr>
        <p:sp>
          <p:nvSpPr>
            <p:cNvPr id="1048612" name="object 3" descr="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ah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1"/>
                  </a:lnTo>
                  <a:lnTo>
                    <a:pt x="1990026" y="6451"/>
                  </a:lnTo>
                  <a:lnTo>
                    <a:pt x="1987867" y="95732"/>
                  </a:lnTo>
                  <a:lnTo>
                    <a:pt x="1980666" y="185737"/>
                  </a:lnTo>
                  <a:lnTo>
                    <a:pt x="1969147" y="274294"/>
                  </a:lnTo>
                  <a:lnTo>
                    <a:pt x="1952586" y="362127"/>
                  </a:lnTo>
                  <a:lnTo>
                    <a:pt x="1931707" y="449249"/>
                  </a:lnTo>
                  <a:lnTo>
                    <a:pt x="1906511" y="535647"/>
                  </a:lnTo>
                  <a:lnTo>
                    <a:pt x="1876272" y="619887"/>
                  </a:lnTo>
                  <a:lnTo>
                    <a:pt x="1842426" y="702691"/>
                  </a:lnTo>
                  <a:lnTo>
                    <a:pt x="1803552" y="783323"/>
                  </a:lnTo>
                  <a:lnTo>
                    <a:pt x="1761070" y="862520"/>
                  </a:lnTo>
                  <a:lnTo>
                    <a:pt x="1714271" y="938834"/>
                  </a:lnTo>
                  <a:lnTo>
                    <a:pt x="1663153" y="1012278"/>
                  </a:lnTo>
                  <a:lnTo>
                    <a:pt x="1608429" y="1083564"/>
                  </a:lnTo>
                  <a:lnTo>
                    <a:pt x="1550834" y="1151953"/>
                  </a:lnTo>
                  <a:lnTo>
                    <a:pt x="1488922" y="1216761"/>
                  </a:lnTo>
                  <a:lnTo>
                    <a:pt x="1424114" y="1278674"/>
                  </a:lnTo>
                  <a:lnTo>
                    <a:pt x="1355724" y="1336992"/>
                  </a:lnTo>
                  <a:lnTo>
                    <a:pt x="1284439" y="1390992"/>
                  </a:lnTo>
                  <a:lnTo>
                    <a:pt x="1210999" y="1442110"/>
                  </a:lnTo>
                  <a:lnTo>
                    <a:pt x="1134680" y="1488909"/>
                  </a:lnTo>
                  <a:lnTo>
                    <a:pt x="1055484" y="1531391"/>
                  </a:lnTo>
                  <a:lnTo>
                    <a:pt x="974844" y="1570278"/>
                  </a:lnTo>
                  <a:lnTo>
                    <a:pt x="892045" y="1604835"/>
                  </a:lnTo>
                  <a:lnTo>
                    <a:pt x="807808" y="1634350"/>
                  </a:lnTo>
                  <a:lnTo>
                    <a:pt x="721409" y="1660271"/>
                  </a:lnTo>
                  <a:lnTo>
                    <a:pt x="634290" y="1681149"/>
                  </a:lnTo>
                  <a:lnTo>
                    <a:pt x="546451" y="1697710"/>
                  </a:lnTo>
                  <a:lnTo>
                    <a:pt x="457170" y="1709229"/>
                  </a:lnTo>
                  <a:lnTo>
                    <a:pt x="367893" y="1716430"/>
                  </a:lnTo>
                  <a:lnTo>
                    <a:pt x="278616" y="1718589"/>
                  </a:lnTo>
                  <a:lnTo>
                    <a:pt x="278616" y="1717865"/>
                  </a:lnTo>
                  <a:lnTo>
                    <a:pt x="189334" y="1715706"/>
                  </a:lnTo>
                  <a:lnTo>
                    <a:pt x="99337" y="1708505"/>
                  </a:lnTo>
                  <a:lnTo>
                    <a:pt x="10780" y="1696986"/>
                  </a:lnTo>
                  <a:lnTo>
                    <a:pt x="0" y="1694954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4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ah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7"/>
                  </a:lnTo>
                  <a:lnTo>
                    <a:pt x="53260" y="1065568"/>
                  </a:lnTo>
                  <a:lnTo>
                    <a:pt x="109418" y="1075639"/>
                  </a:lnTo>
                  <a:lnTo>
                    <a:pt x="165576" y="1083564"/>
                  </a:lnTo>
                  <a:lnTo>
                    <a:pt x="221734" y="1087882"/>
                  </a:lnTo>
                  <a:lnTo>
                    <a:pt x="278616" y="1089317"/>
                  </a:lnTo>
                  <a:lnTo>
                    <a:pt x="278616" y="1090041"/>
                  </a:lnTo>
                  <a:lnTo>
                    <a:pt x="335493" y="1088605"/>
                  </a:lnTo>
                  <a:lnTo>
                    <a:pt x="391651" y="1084275"/>
                  </a:lnTo>
                  <a:lnTo>
                    <a:pt x="447813" y="1076363"/>
                  </a:lnTo>
                  <a:lnTo>
                    <a:pt x="503971" y="1066279"/>
                  </a:lnTo>
                  <a:lnTo>
                    <a:pt x="558690" y="1053325"/>
                  </a:lnTo>
                  <a:lnTo>
                    <a:pt x="613409" y="1036764"/>
                  </a:lnTo>
                  <a:lnTo>
                    <a:pt x="666690" y="1018044"/>
                  </a:lnTo>
                  <a:lnTo>
                    <a:pt x="719246" y="996442"/>
                  </a:lnTo>
                  <a:lnTo>
                    <a:pt x="770369" y="971956"/>
                  </a:lnTo>
                  <a:lnTo>
                    <a:pt x="820047" y="944600"/>
                  </a:lnTo>
                  <a:lnTo>
                    <a:pt x="868287" y="915085"/>
                  </a:lnTo>
                  <a:lnTo>
                    <a:pt x="915084" y="882688"/>
                  </a:lnTo>
                  <a:lnTo>
                    <a:pt x="960447" y="848118"/>
                  </a:lnTo>
                  <a:lnTo>
                    <a:pt x="1002922" y="811403"/>
                  </a:lnTo>
                  <a:lnTo>
                    <a:pt x="1044684" y="772528"/>
                  </a:lnTo>
                  <a:lnTo>
                    <a:pt x="1083562" y="731481"/>
                  </a:lnTo>
                  <a:lnTo>
                    <a:pt x="1120283" y="688289"/>
                  </a:lnTo>
                  <a:lnTo>
                    <a:pt x="1154841" y="642924"/>
                  </a:lnTo>
                  <a:lnTo>
                    <a:pt x="1186522" y="596125"/>
                  </a:lnTo>
                  <a:lnTo>
                    <a:pt x="1216758" y="547890"/>
                  </a:lnTo>
                  <a:lnTo>
                    <a:pt x="1243399" y="498208"/>
                  </a:lnTo>
                  <a:lnTo>
                    <a:pt x="1267881" y="447090"/>
                  </a:lnTo>
                  <a:lnTo>
                    <a:pt x="1289481" y="394525"/>
                  </a:lnTo>
                  <a:lnTo>
                    <a:pt x="1308201" y="341249"/>
                  </a:lnTo>
                  <a:lnTo>
                    <a:pt x="1324762" y="286537"/>
                  </a:lnTo>
                  <a:lnTo>
                    <a:pt x="1337716" y="231813"/>
                  </a:lnTo>
                  <a:lnTo>
                    <a:pt x="1347800" y="175653"/>
                  </a:lnTo>
                  <a:lnTo>
                    <a:pt x="1355724" y="119494"/>
                  </a:lnTo>
                  <a:lnTo>
                    <a:pt x="1360042" y="63335"/>
                  </a:lnTo>
                  <a:lnTo>
                    <a:pt x="1361478" y="6451"/>
                  </a:lnTo>
                  <a:lnTo>
                    <a:pt x="1362201" y="6451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5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ah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5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9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3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2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1"/>
                  </a:lnTo>
                  <a:lnTo>
                    <a:pt x="278616" y="1089317"/>
                  </a:lnTo>
                  <a:lnTo>
                    <a:pt x="221734" y="1087882"/>
                  </a:lnTo>
                  <a:lnTo>
                    <a:pt x="165576" y="1083564"/>
                  </a:lnTo>
                  <a:lnTo>
                    <a:pt x="109418" y="1075639"/>
                  </a:lnTo>
                  <a:lnTo>
                    <a:pt x="53260" y="1065568"/>
                  </a:lnTo>
                  <a:lnTo>
                    <a:pt x="0" y="10529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ah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5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9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3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2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1"/>
                  </a:lnTo>
                  <a:lnTo>
                    <a:pt x="278616" y="1089317"/>
                  </a:lnTo>
                  <a:lnTo>
                    <a:pt x="221734" y="1087882"/>
                  </a:lnTo>
                  <a:lnTo>
                    <a:pt x="165576" y="1083564"/>
                  </a:lnTo>
                  <a:lnTo>
                    <a:pt x="109418" y="1075639"/>
                  </a:lnTo>
                  <a:lnTo>
                    <a:pt x="53260" y="1065568"/>
                  </a:lnTo>
                  <a:lnTo>
                    <a:pt x="0" y="1052947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16" name="object 7" descr=""/>
          <p:cNvSpPr/>
          <p:nvPr/>
        </p:nvSpPr>
        <p:spPr>
          <a:xfrm>
            <a:off x="13759941" y="5695036"/>
            <a:ext cx="4528185" cy="4592320"/>
          </a:xfrm>
          <a:custGeom>
            <a:avLst/>
            <a:ahLst/>
            <a:rect l="l" t="t" r="r" b="b"/>
            <a:pathLst>
              <a:path w="4528184" h="4592320">
                <a:moveTo>
                  <a:pt x="0" y="2889287"/>
                </a:moveTo>
                <a:lnTo>
                  <a:pt x="3555" y="2738094"/>
                </a:lnTo>
                <a:lnTo>
                  <a:pt x="15874" y="2587612"/>
                </a:lnTo>
                <a:lnTo>
                  <a:pt x="35305" y="2437142"/>
                </a:lnTo>
                <a:lnTo>
                  <a:pt x="63372" y="2288819"/>
                </a:lnTo>
                <a:lnTo>
                  <a:pt x="98678" y="2141219"/>
                </a:lnTo>
                <a:lnTo>
                  <a:pt x="141096" y="1996503"/>
                </a:lnTo>
                <a:lnTo>
                  <a:pt x="192277" y="1853945"/>
                </a:lnTo>
                <a:lnTo>
                  <a:pt x="249808" y="1714271"/>
                </a:lnTo>
                <a:lnTo>
                  <a:pt x="314578" y="1577479"/>
                </a:lnTo>
                <a:lnTo>
                  <a:pt x="387349" y="1444282"/>
                </a:lnTo>
                <a:lnTo>
                  <a:pt x="465835" y="1315402"/>
                </a:lnTo>
                <a:lnTo>
                  <a:pt x="551560" y="1190853"/>
                </a:lnTo>
                <a:lnTo>
                  <a:pt x="643635" y="1071333"/>
                </a:lnTo>
                <a:lnTo>
                  <a:pt x="742314" y="956132"/>
                </a:lnTo>
                <a:lnTo>
                  <a:pt x="845946" y="845972"/>
                </a:lnTo>
                <a:lnTo>
                  <a:pt x="956182" y="742302"/>
                </a:lnTo>
                <a:lnTo>
                  <a:pt x="1071371" y="643661"/>
                </a:lnTo>
                <a:lnTo>
                  <a:pt x="1190878" y="551497"/>
                </a:lnTo>
                <a:lnTo>
                  <a:pt x="1315338" y="465823"/>
                </a:lnTo>
                <a:lnTo>
                  <a:pt x="1445005" y="387349"/>
                </a:lnTo>
                <a:lnTo>
                  <a:pt x="1577466" y="314629"/>
                </a:lnTo>
                <a:lnTo>
                  <a:pt x="1714245" y="249821"/>
                </a:lnTo>
                <a:lnTo>
                  <a:pt x="1853945" y="192227"/>
                </a:lnTo>
                <a:lnTo>
                  <a:pt x="1996439" y="141109"/>
                </a:lnTo>
                <a:lnTo>
                  <a:pt x="2141219" y="98628"/>
                </a:lnTo>
                <a:lnTo>
                  <a:pt x="2288793" y="63360"/>
                </a:lnTo>
                <a:lnTo>
                  <a:pt x="2437129" y="35280"/>
                </a:lnTo>
                <a:lnTo>
                  <a:pt x="2587624" y="15836"/>
                </a:lnTo>
                <a:lnTo>
                  <a:pt x="2738119" y="3594"/>
                </a:lnTo>
                <a:lnTo>
                  <a:pt x="2889249" y="0"/>
                </a:lnTo>
                <a:lnTo>
                  <a:pt x="3040506" y="3594"/>
                </a:lnTo>
                <a:lnTo>
                  <a:pt x="3191001" y="15836"/>
                </a:lnTo>
                <a:lnTo>
                  <a:pt x="3341369" y="35280"/>
                </a:lnTo>
                <a:lnTo>
                  <a:pt x="3489705" y="63360"/>
                </a:lnTo>
                <a:lnTo>
                  <a:pt x="3637406" y="98628"/>
                </a:lnTo>
                <a:lnTo>
                  <a:pt x="3782059" y="141109"/>
                </a:lnTo>
                <a:lnTo>
                  <a:pt x="3924680" y="192227"/>
                </a:lnTo>
                <a:lnTo>
                  <a:pt x="4064253" y="249821"/>
                </a:lnTo>
                <a:lnTo>
                  <a:pt x="4201032" y="314629"/>
                </a:lnTo>
                <a:lnTo>
                  <a:pt x="4334255" y="387349"/>
                </a:lnTo>
                <a:lnTo>
                  <a:pt x="4463160" y="465823"/>
                </a:lnTo>
                <a:lnTo>
                  <a:pt x="4528019" y="510424"/>
                </a:lnTo>
              </a:path>
              <a:path w="4528184" h="4592320">
                <a:moveTo>
                  <a:pt x="555996" y="4591962"/>
                </a:moveTo>
                <a:lnTo>
                  <a:pt x="466597" y="4462446"/>
                </a:lnTo>
                <a:lnTo>
                  <a:pt x="387349" y="4333571"/>
                </a:lnTo>
                <a:lnTo>
                  <a:pt x="315340" y="4200374"/>
                </a:lnTo>
                <a:lnTo>
                  <a:pt x="249808" y="4064296"/>
                </a:lnTo>
                <a:lnTo>
                  <a:pt x="192277" y="3924622"/>
                </a:lnTo>
                <a:lnTo>
                  <a:pt x="141858" y="3782064"/>
                </a:lnTo>
                <a:lnTo>
                  <a:pt x="98678" y="3636629"/>
                </a:lnTo>
                <a:lnTo>
                  <a:pt x="63372" y="3489751"/>
                </a:lnTo>
                <a:lnTo>
                  <a:pt x="35940" y="3341433"/>
                </a:lnTo>
                <a:lnTo>
                  <a:pt x="15874" y="3190963"/>
                </a:lnTo>
                <a:lnTo>
                  <a:pt x="4317" y="3040481"/>
                </a:lnTo>
                <a:lnTo>
                  <a:pt x="0" y="288928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17" name="object 8" descr=""/>
          <p:cNvSpPr/>
          <p:nvPr/>
        </p:nvSpPr>
        <p:spPr>
          <a:xfrm>
            <a:off x="0" y="544320"/>
            <a:ext cx="18288000" cy="1905"/>
          </a:xfrm>
          <a:custGeom>
            <a:avLst/>
            <a:ah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18" name="object 9" descr=""/>
          <p:cNvSpPr/>
          <p:nvPr/>
        </p:nvSpPr>
        <p:spPr>
          <a:xfrm>
            <a:off x="0" y="9739303"/>
            <a:ext cx="18288000" cy="1905"/>
          </a:xfrm>
          <a:custGeom>
            <a:avLst/>
            <a:ah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bIns="0" lIns="0" rIns="0" rtlCol="0" tIns="0" wrap="square"/>
          <a:p/>
        </p:txBody>
      </p:sp>
      <p:pic>
        <p:nvPicPr>
          <p:cNvPr id="2097156" name="object 10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459054" y="2436241"/>
            <a:ext cx="1102182" cy="241020"/>
          </a:xfrm>
          <a:prstGeom prst="rect"/>
        </p:spPr>
      </p:pic>
      <p:pic>
        <p:nvPicPr>
          <p:cNvPr id="2097157" name="object 11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064156" y="3224072"/>
            <a:ext cx="1212723" cy="241922"/>
          </a:xfrm>
          <a:prstGeom prst="rect"/>
        </p:spPr>
      </p:pic>
      <p:pic>
        <p:nvPicPr>
          <p:cNvPr id="2097158" name="object 12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064156" y="3896614"/>
            <a:ext cx="2325382" cy="302806"/>
          </a:xfrm>
          <a:prstGeom prst="rect"/>
        </p:spPr>
      </p:pic>
      <p:sp>
        <p:nvSpPr>
          <p:cNvPr id="1048619" name="object 13" descr=""/>
          <p:cNvSpPr txBox="1"/>
          <p:nvPr/>
        </p:nvSpPr>
        <p:spPr>
          <a:xfrm>
            <a:off x="2028647" y="2356999"/>
            <a:ext cx="6294755" cy="2930525"/>
          </a:xfrm>
          <a:prstGeom prst="rect"/>
        </p:spPr>
        <p:txBody>
          <a:bodyPr bIns="0" lIns="0" rIns="0" rtlCol="0" tIns="27305" vert="horz" wrap="square">
            <a:spAutoFit/>
          </a:bodyPr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algn="l" pos="5608320"/>
              </a:tabLst>
            </a:pP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Online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14">
                <a:solidFill>
                  <a:srgbClr val="262425"/>
                </a:solidFill>
                <a:latin typeface="Trebuchet MS"/>
                <a:cs typeface="Trebuchet MS"/>
              </a:rPr>
              <a:t>mock</a:t>
            </a:r>
            <a:r>
              <a:rPr dirty="0" sz="2400" spc="-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tests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oﬀer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several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such </a:t>
            </a:r>
            <a:r>
              <a:rPr dirty="0" sz="2400" spc="100">
                <a:solidFill>
                  <a:srgbClr val="262425"/>
                </a:solidFill>
                <a:latin typeface="Trebuchet MS"/>
                <a:cs typeface="Trebuchet MS"/>
              </a:rPr>
              <a:t>as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immediate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feedback,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 ability</a:t>
            </a:r>
            <a:r>
              <a:rPr dirty="0" sz="2400" spc="-1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track</a:t>
            </a:r>
            <a:endParaRPr sz="2400">
              <a:latin typeface="Trebuchet MS"/>
              <a:cs typeface="Trebuchet MS"/>
            </a:endParaRPr>
          </a:p>
          <a:p>
            <a:pPr marL="1246505">
              <a:lnSpc>
                <a:spcPts val="2760"/>
              </a:lnSpc>
            </a:pPr>
            <a:r>
              <a:rPr dirty="0" sz="2400" spc="-355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convenience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240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studying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  <a:spcBef>
                <a:spcPts val="45"/>
              </a:spcBef>
            </a:pP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from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home.</a:t>
            </a:r>
            <a:r>
              <a:rPr dirty="0" sz="240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They</a:t>
            </a:r>
            <a:r>
              <a:rPr dirty="0" sz="240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help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-9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identifying</a:t>
            </a:r>
            <a:endParaRPr sz="2400">
              <a:latin typeface="Trebuchet MS"/>
              <a:cs typeface="Trebuchet MS"/>
            </a:endParaRPr>
          </a:p>
          <a:p>
            <a:pPr indent="2424430" marL="12700" marR="238760">
              <a:lnSpc>
                <a:spcPts val="2850"/>
              </a:lnSpc>
              <a:spcBef>
                <a:spcPts val="105"/>
              </a:spcBef>
            </a:pP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improving</a:t>
            </a:r>
            <a:r>
              <a:rPr dirty="0" sz="2400" spc="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test-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taking strategies,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ultimately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262425"/>
                </a:solidFill>
                <a:latin typeface="Trebuchet MS"/>
                <a:cs typeface="Trebuchet MS"/>
              </a:rPr>
              <a:t>leading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better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35"/>
              </a:lnSpc>
            </a:pP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performance.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48620" name="object 14"/>
          <p:cNvSpPr txBox="1">
            <a:spLocks noGrp="1"/>
          </p:cNvSpPr>
          <p:nvPr>
            <p:ph type="title"/>
          </p:nvPr>
        </p:nvSpPr>
        <p:spPr>
          <a:xfrm>
            <a:off x="4073258" y="1080471"/>
            <a:ext cx="10142855" cy="83756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445"/>
              <a:t>BENEFITS</a:t>
            </a:r>
            <a:r>
              <a:rPr dirty="0" sz="5200" spc="-120"/>
              <a:t> </a:t>
            </a:r>
            <a:r>
              <a:rPr dirty="0" sz="5200" spc="-430"/>
              <a:t>OF</a:t>
            </a:r>
            <a:r>
              <a:rPr dirty="0" sz="5200" spc="-114"/>
              <a:t> </a:t>
            </a:r>
            <a:r>
              <a:rPr dirty="0" sz="5200" spc="-240"/>
              <a:t>ONLINE</a:t>
            </a:r>
            <a:r>
              <a:rPr dirty="0" sz="5200" spc="-114"/>
              <a:t> </a:t>
            </a:r>
            <a:r>
              <a:rPr dirty="0" sz="5200" spc="-330"/>
              <a:t>MOCK</a:t>
            </a:r>
            <a:r>
              <a:rPr dirty="0" sz="5200" spc="-120"/>
              <a:t> </a:t>
            </a:r>
            <a:r>
              <a:rPr dirty="0" sz="5200" spc="-635"/>
              <a:t>TESTS</a:t>
            </a:r>
            <a:endParaRPr sz="5200"/>
          </a:p>
        </p:txBody>
      </p:sp>
      <p:pic>
        <p:nvPicPr>
          <p:cNvPr id="2097159" name="object 15" descr="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10033610" y="2388489"/>
            <a:ext cx="6210300" cy="652462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843893" y="3267227"/>
            <a:ext cx="1519936" cy="237972"/>
          </a:xfrm>
          <a:prstGeom prst="rect"/>
        </p:spPr>
      </p:pic>
      <p:pic>
        <p:nvPicPr>
          <p:cNvPr id="2097161" name="object 3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3299541" y="4362602"/>
            <a:ext cx="2038376" cy="302806"/>
          </a:xfrm>
          <a:prstGeom prst="rect"/>
        </p:spPr>
      </p:pic>
      <p:sp>
        <p:nvSpPr>
          <p:cNvPr id="1048621" name="object 4" descr=""/>
          <p:cNvSpPr txBox="1"/>
          <p:nvPr/>
        </p:nvSpPr>
        <p:spPr>
          <a:xfrm>
            <a:off x="9781476" y="3184937"/>
            <a:ext cx="6396355" cy="2667635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 marR="5080">
              <a:lnSpc>
                <a:spcPct val="99500"/>
              </a:lnSpc>
              <a:spcBef>
                <a:spcPts val="110"/>
              </a:spcBef>
              <a:tabLst>
                <a:tab algn="l" pos="3658235"/>
                <a:tab algn="l" pos="5643880"/>
              </a:tabLst>
            </a:pPr>
            <a:r>
              <a:rPr dirty="0" sz="2400" spc="160">
                <a:solidFill>
                  <a:srgbClr val="262425"/>
                </a:solidFill>
                <a:latin typeface="Trebuchet MS"/>
                <a:cs typeface="Trebuchet MS"/>
              </a:rPr>
              <a:t>By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integrating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dirty="0" sz="2400" spc="-35">
                <a:solidFill>
                  <a:srgbClr val="262425"/>
                </a:solidFill>
                <a:latin typeface="Trebuchet MS"/>
                <a:cs typeface="Trebuchet MS"/>
              </a:rPr>
              <a:t>into</a:t>
            </a:r>
            <a:r>
              <a:rPr dirty="0" sz="2400" spc="-1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curriculum,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educators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create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more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interactive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2400" spc="114">
                <a:solidFill>
                  <a:srgbClr val="262425"/>
                </a:solidFill>
                <a:latin typeface="Trebuchet MS"/>
                <a:cs typeface="Trebuchet MS"/>
              </a:rPr>
              <a:t>engaging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learning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environment.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These </a:t>
            </a:r>
            <a:r>
              <a:rPr dirty="0" sz="2400" spc="105">
                <a:solidFill>
                  <a:srgbClr val="262425"/>
                </a:solidFill>
                <a:latin typeface="Trebuchet MS"/>
                <a:cs typeface="Trebuchet MS"/>
              </a:rPr>
              <a:t>assessments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encourage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		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promote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self-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assessment,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which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are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vital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for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student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262425"/>
                </a:solidFill>
                <a:latin typeface="Trebuchet MS"/>
                <a:cs typeface="Trebuchet MS"/>
              </a:rPr>
              <a:t>growth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retention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information.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48622" name="object 5"/>
          <p:cNvSpPr txBox="1">
            <a:spLocks noGrp="1"/>
          </p:cNvSpPr>
          <p:nvPr>
            <p:ph type="title"/>
          </p:nvPr>
        </p:nvSpPr>
        <p:spPr>
          <a:xfrm>
            <a:off x="9781476" y="1684610"/>
            <a:ext cx="6529069" cy="5073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150"/>
              <a:t>ENHANCING</a:t>
            </a:r>
            <a:r>
              <a:rPr dirty="0" sz="3100" spc="-30"/>
              <a:t> </a:t>
            </a:r>
            <a:r>
              <a:rPr dirty="0" sz="3100" spc="-200"/>
              <a:t>LEARNING</a:t>
            </a:r>
            <a:r>
              <a:rPr dirty="0" sz="3100" spc="-25"/>
              <a:t> </a:t>
            </a:r>
            <a:r>
              <a:rPr dirty="0" sz="3100" spc="-285"/>
              <a:t>EXPERIENCE</a:t>
            </a:r>
            <a:endParaRPr sz="3100"/>
          </a:p>
        </p:txBody>
      </p:sp>
      <p:pic>
        <p:nvPicPr>
          <p:cNvPr id="2097162" name="object 6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0" y="1699260"/>
            <a:ext cx="8180070" cy="6886575"/>
          </a:xfrm>
          <a:prstGeom prst="rect"/>
        </p:spPr>
      </p:pic>
      <p:sp>
        <p:nvSpPr>
          <p:cNvPr id="1048623" name="object 7" descr=""/>
          <p:cNvSpPr/>
          <p:nvPr/>
        </p:nvSpPr>
        <p:spPr>
          <a:xfrm>
            <a:off x="0" y="544320"/>
            <a:ext cx="18288000" cy="1905"/>
          </a:xfrm>
          <a:custGeom>
            <a:avLst/>
            <a:ah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24" name="object 8" descr=""/>
          <p:cNvSpPr/>
          <p:nvPr/>
        </p:nvSpPr>
        <p:spPr>
          <a:xfrm>
            <a:off x="0" y="9739303"/>
            <a:ext cx="18288000" cy="1905"/>
          </a:xfrm>
          <a:custGeom>
            <a:avLst/>
            <a:ah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 descr=""/>
          <p:cNvSpPr txBox="1"/>
          <p:nvPr/>
        </p:nvSpPr>
        <p:spPr>
          <a:xfrm>
            <a:off x="9781476" y="3184937"/>
            <a:ext cx="6541134" cy="2136902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Online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20">
                <a:solidFill>
                  <a:srgbClr val="262425"/>
                </a:solidFill>
                <a:latin typeface="Trebuchet MS"/>
                <a:cs typeface="Trebuchet MS"/>
              </a:rPr>
              <a:t>mock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tests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generate</a:t>
            </a:r>
            <a:r>
              <a:rPr dirty="0" sz="2400" spc="-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valuable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b="1" dirty="0" sz="2400" spc="70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b="1" dirty="0" sz="2400" spc="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that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educators</a:t>
            </a:r>
            <a:r>
              <a:rPr dirty="0" sz="2400" spc="-1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dirty="0" sz="2400" spc="-1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20">
                <a:solidFill>
                  <a:srgbClr val="262425"/>
                </a:solidFill>
                <a:latin typeface="Trebuchet MS"/>
                <a:cs typeface="Trebuchet MS"/>
              </a:rPr>
              <a:t>use</a:t>
            </a:r>
            <a:r>
              <a:rPr dirty="0" sz="2400" spc="-1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dirty="0" sz="2400" spc="-1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tailor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instruction</a:t>
            </a:r>
            <a:r>
              <a:rPr dirty="0" sz="2400" spc="-1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dirty="0" sz="2400" spc="-1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meet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student needs.</a:t>
            </a:r>
            <a:r>
              <a:rPr dirty="0" sz="2400" spc="-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Analyzing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test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results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helps 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identify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trends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areas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dirty="0" sz="2400" spc="-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improvement,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allowing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more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b="1" dirty="0" sz="2400">
                <a:solidFill>
                  <a:srgbClr val="262425"/>
                </a:solidFill>
                <a:latin typeface="Trebuchet MS"/>
                <a:cs typeface="Trebuchet MS"/>
              </a:rPr>
              <a:t>personalized</a:t>
            </a:r>
            <a:r>
              <a:rPr b="1" dirty="0" sz="2400" spc="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b="1" dirty="0" sz="2400" spc="-10">
                <a:solidFill>
                  <a:srgbClr val="262425"/>
                </a:solidFill>
                <a:latin typeface="Trebuchet MS"/>
                <a:cs typeface="Trebuchet MS"/>
              </a:rPr>
              <a:t>learning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experiences.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48626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325"/>
              <a:t>DATA-</a:t>
            </a:r>
            <a:r>
              <a:rPr dirty="0" spc="-254"/>
              <a:t>DRIVEN</a:t>
            </a:r>
            <a:r>
              <a:rPr dirty="0" spc="-95"/>
              <a:t> </a:t>
            </a:r>
            <a:r>
              <a:rPr dirty="0" spc="-305"/>
              <a:t>INSIGHTS</a:t>
            </a:r>
          </a:p>
        </p:txBody>
      </p:sp>
      <p:pic>
        <p:nvPicPr>
          <p:cNvPr id="2097163" name="object 4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699260"/>
            <a:ext cx="8180070" cy="6886575"/>
          </a:xfrm>
          <a:prstGeom prst="rect"/>
        </p:spPr>
      </p:pic>
      <p:sp>
        <p:nvSpPr>
          <p:cNvPr id="1048627" name="object 5" descr=""/>
          <p:cNvSpPr/>
          <p:nvPr/>
        </p:nvSpPr>
        <p:spPr>
          <a:xfrm>
            <a:off x="0" y="544320"/>
            <a:ext cx="18288000" cy="1905"/>
          </a:xfrm>
          <a:custGeom>
            <a:avLst/>
            <a:ah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28" name="object 6" descr=""/>
          <p:cNvSpPr/>
          <p:nvPr/>
        </p:nvSpPr>
        <p:spPr>
          <a:xfrm>
            <a:off x="0" y="9739303"/>
            <a:ext cx="18288000" cy="1905"/>
          </a:xfrm>
          <a:custGeom>
            <a:avLst/>
            <a:ah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 descr=""/>
          <p:cNvSpPr/>
          <p:nvPr/>
        </p:nvSpPr>
        <p:spPr>
          <a:xfrm>
            <a:off x="0" y="544320"/>
            <a:ext cx="18288000" cy="1905"/>
          </a:xfrm>
          <a:custGeom>
            <a:avLst/>
            <a:ah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30" name="object 3" descr=""/>
          <p:cNvSpPr/>
          <p:nvPr/>
        </p:nvSpPr>
        <p:spPr>
          <a:xfrm>
            <a:off x="0" y="9739303"/>
            <a:ext cx="18288000" cy="1905"/>
          </a:xfrm>
          <a:custGeom>
            <a:avLst/>
            <a:ah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bIns="0" lIns="0" rIns="0" rtlCol="0" tIns="0" wrap="square"/>
          <a:p/>
        </p:txBody>
      </p:sp>
      <p:pic>
        <p:nvPicPr>
          <p:cNvPr id="2097164" name="object 4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/>
        </p:spPr>
      </p:pic>
      <p:grpSp>
        <p:nvGrpSpPr>
          <p:cNvPr id="32" name="object 5" descr="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1048631" name="object 6" descr="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ah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46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3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4"/>
                  </a:lnTo>
                  <a:lnTo>
                    <a:pt x="186243" y="934540"/>
                  </a:lnTo>
                  <a:lnTo>
                    <a:pt x="229449" y="856058"/>
                  </a:lnTo>
                  <a:lnTo>
                    <a:pt x="276248" y="779739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3"/>
                  </a:lnTo>
                  <a:lnTo>
                    <a:pt x="501597" y="501822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59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0" y="83515"/>
                  </a:lnTo>
                  <a:lnTo>
                    <a:pt x="1269109" y="58305"/>
                  </a:lnTo>
                  <a:lnTo>
                    <a:pt x="1356231" y="37426"/>
                  </a:lnTo>
                  <a:lnTo>
                    <a:pt x="1444064" y="20866"/>
                  </a:lnTo>
                  <a:lnTo>
                    <a:pt x="1532621" y="9347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47"/>
                  </a:lnTo>
                  <a:lnTo>
                    <a:pt x="1979737" y="20866"/>
                  </a:lnTo>
                  <a:lnTo>
                    <a:pt x="2067583" y="37426"/>
                  </a:lnTo>
                  <a:lnTo>
                    <a:pt x="2154692" y="58305"/>
                  </a:lnTo>
                  <a:lnTo>
                    <a:pt x="2241103" y="83515"/>
                  </a:lnTo>
                  <a:lnTo>
                    <a:pt x="2325329" y="113753"/>
                  </a:lnTo>
                  <a:lnTo>
                    <a:pt x="2408133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59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2"/>
                  </a:lnTo>
                  <a:lnTo>
                    <a:pt x="2984129" y="566623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5" y="779739"/>
                  </a:lnTo>
                  <a:lnTo>
                    <a:pt x="3194365" y="856058"/>
                  </a:lnTo>
                  <a:lnTo>
                    <a:pt x="3237558" y="934540"/>
                  </a:lnTo>
                  <a:lnTo>
                    <a:pt x="3275721" y="1015894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3" y="1269334"/>
                  </a:lnTo>
                  <a:lnTo>
                    <a:pt x="3386592" y="1356453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5" y="1622846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7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ah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77"/>
                  </a:lnTo>
                  <a:lnTo>
                    <a:pt x="857985" y="23759"/>
                  </a:lnTo>
                  <a:lnTo>
                    <a:pt x="802549" y="36716"/>
                  </a:lnTo>
                  <a:lnTo>
                    <a:pt x="748549" y="53276"/>
                  </a:lnTo>
                  <a:lnTo>
                    <a:pt x="695272" y="71998"/>
                  </a:lnTo>
                  <a:lnTo>
                    <a:pt x="642707" y="93598"/>
                  </a:lnTo>
                  <a:lnTo>
                    <a:pt x="591590" y="118075"/>
                  </a:lnTo>
                  <a:lnTo>
                    <a:pt x="541907" y="145435"/>
                  </a:lnTo>
                  <a:lnTo>
                    <a:pt x="492949" y="174957"/>
                  </a:lnTo>
                  <a:lnTo>
                    <a:pt x="446149" y="206634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2"/>
                  </a:lnTo>
                  <a:lnTo>
                    <a:pt x="240955" y="401751"/>
                  </a:lnTo>
                  <a:lnTo>
                    <a:pt x="206399" y="446391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47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4"/>
                  </a:lnTo>
                  <a:lnTo>
                    <a:pt x="23519" y="858227"/>
                  </a:lnTo>
                  <a:lnTo>
                    <a:pt x="13435" y="914385"/>
                  </a:lnTo>
                  <a:lnTo>
                    <a:pt x="5523" y="970543"/>
                  </a:lnTo>
                  <a:lnTo>
                    <a:pt x="1205" y="1026701"/>
                  </a:lnTo>
                  <a:lnTo>
                    <a:pt x="0" y="1074053"/>
                  </a:lnTo>
                  <a:lnTo>
                    <a:pt x="2166682" y="1074053"/>
                  </a:lnTo>
                  <a:lnTo>
                    <a:pt x="2165488" y="1026701"/>
                  </a:lnTo>
                  <a:lnTo>
                    <a:pt x="2161170" y="970543"/>
                  </a:lnTo>
                  <a:lnTo>
                    <a:pt x="2153245" y="914385"/>
                  </a:lnTo>
                  <a:lnTo>
                    <a:pt x="2143174" y="858227"/>
                  </a:lnTo>
                  <a:lnTo>
                    <a:pt x="2130207" y="802784"/>
                  </a:lnTo>
                  <a:lnTo>
                    <a:pt x="2113646" y="748789"/>
                  </a:lnTo>
                  <a:lnTo>
                    <a:pt x="2094927" y="695509"/>
                  </a:lnTo>
                  <a:lnTo>
                    <a:pt x="2073324" y="642947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1"/>
                  </a:lnTo>
                  <a:lnTo>
                    <a:pt x="1925737" y="401751"/>
                  </a:lnTo>
                  <a:lnTo>
                    <a:pt x="1888285" y="358552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4"/>
                  </a:lnTo>
                  <a:lnTo>
                    <a:pt x="1673731" y="174957"/>
                  </a:lnTo>
                  <a:lnTo>
                    <a:pt x="1625497" y="145435"/>
                  </a:lnTo>
                  <a:lnTo>
                    <a:pt x="1575103" y="118075"/>
                  </a:lnTo>
                  <a:lnTo>
                    <a:pt x="1523973" y="93598"/>
                  </a:lnTo>
                  <a:lnTo>
                    <a:pt x="1471420" y="71998"/>
                  </a:lnTo>
                  <a:lnTo>
                    <a:pt x="1418144" y="53276"/>
                  </a:lnTo>
                  <a:lnTo>
                    <a:pt x="1364143" y="36716"/>
                  </a:lnTo>
                  <a:lnTo>
                    <a:pt x="1308695" y="23759"/>
                  </a:lnTo>
                  <a:lnTo>
                    <a:pt x="1252548" y="13677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ah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2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9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ah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2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0" descr=""/>
          <p:cNvSpPr txBox="1"/>
          <p:nvPr/>
        </p:nvSpPr>
        <p:spPr>
          <a:xfrm>
            <a:off x="1987715" y="2911608"/>
            <a:ext cx="6469380" cy="2136902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While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online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20">
                <a:solidFill>
                  <a:srgbClr val="262425"/>
                </a:solidFill>
                <a:latin typeface="Trebuchet MS"/>
                <a:cs typeface="Trebuchet MS"/>
              </a:rPr>
              <a:t>mock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tests</a:t>
            </a:r>
            <a:r>
              <a:rPr dirty="0" sz="240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oﬀer</a:t>
            </a:r>
            <a:r>
              <a:rPr dirty="0" sz="2400" spc="-1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numerous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advantages,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challenges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14">
                <a:solidFill>
                  <a:srgbClr val="262425"/>
                </a:solidFill>
                <a:latin typeface="Trebuchet MS"/>
                <a:cs typeface="Trebuchet MS"/>
              </a:rPr>
              <a:t>such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262425"/>
                </a:solidFill>
                <a:latin typeface="Trebuchet MS"/>
                <a:cs typeface="Trebuchet MS"/>
              </a:rPr>
              <a:t>as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b="1" dirty="0" sz="2400" spc="-10">
                <a:solidFill>
                  <a:srgbClr val="262425"/>
                </a:solidFill>
                <a:latin typeface="Trebuchet MS"/>
                <a:cs typeface="Trebuchet MS"/>
              </a:rPr>
              <a:t>technical </a:t>
            </a:r>
            <a:r>
              <a:rPr b="1" dirty="0" sz="2400" spc="65">
                <a:solidFill>
                  <a:srgbClr val="262425"/>
                </a:solidFill>
                <a:latin typeface="Trebuchet MS"/>
                <a:cs typeface="Trebuchet MS"/>
              </a:rPr>
              <a:t>issues</a:t>
            </a:r>
            <a:r>
              <a:rPr b="1" dirty="0" sz="2400" spc="-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student</a:t>
            </a:r>
            <a:r>
              <a:rPr dirty="0" sz="240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262425"/>
                </a:solidFill>
                <a:latin typeface="Trebuchet MS"/>
                <a:cs typeface="Trebuchet MS"/>
              </a:rPr>
              <a:t>engagement</a:t>
            </a:r>
            <a:r>
              <a:rPr dirty="0" sz="240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dirty="0" sz="240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arise.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Solutions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include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providing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adequate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b="1" dirty="0" sz="2400" spc="-10">
                <a:solidFill>
                  <a:srgbClr val="262425"/>
                </a:solidFill>
                <a:latin typeface="Trebuchet MS"/>
                <a:cs typeface="Trebuchet MS"/>
              </a:rPr>
              <a:t>training 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dirty="0" sz="2400" spc="-1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both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students</a:t>
            </a:r>
            <a:r>
              <a:rPr dirty="0" sz="2400" spc="-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educators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262425"/>
                </a:solidFill>
                <a:latin typeface="Trebuchet MS"/>
                <a:cs typeface="Trebuchet MS"/>
              </a:rPr>
              <a:t>ensuring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reliable</a:t>
            </a:r>
            <a:r>
              <a:rPr dirty="0" sz="2400" spc="-1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technology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access.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48636" name="object 11"/>
          <p:cNvSpPr txBox="1">
            <a:spLocks noGrp="1"/>
          </p:cNvSpPr>
          <p:nvPr>
            <p:ph type="title"/>
          </p:nvPr>
        </p:nvSpPr>
        <p:spPr>
          <a:xfrm>
            <a:off x="1987715" y="1533175"/>
            <a:ext cx="7075805" cy="612141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50" spc="-330"/>
              <a:t>CHALLENGES</a:t>
            </a:r>
            <a:r>
              <a:rPr dirty="0" sz="4050" spc="-100"/>
              <a:t> </a:t>
            </a:r>
            <a:r>
              <a:rPr dirty="0" sz="4050" spc="-95"/>
              <a:t>AND</a:t>
            </a:r>
            <a:r>
              <a:rPr dirty="0" sz="4050" spc="-145"/>
              <a:t> </a:t>
            </a:r>
            <a:r>
              <a:rPr dirty="0" sz="4050" spc="-270"/>
              <a:t>SOLUTIONS</a:t>
            </a:r>
            <a:endParaRPr sz="4050"/>
          </a:p>
        </p:txBody>
      </p:sp>
      <p:sp>
        <p:nvSpPr>
          <p:cNvPr id="1048637" name="object 12" descr=""/>
          <p:cNvSpPr/>
          <p:nvPr/>
        </p:nvSpPr>
        <p:spPr>
          <a:xfrm>
            <a:off x="0" y="0"/>
            <a:ext cx="2038985" cy="2094864"/>
          </a:xfrm>
          <a:custGeom>
            <a:avLst/>
            <a:ah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50"/>
                </a:lnTo>
                <a:lnTo>
                  <a:pt x="1982952" y="201790"/>
                </a:lnTo>
                <a:lnTo>
                  <a:pt x="1932546" y="344347"/>
                </a:lnTo>
                <a:lnTo>
                  <a:pt x="1874227" y="484022"/>
                </a:lnTo>
                <a:lnTo>
                  <a:pt x="1809432" y="620814"/>
                </a:lnTo>
                <a:lnTo>
                  <a:pt x="1737436" y="753300"/>
                </a:lnTo>
                <a:lnTo>
                  <a:pt x="1658238" y="882180"/>
                </a:lnTo>
                <a:lnTo>
                  <a:pt x="1572551" y="1006729"/>
                </a:lnTo>
                <a:lnTo>
                  <a:pt x="1480400" y="1126972"/>
                </a:lnTo>
                <a:lnTo>
                  <a:pt x="1382483" y="1242161"/>
                </a:lnTo>
                <a:lnTo>
                  <a:pt x="1278089" y="1351610"/>
                </a:lnTo>
                <a:lnTo>
                  <a:pt x="1168647" y="1456004"/>
                </a:lnTo>
                <a:lnTo>
                  <a:pt x="1053449" y="1553921"/>
                </a:lnTo>
                <a:lnTo>
                  <a:pt x="933212" y="1646072"/>
                </a:lnTo>
                <a:lnTo>
                  <a:pt x="808657" y="1731759"/>
                </a:lnTo>
                <a:lnTo>
                  <a:pt x="679777" y="1810956"/>
                </a:lnTo>
                <a:lnTo>
                  <a:pt x="546581" y="1882952"/>
                </a:lnTo>
                <a:lnTo>
                  <a:pt x="410502" y="1948472"/>
                </a:lnTo>
                <a:lnTo>
                  <a:pt x="270827" y="2006066"/>
                </a:lnTo>
                <a:lnTo>
                  <a:pt x="128269" y="2056460"/>
                </a:lnTo>
                <a:lnTo>
                  <a:pt x="0" y="2094566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"/>
          <p:cNvSpPr txBox="1"/>
          <p:nvPr/>
        </p:nvSpPr>
        <p:spPr>
          <a:xfrm>
            <a:off x="-31427" y="647049"/>
            <a:ext cx="6786880" cy="1412241"/>
          </a:xfrm>
          <a:prstGeom prst="rect"/>
          <a:noFill/>
        </p:spPr>
        <p:txBody>
          <a:bodyPr anchor="t" anchorCtr="1" rtlCol="0" vert="horz" wrap="square">
            <a:spAutoFit/>
          </a:bodyPr>
          <a:p>
            <a:pPr algn="ctr"/>
            <a:r>
              <a:rPr altLang="bn-IN" b="1" sz="8800" lang="en-US">
                <a:solidFill>
                  <a:srgbClr val="000000"/>
                </a:solidFill>
              </a:rPr>
              <a:t>F</a:t>
            </a:r>
            <a:r>
              <a:rPr altLang="bn-IN" b="1" sz="8800" lang="en-US">
                <a:solidFill>
                  <a:srgbClr val="000000"/>
                </a:solidFill>
              </a:rPr>
              <a:t>l</a:t>
            </a:r>
            <a:r>
              <a:rPr altLang="bn-IN" b="1" sz="8800" lang="en-US">
                <a:solidFill>
                  <a:srgbClr val="000000"/>
                </a:solidFill>
              </a:rPr>
              <a:t>o</a:t>
            </a:r>
            <a:r>
              <a:rPr altLang="bn-IN" b="1" sz="8800" lang="en-US">
                <a:solidFill>
                  <a:srgbClr val="000000"/>
                </a:solidFill>
              </a:rPr>
              <a:t>w</a:t>
            </a:r>
            <a:r>
              <a:rPr altLang="bn-IN" b="1" sz="8800" lang="en-US">
                <a:solidFill>
                  <a:srgbClr val="000000"/>
                </a:solidFill>
              </a:rPr>
              <a:t>chart </a:t>
            </a:r>
            <a:r>
              <a:rPr altLang="bn-IN" b="1" sz="8800" lang="en-US">
                <a:solidFill>
                  <a:srgbClr val="000000"/>
                </a:solidFill>
              </a:rPr>
              <a:t>:</a:t>
            </a:r>
            <a:endParaRPr b="1" sz="2800" lang="en-US">
              <a:solidFill>
                <a:srgbClr val="000000"/>
              </a:solidFill>
            </a:endParaRP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91431" y="3935179"/>
            <a:ext cx="17517838" cy="434194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85948" y="2339134"/>
            <a:ext cx="17667556" cy="8356966"/>
          </a:xfrm>
          <a:prstGeom prst="rect"/>
        </p:spPr>
      </p:pic>
      <p:sp>
        <p:nvSpPr>
          <p:cNvPr id="1048639" name=""/>
          <p:cNvSpPr txBox="1"/>
          <p:nvPr/>
        </p:nvSpPr>
        <p:spPr>
          <a:xfrm>
            <a:off x="2555225" y="1023698"/>
            <a:ext cx="13024783" cy="853440"/>
          </a:xfrm>
          <a:prstGeom prst="rect"/>
        </p:spPr>
        <p:txBody>
          <a:bodyPr anchor="t" anchorCtr="1" rtlCol="0" wrap="square">
            <a:spAutoFit/>
          </a:bodyPr>
          <a:p>
            <a:pPr algn="ctr"/>
            <a:r>
              <a:rPr b="1" sz="5400" i="1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I</a:t>
            </a:r>
            <a:r>
              <a:rPr b="1" sz="5400" i="1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N</a:t>
            </a:r>
            <a:r>
              <a:rPr b="1" sz="5400" i="1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T</a:t>
            </a:r>
            <a:r>
              <a:rPr b="1" sz="5400" i="1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E</a:t>
            </a:r>
            <a:r>
              <a:rPr b="1" sz="5400" i="1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R</a:t>
            </a:r>
            <a:r>
              <a:rPr b="1" sz="5400" i="1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F</a:t>
            </a:r>
            <a:r>
              <a:rPr b="1" sz="5400" i="1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utive Mono"/>
              </a:rPr>
              <a:t>ACE </a:t>
            </a:r>
            <a:endParaRPr b="1" sz="2800" i="1" lang="en-US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Cutiv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4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I2223</dc:creator>
  <dcterms:created xsi:type="dcterms:W3CDTF">2024-11-19T16:39:25Z</dcterms:created>
  <dcterms:modified xsi:type="dcterms:W3CDTF">2024-11-21T20:13:33Z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2024-11-21T00:00:00Z</vt:filetime>
  </property>
  <property fmtid="{D5CDD505-2E9C-101B-9397-08002B2CF9AE}" pid="5" name="Producer">
    <vt:lpwstr>GPL Ghostscript 10.04.0</vt:lpwstr>
  </property>
  <property fmtid="{D5CDD505-2E9C-101B-9397-08002B2CF9AE}" pid="6" name="ICV">
    <vt:lpwstr>eaaaf0fd1955412483410fc1c3b0a644</vt:lpwstr>
  </property>
</Properties>
</file>