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7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6" r:id="rId18"/>
    <p:sldId id="272" r:id="rId19"/>
    <p:sldId id="273" r:id="rId20"/>
    <p:sldId id="274" r:id="rId21"/>
    <p:sldId id="275"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32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2D2999-A62E-49EC-8EC7-52F128578E0A}" v="6" dt="2022-07-23T08:11:37.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500"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NAL PAL" userId="4ec6074d4c4251f7" providerId="Windows Live" clId="Web-{F32D2999-A62E-49EC-8EC7-52F128578E0A}"/>
    <pc:docChg chg="modSld">
      <pc:chgData name="KUNAL PAL" userId="4ec6074d4c4251f7" providerId="Windows Live" clId="Web-{F32D2999-A62E-49EC-8EC7-52F128578E0A}" dt="2022-07-23T08:11:36.750" v="1" actId="20577"/>
      <pc:docMkLst>
        <pc:docMk/>
      </pc:docMkLst>
      <pc:sldChg chg="modSp">
        <pc:chgData name="KUNAL PAL" userId="4ec6074d4c4251f7" providerId="Windows Live" clId="Web-{F32D2999-A62E-49EC-8EC7-52F128578E0A}" dt="2022-07-23T08:11:36.750" v="1" actId="20577"/>
        <pc:sldMkLst>
          <pc:docMk/>
          <pc:sldMk cId="475795658" sldId="264"/>
        </pc:sldMkLst>
        <pc:spChg chg="mod">
          <ac:chgData name="KUNAL PAL" userId="4ec6074d4c4251f7" providerId="Windows Live" clId="Web-{F32D2999-A62E-49EC-8EC7-52F128578E0A}" dt="2022-07-23T08:11:36.750" v="1" actId="20577"/>
          <ac:spMkLst>
            <pc:docMk/>
            <pc:sldMk cId="475795658" sldId="264"/>
            <ac:spMk id="7" creationId="{769EB56D-EE4B-7731-BDC5-7F1F0E05E4A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547EE9-D4F0-4FA5-B7E2-6F2BEDA4C62A}" type="datetimeFigureOut">
              <a:rPr lang="en-IN" smtClean="0"/>
              <a:t>23-07-2022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4FA74D-67CB-4A3D-87EE-37FD7D491C74}" type="slidenum">
              <a:rPr lang="en-IN" smtClean="0"/>
              <a:t>‹#›</a:t>
            </a:fld>
            <a:endParaRPr lang="en-IN"/>
          </a:p>
        </p:txBody>
      </p:sp>
    </p:spTree>
    <p:extLst>
      <p:ext uri="{BB962C8B-B14F-4D97-AF65-F5344CB8AC3E}">
        <p14:creationId xmlns:p14="http://schemas.microsoft.com/office/powerpoint/2010/main" val="1698287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07067-94EE-85F1-22B7-EEA77BAF2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53873E-E7E4-3EEA-A9E3-17CC52F501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8028F5-06F4-FA45-5D7F-BB068EB1EFE2}"/>
              </a:ext>
            </a:extLst>
          </p:cNvPr>
          <p:cNvSpPr>
            <a:spLocks noGrp="1"/>
          </p:cNvSpPr>
          <p:nvPr>
            <p:ph type="dt" sz="half" idx="10"/>
          </p:nvPr>
        </p:nvSpPr>
        <p:spPr/>
        <p:txBody>
          <a:bodyPr/>
          <a:lstStyle/>
          <a:p>
            <a:r>
              <a:rPr lang="en-IN"/>
              <a:t>1-08-2022</a:t>
            </a:r>
          </a:p>
        </p:txBody>
      </p:sp>
      <p:sp>
        <p:nvSpPr>
          <p:cNvPr id="5" name="Footer Placeholder 4">
            <a:extLst>
              <a:ext uri="{FF2B5EF4-FFF2-40B4-BE49-F238E27FC236}">
                <a16:creationId xmlns:a16="http://schemas.microsoft.com/office/drawing/2014/main" id="{540D6847-D513-8073-84BE-D03CC46F9E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8BCE09-10D6-2A6E-DE2B-0D32154A4C2C}"/>
              </a:ext>
            </a:extLst>
          </p:cNvPr>
          <p:cNvSpPr>
            <a:spLocks noGrp="1"/>
          </p:cNvSpPr>
          <p:nvPr>
            <p:ph type="sldNum" sz="quarter" idx="12"/>
          </p:nvPr>
        </p:nvSpPr>
        <p:spPr/>
        <p:txBody>
          <a:bodyPr/>
          <a:lstStyle/>
          <a:p>
            <a:fld id="{11EAC2F6-CF32-477F-81E6-014CE12CC0AE}" type="slidenum">
              <a:rPr lang="en-IN" smtClean="0"/>
              <a:t>‹#›</a:t>
            </a:fld>
            <a:endParaRPr lang="en-IN"/>
          </a:p>
        </p:txBody>
      </p:sp>
    </p:spTree>
    <p:extLst>
      <p:ext uri="{BB962C8B-B14F-4D97-AF65-F5344CB8AC3E}">
        <p14:creationId xmlns:p14="http://schemas.microsoft.com/office/powerpoint/2010/main" val="700289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F1829-5107-6817-3B25-D539B0AB6F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09638A-9A63-6713-343F-4BB7AF0448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ADCE37-2F26-6AAF-BEA4-70592D7014F0}"/>
              </a:ext>
            </a:extLst>
          </p:cNvPr>
          <p:cNvSpPr>
            <a:spLocks noGrp="1"/>
          </p:cNvSpPr>
          <p:nvPr>
            <p:ph type="dt" sz="half" idx="10"/>
          </p:nvPr>
        </p:nvSpPr>
        <p:spPr/>
        <p:txBody>
          <a:bodyPr/>
          <a:lstStyle/>
          <a:p>
            <a:r>
              <a:rPr lang="en-IN"/>
              <a:t>1-08-2022</a:t>
            </a:r>
          </a:p>
        </p:txBody>
      </p:sp>
      <p:sp>
        <p:nvSpPr>
          <p:cNvPr id="5" name="Footer Placeholder 4">
            <a:extLst>
              <a:ext uri="{FF2B5EF4-FFF2-40B4-BE49-F238E27FC236}">
                <a16:creationId xmlns:a16="http://schemas.microsoft.com/office/drawing/2014/main" id="{B770C4CB-68C6-D47C-5BBC-AAE88A6AC5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C7D28E-D945-DF4A-686D-ED6784CA6552}"/>
              </a:ext>
            </a:extLst>
          </p:cNvPr>
          <p:cNvSpPr>
            <a:spLocks noGrp="1"/>
          </p:cNvSpPr>
          <p:nvPr>
            <p:ph type="sldNum" sz="quarter" idx="12"/>
          </p:nvPr>
        </p:nvSpPr>
        <p:spPr/>
        <p:txBody>
          <a:bodyPr/>
          <a:lstStyle/>
          <a:p>
            <a:fld id="{11EAC2F6-CF32-477F-81E6-014CE12CC0AE}" type="slidenum">
              <a:rPr lang="en-IN" smtClean="0"/>
              <a:t>‹#›</a:t>
            </a:fld>
            <a:endParaRPr lang="en-IN"/>
          </a:p>
        </p:txBody>
      </p:sp>
    </p:spTree>
    <p:extLst>
      <p:ext uri="{BB962C8B-B14F-4D97-AF65-F5344CB8AC3E}">
        <p14:creationId xmlns:p14="http://schemas.microsoft.com/office/powerpoint/2010/main" val="3279241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EC2299-6276-13E6-50A7-5CC374D267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FE20A8-81EC-5BFD-AED9-9238BD1BB5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6508D6-7D0F-255E-4302-4FC6CFBA37F7}"/>
              </a:ext>
            </a:extLst>
          </p:cNvPr>
          <p:cNvSpPr>
            <a:spLocks noGrp="1"/>
          </p:cNvSpPr>
          <p:nvPr>
            <p:ph type="dt" sz="half" idx="10"/>
          </p:nvPr>
        </p:nvSpPr>
        <p:spPr/>
        <p:txBody>
          <a:bodyPr/>
          <a:lstStyle/>
          <a:p>
            <a:r>
              <a:rPr lang="en-IN"/>
              <a:t>1-08-2022</a:t>
            </a:r>
          </a:p>
        </p:txBody>
      </p:sp>
      <p:sp>
        <p:nvSpPr>
          <p:cNvPr id="5" name="Footer Placeholder 4">
            <a:extLst>
              <a:ext uri="{FF2B5EF4-FFF2-40B4-BE49-F238E27FC236}">
                <a16:creationId xmlns:a16="http://schemas.microsoft.com/office/drawing/2014/main" id="{28B48E34-A1BA-48A0-E11C-A4764032E2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DB6B82-5C5E-6DAB-E434-F4528A7708BD}"/>
              </a:ext>
            </a:extLst>
          </p:cNvPr>
          <p:cNvSpPr>
            <a:spLocks noGrp="1"/>
          </p:cNvSpPr>
          <p:nvPr>
            <p:ph type="sldNum" sz="quarter" idx="12"/>
          </p:nvPr>
        </p:nvSpPr>
        <p:spPr/>
        <p:txBody>
          <a:bodyPr/>
          <a:lstStyle/>
          <a:p>
            <a:fld id="{11EAC2F6-CF32-477F-81E6-014CE12CC0AE}" type="slidenum">
              <a:rPr lang="en-IN" smtClean="0"/>
              <a:t>‹#›</a:t>
            </a:fld>
            <a:endParaRPr lang="en-IN"/>
          </a:p>
        </p:txBody>
      </p:sp>
    </p:spTree>
    <p:extLst>
      <p:ext uri="{BB962C8B-B14F-4D97-AF65-F5344CB8AC3E}">
        <p14:creationId xmlns:p14="http://schemas.microsoft.com/office/powerpoint/2010/main" val="1603600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3DB9-ABBA-9F2A-B59D-61E60F4823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7A934F-8203-5BA2-B1A4-CAE119A1D2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34CBFF-CBC5-3DB5-8708-095E97717F7F}"/>
              </a:ext>
            </a:extLst>
          </p:cNvPr>
          <p:cNvSpPr>
            <a:spLocks noGrp="1"/>
          </p:cNvSpPr>
          <p:nvPr>
            <p:ph type="dt" sz="half" idx="10"/>
          </p:nvPr>
        </p:nvSpPr>
        <p:spPr/>
        <p:txBody>
          <a:bodyPr/>
          <a:lstStyle/>
          <a:p>
            <a:r>
              <a:rPr lang="en-IN"/>
              <a:t>1-08-2022</a:t>
            </a:r>
          </a:p>
        </p:txBody>
      </p:sp>
      <p:sp>
        <p:nvSpPr>
          <p:cNvPr id="5" name="Footer Placeholder 4">
            <a:extLst>
              <a:ext uri="{FF2B5EF4-FFF2-40B4-BE49-F238E27FC236}">
                <a16:creationId xmlns:a16="http://schemas.microsoft.com/office/drawing/2014/main" id="{D6A3AB8F-3937-8AF0-02CC-E39342BEF8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D7CCAE-74C5-91D5-AC6B-4C2075DB44E4}"/>
              </a:ext>
            </a:extLst>
          </p:cNvPr>
          <p:cNvSpPr>
            <a:spLocks noGrp="1"/>
          </p:cNvSpPr>
          <p:nvPr>
            <p:ph type="sldNum" sz="quarter" idx="12"/>
          </p:nvPr>
        </p:nvSpPr>
        <p:spPr/>
        <p:txBody>
          <a:bodyPr/>
          <a:lstStyle/>
          <a:p>
            <a:fld id="{11EAC2F6-CF32-477F-81E6-014CE12CC0AE}" type="slidenum">
              <a:rPr lang="en-IN" smtClean="0"/>
              <a:t>‹#›</a:t>
            </a:fld>
            <a:endParaRPr lang="en-IN"/>
          </a:p>
        </p:txBody>
      </p:sp>
    </p:spTree>
    <p:extLst>
      <p:ext uri="{BB962C8B-B14F-4D97-AF65-F5344CB8AC3E}">
        <p14:creationId xmlns:p14="http://schemas.microsoft.com/office/powerpoint/2010/main" val="1726649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6CCC-17EA-F68B-9526-4473B8B7BF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6113BC-CDC0-CAEE-BA6A-5D78A5E25B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80B93F-5205-A9F3-4404-31E4B236A4E5}"/>
              </a:ext>
            </a:extLst>
          </p:cNvPr>
          <p:cNvSpPr>
            <a:spLocks noGrp="1"/>
          </p:cNvSpPr>
          <p:nvPr>
            <p:ph type="dt" sz="half" idx="10"/>
          </p:nvPr>
        </p:nvSpPr>
        <p:spPr/>
        <p:txBody>
          <a:bodyPr/>
          <a:lstStyle/>
          <a:p>
            <a:r>
              <a:rPr lang="en-IN"/>
              <a:t>1-08-2022</a:t>
            </a:r>
          </a:p>
        </p:txBody>
      </p:sp>
      <p:sp>
        <p:nvSpPr>
          <p:cNvPr id="5" name="Footer Placeholder 4">
            <a:extLst>
              <a:ext uri="{FF2B5EF4-FFF2-40B4-BE49-F238E27FC236}">
                <a16:creationId xmlns:a16="http://schemas.microsoft.com/office/drawing/2014/main" id="{D74971AB-DD54-50FD-D410-7384CCD751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E7EDEE-7292-912E-872C-DB375521D52D}"/>
              </a:ext>
            </a:extLst>
          </p:cNvPr>
          <p:cNvSpPr>
            <a:spLocks noGrp="1"/>
          </p:cNvSpPr>
          <p:nvPr>
            <p:ph type="sldNum" sz="quarter" idx="12"/>
          </p:nvPr>
        </p:nvSpPr>
        <p:spPr/>
        <p:txBody>
          <a:bodyPr/>
          <a:lstStyle/>
          <a:p>
            <a:fld id="{11EAC2F6-CF32-477F-81E6-014CE12CC0AE}" type="slidenum">
              <a:rPr lang="en-IN" smtClean="0"/>
              <a:t>‹#›</a:t>
            </a:fld>
            <a:endParaRPr lang="en-IN"/>
          </a:p>
        </p:txBody>
      </p:sp>
    </p:spTree>
    <p:extLst>
      <p:ext uri="{BB962C8B-B14F-4D97-AF65-F5344CB8AC3E}">
        <p14:creationId xmlns:p14="http://schemas.microsoft.com/office/powerpoint/2010/main" val="4004543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966A8-3886-ACAB-2517-193A296E1E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2C0312-5B67-19B7-5BD3-9A1930A5C7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C5C224-3966-C3E2-0493-6BE8CA2C7B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CCEC47-7780-C746-8C21-D66D9F27D4E2}"/>
              </a:ext>
            </a:extLst>
          </p:cNvPr>
          <p:cNvSpPr>
            <a:spLocks noGrp="1"/>
          </p:cNvSpPr>
          <p:nvPr>
            <p:ph type="dt" sz="half" idx="10"/>
          </p:nvPr>
        </p:nvSpPr>
        <p:spPr/>
        <p:txBody>
          <a:bodyPr/>
          <a:lstStyle/>
          <a:p>
            <a:r>
              <a:rPr lang="en-IN"/>
              <a:t>1-08-2022</a:t>
            </a:r>
          </a:p>
        </p:txBody>
      </p:sp>
      <p:sp>
        <p:nvSpPr>
          <p:cNvPr id="6" name="Footer Placeholder 5">
            <a:extLst>
              <a:ext uri="{FF2B5EF4-FFF2-40B4-BE49-F238E27FC236}">
                <a16:creationId xmlns:a16="http://schemas.microsoft.com/office/drawing/2014/main" id="{EA5496A7-498D-10B3-08F4-FD0E17993F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50E83D-D7FE-4D29-AC71-6548278CD58C}"/>
              </a:ext>
            </a:extLst>
          </p:cNvPr>
          <p:cNvSpPr>
            <a:spLocks noGrp="1"/>
          </p:cNvSpPr>
          <p:nvPr>
            <p:ph type="sldNum" sz="quarter" idx="12"/>
          </p:nvPr>
        </p:nvSpPr>
        <p:spPr/>
        <p:txBody>
          <a:bodyPr/>
          <a:lstStyle/>
          <a:p>
            <a:fld id="{11EAC2F6-CF32-477F-81E6-014CE12CC0AE}" type="slidenum">
              <a:rPr lang="en-IN" smtClean="0"/>
              <a:t>‹#›</a:t>
            </a:fld>
            <a:endParaRPr lang="en-IN"/>
          </a:p>
        </p:txBody>
      </p:sp>
    </p:spTree>
    <p:extLst>
      <p:ext uri="{BB962C8B-B14F-4D97-AF65-F5344CB8AC3E}">
        <p14:creationId xmlns:p14="http://schemas.microsoft.com/office/powerpoint/2010/main" val="264465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44E29-6BA6-0A32-910F-BF18AAB41C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9A922E-7B91-341C-97E2-BB022A0F52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4587B7-7DE5-1A90-EFB3-5802A7AB37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DBAF6F-9FCB-C0E7-333C-99BA1677E1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27E9A4-4DBF-5A3F-1285-7F96A3DA79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7668B2-0CE2-262C-D1D6-4497682CF001}"/>
              </a:ext>
            </a:extLst>
          </p:cNvPr>
          <p:cNvSpPr>
            <a:spLocks noGrp="1"/>
          </p:cNvSpPr>
          <p:nvPr>
            <p:ph type="dt" sz="half" idx="10"/>
          </p:nvPr>
        </p:nvSpPr>
        <p:spPr/>
        <p:txBody>
          <a:bodyPr/>
          <a:lstStyle/>
          <a:p>
            <a:r>
              <a:rPr lang="en-IN"/>
              <a:t>1-08-2022</a:t>
            </a:r>
          </a:p>
        </p:txBody>
      </p:sp>
      <p:sp>
        <p:nvSpPr>
          <p:cNvPr id="8" name="Footer Placeholder 7">
            <a:extLst>
              <a:ext uri="{FF2B5EF4-FFF2-40B4-BE49-F238E27FC236}">
                <a16:creationId xmlns:a16="http://schemas.microsoft.com/office/drawing/2014/main" id="{0D59B973-274A-2EFE-7F22-3FF42074F3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168DB3-99D1-F53E-9DCF-9CC12F77400E}"/>
              </a:ext>
            </a:extLst>
          </p:cNvPr>
          <p:cNvSpPr>
            <a:spLocks noGrp="1"/>
          </p:cNvSpPr>
          <p:nvPr>
            <p:ph type="sldNum" sz="quarter" idx="12"/>
          </p:nvPr>
        </p:nvSpPr>
        <p:spPr/>
        <p:txBody>
          <a:bodyPr/>
          <a:lstStyle/>
          <a:p>
            <a:fld id="{11EAC2F6-CF32-477F-81E6-014CE12CC0AE}" type="slidenum">
              <a:rPr lang="en-IN" smtClean="0"/>
              <a:t>‹#›</a:t>
            </a:fld>
            <a:endParaRPr lang="en-IN"/>
          </a:p>
        </p:txBody>
      </p:sp>
    </p:spTree>
    <p:extLst>
      <p:ext uri="{BB962C8B-B14F-4D97-AF65-F5344CB8AC3E}">
        <p14:creationId xmlns:p14="http://schemas.microsoft.com/office/powerpoint/2010/main" val="3380476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EE9F-F287-0066-54E5-A5848A584D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E283C2C-36E8-289F-C989-5ADACABB38B8}"/>
              </a:ext>
            </a:extLst>
          </p:cNvPr>
          <p:cNvSpPr>
            <a:spLocks noGrp="1"/>
          </p:cNvSpPr>
          <p:nvPr>
            <p:ph type="dt" sz="half" idx="10"/>
          </p:nvPr>
        </p:nvSpPr>
        <p:spPr/>
        <p:txBody>
          <a:bodyPr/>
          <a:lstStyle/>
          <a:p>
            <a:r>
              <a:rPr lang="en-IN"/>
              <a:t>1-08-2022</a:t>
            </a:r>
          </a:p>
        </p:txBody>
      </p:sp>
      <p:sp>
        <p:nvSpPr>
          <p:cNvPr id="4" name="Footer Placeholder 3">
            <a:extLst>
              <a:ext uri="{FF2B5EF4-FFF2-40B4-BE49-F238E27FC236}">
                <a16:creationId xmlns:a16="http://schemas.microsoft.com/office/drawing/2014/main" id="{1745122B-DFF2-DBE1-9D52-8F05B3B884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78A106-443D-1991-9F94-51421BED0E7B}"/>
              </a:ext>
            </a:extLst>
          </p:cNvPr>
          <p:cNvSpPr>
            <a:spLocks noGrp="1"/>
          </p:cNvSpPr>
          <p:nvPr>
            <p:ph type="sldNum" sz="quarter" idx="12"/>
          </p:nvPr>
        </p:nvSpPr>
        <p:spPr/>
        <p:txBody>
          <a:bodyPr/>
          <a:lstStyle/>
          <a:p>
            <a:fld id="{11EAC2F6-CF32-477F-81E6-014CE12CC0AE}" type="slidenum">
              <a:rPr lang="en-IN" smtClean="0"/>
              <a:t>‹#›</a:t>
            </a:fld>
            <a:endParaRPr lang="en-IN"/>
          </a:p>
        </p:txBody>
      </p:sp>
    </p:spTree>
    <p:extLst>
      <p:ext uri="{BB962C8B-B14F-4D97-AF65-F5344CB8AC3E}">
        <p14:creationId xmlns:p14="http://schemas.microsoft.com/office/powerpoint/2010/main" val="3525852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B1542-47F9-327C-1E78-D0BC3E68702F}"/>
              </a:ext>
            </a:extLst>
          </p:cNvPr>
          <p:cNvSpPr>
            <a:spLocks noGrp="1"/>
          </p:cNvSpPr>
          <p:nvPr>
            <p:ph type="dt" sz="half" idx="10"/>
          </p:nvPr>
        </p:nvSpPr>
        <p:spPr/>
        <p:txBody>
          <a:bodyPr/>
          <a:lstStyle/>
          <a:p>
            <a:r>
              <a:rPr lang="en-IN"/>
              <a:t>1-08-2022</a:t>
            </a:r>
          </a:p>
        </p:txBody>
      </p:sp>
      <p:sp>
        <p:nvSpPr>
          <p:cNvPr id="3" name="Footer Placeholder 2">
            <a:extLst>
              <a:ext uri="{FF2B5EF4-FFF2-40B4-BE49-F238E27FC236}">
                <a16:creationId xmlns:a16="http://schemas.microsoft.com/office/drawing/2014/main" id="{9E88AC5E-9202-253C-13C7-496567D198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718919C-1B09-A227-6F81-49A18BD7DB6A}"/>
              </a:ext>
            </a:extLst>
          </p:cNvPr>
          <p:cNvSpPr>
            <a:spLocks noGrp="1"/>
          </p:cNvSpPr>
          <p:nvPr>
            <p:ph type="sldNum" sz="quarter" idx="12"/>
          </p:nvPr>
        </p:nvSpPr>
        <p:spPr/>
        <p:txBody>
          <a:bodyPr/>
          <a:lstStyle/>
          <a:p>
            <a:fld id="{11EAC2F6-CF32-477F-81E6-014CE12CC0AE}" type="slidenum">
              <a:rPr lang="en-IN" smtClean="0"/>
              <a:t>‹#›</a:t>
            </a:fld>
            <a:endParaRPr lang="en-IN"/>
          </a:p>
        </p:txBody>
      </p:sp>
    </p:spTree>
    <p:extLst>
      <p:ext uri="{BB962C8B-B14F-4D97-AF65-F5344CB8AC3E}">
        <p14:creationId xmlns:p14="http://schemas.microsoft.com/office/powerpoint/2010/main" val="134669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B846C-F71C-60A0-F090-1F95C7DC4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F0CC5F-711B-85BC-BEC7-941B2CEE18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4A61FC-DA32-300A-1E41-F89843F6F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CB36CB-2700-1FE9-4754-C4F79FA6CD6D}"/>
              </a:ext>
            </a:extLst>
          </p:cNvPr>
          <p:cNvSpPr>
            <a:spLocks noGrp="1"/>
          </p:cNvSpPr>
          <p:nvPr>
            <p:ph type="dt" sz="half" idx="10"/>
          </p:nvPr>
        </p:nvSpPr>
        <p:spPr/>
        <p:txBody>
          <a:bodyPr/>
          <a:lstStyle/>
          <a:p>
            <a:r>
              <a:rPr lang="en-IN"/>
              <a:t>1-08-2022</a:t>
            </a:r>
          </a:p>
        </p:txBody>
      </p:sp>
      <p:sp>
        <p:nvSpPr>
          <p:cNvPr id="6" name="Footer Placeholder 5">
            <a:extLst>
              <a:ext uri="{FF2B5EF4-FFF2-40B4-BE49-F238E27FC236}">
                <a16:creationId xmlns:a16="http://schemas.microsoft.com/office/drawing/2014/main" id="{546558F5-BB49-254E-3575-9A7AB5031E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0B6E80-92A6-B0AD-5B81-80E5FA6031DC}"/>
              </a:ext>
            </a:extLst>
          </p:cNvPr>
          <p:cNvSpPr>
            <a:spLocks noGrp="1"/>
          </p:cNvSpPr>
          <p:nvPr>
            <p:ph type="sldNum" sz="quarter" idx="12"/>
          </p:nvPr>
        </p:nvSpPr>
        <p:spPr/>
        <p:txBody>
          <a:bodyPr/>
          <a:lstStyle/>
          <a:p>
            <a:fld id="{11EAC2F6-CF32-477F-81E6-014CE12CC0AE}" type="slidenum">
              <a:rPr lang="en-IN" smtClean="0"/>
              <a:t>‹#›</a:t>
            </a:fld>
            <a:endParaRPr lang="en-IN"/>
          </a:p>
        </p:txBody>
      </p:sp>
    </p:spTree>
    <p:extLst>
      <p:ext uri="{BB962C8B-B14F-4D97-AF65-F5344CB8AC3E}">
        <p14:creationId xmlns:p14="http://schemas.microsoft.com/office/powerpoint/2010/main" val="2117231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3E071-35DB-C53E-6EE7-88F59BA9A1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43E61F-5766-DB16-7290-F19FF8AB2E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70ACCC-B3AC-D04A-C357-E534382B27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055860-4876-D5E9-BE54-A90CE6140533}"/>
              </a:ext>
            </a:extLst>
          </p:cNvPr>
          <p:cNvSpPr>
            <a:spLocks noGrp="1"/>
          </p:cNvSpPr>
          <p:nvPr>
            <p:ph type="dt" sz="half" idx="10"/>
          </p:nvPr>
        </p:nvSpPr>
        <p:spPr/>
        <p:txBody>
          <a:bodyPr/>
          <a:lstStyle/>
          <a:p>
            <a:r>
              <a:rPr lang="en-IN"/>
              <a:t>1-08-2022</a:t>
            </a:r>
          </a:p>
        </p:txBody>
      </p:sp>
      <p:sp>
        <p:nvSpPr>
          <p:cNvPr id="6" name="Footer Placeholder 5">
            <a:extLst>
              <a:ext uri="{FF2B5EF4-FFF2-40B4-BE49-F238E27FC236}">
                <a16:creationId xmlns:a16="http://schemas.microsoft.com/office/drawing/2014/main" id="{26B92664-D722-B179-C06B-074AFC0540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89FEDD-9125-062A-463F-975BBDFD235F}"/>
              </a:ext>
            </a:extLst>
          </p:cNvPr>
          <p:cNvSpPr>
            <a:spLocks noGrp="1"/>
          </p:cNvSpPr>
          <p:nvPr>
            <p:ph type="sldNum" sz="quarter" idx="12"/>
          </p:nvPr>
        </p:nvSpPr>
        <p:spPr/>
        <p:txBody>
          <a:bodyPr/>
          <a:lstStyle/>
          <a:p>
            <a:fld id="{11EAC2F6-CF32-477F-81E6-014CE12CC0AE}" type="slidenum">
              <a:rPr lang="en-IN" smtClean="0"/>
              <a:t>‹#›</a:t>
            </a:fld>
            <a:endParaRPr lang="en-IN"/>
          </a:p>
        </p:txBody>
      </p:sp>
    </p:spTree>
    <p:extLst>
      <p:ext uri="{BB962C8B-B14F-4D97-AF65-F5344CB8AC3E}">
        <p14:creationId xmlns:p14="http://schemas.microsoft.com/office/powerpoint/2010/main" val="1609918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49FAAD-4D50-EAEE-538D-6462401653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A61B67-3FE2-D564-4B22-1BADBB73A0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F540F6-36EC-5888-3E84-5347EAFB03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1-08-2022</a:t>
            </a:r>
          </a:p>
        </p:txBody>
      </p:sp>
      <p:sp>
        <p:nvSpPr>
          <p:cNvPr id="5" name="Footer Placeholder 4">
            <a:extLst>
              <a:ext uri="{FF2B5EF4-FFF2-40B4-BE49-F238E27FC236}">
                <a16:creationId xmlns:a16="http://schemas.microsoft.com/office/drawing/2014/main" id="{612617A6-6855-99B6-5B5D-0BFF18A685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B5F6B9-6854-E524-17B0-EA1534CECA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EAC2F6-CF32-477F-81E6-014CE12CC0AE}" type="slidenum">
              <a:rPr lang="en-IN" smtClean="0"/>
              <a:t>‹#›</a:t>
            </a:fld>
            <a:endParaRPr lang="en-IN"/>
          </a:p>
        </p:txBody>
      </p:sp>
    </p:spTree>
    <p:extLst>
      <p:ext uri="{BB962C8B-B14F-4D97-AF65-F5344CB8AC3E}">
        <p14:creationId xmlns:p14="http://schemas.microsoft.com/office/powerpoint/2010/main" val="362272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8" Type="http://schemas.openxmlformats.org/officeDocument/2006/relationships/hyperlink" Target="https://animate.style/" TargetMode="External"/><Relationship Id="rId3" Type="http://schemas.openxmlformats.org/officeDocument/2006/relationships/hyperlink" Target="https://www.google.co.in/" TargetMode="External"/><Relationship Id="rId7" Type="http://schemas.openxmlformats.org/officeDocument/2006/relationships/hyperlink" Target="https://jrsoftware.org/isdl.php"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geeksforgeeks.org/python-programming-language/" TargetMode="External"/><Relationship Id="rId11" Type="http://schemas.openxmlformats.org/officeDocument/2006/relationships/image" Target="../media/image15.png"/><Relationship Id="rId5" Type="http://schemas.openxmlformats.org/officeDocument/2006/relationships/hyperlink" Target="https://lottiefiles.com/" TargetMode="External"/><Relationship Id="rId10" Type="http://schemas.openxmlformats.org/officeDocument/2006/relationships/image" Target="../media/image23.png"/><Relationship Id="rId4" Type="http://schemas.openxmlformats.org/officeDocument/2006/relationships/hyperlink" Target="https://www.javatpoint.com/python-tkinter" TargetMode="External"/><Relationship Id="rId9"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6871D9-7BEB-362E-7435-95B0E9331B9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rot="10800000">
            <a:off x="-1" y="0"/>
            <a:ext cx="12191999" cy="6858000"/>
          </a:xfrm>
          <a:prstGeom prst="rect">
            <a:avLst/>
          </a:prstGeom>
        </p:spPr>
      </p:pic>
      <p:sp>
        <p:nvSpPr>
          <p:cNvPr id="10" name="Rectangle 9">
            <a:extLst>
              <a:ext uri="{FF2B5EF4-FFF2-40B4-BE49-F238E27FC236}">
                <a16:creationId xmlns:a16="http://schemas.microsoft.com/office/drawing/2014/main" id="{1362573D-C0EC-6CED-2B0F-ECAB33FEF7D2}"/>
              </a:ext>
            </a:extLst>
          </p:cNvPr>
          <p:cNvSpPr/>
          <p:nvPr/>
        </p:nvSpPr>
        <p:spPr>
          <a:xfrm>
            <a:off x="1568959" y="681335"/>
            <a:ext cx="905408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1">
                    <a:lumMod val="75000"/>
                  </a:schemeClr>
                </a:solidFill>
                <a:effectLst>
                  <a:glow rad="228600">
                    <a:schemeClr val="accent4">
                      <a:satMod val="175000"/>
                      <a:alpha val="40000"/>
                    </a:schemeClr>
                  </a:glow>
                </a:effectLst>
                <a:latin typeface="Bell MT" panose="02020503060305020303" pitchFamily="18" charset="0"/>
              </a:rPr>
              <a:t>Student Management System</a:t>
            </a:r>
            <a:endParaRPr lang="en-IN" sz="5400" b="1" cap="none" spc="0" dirty="0">
              <a:ln/>
              <a:solidFill>
                <a:schemeClr val="accent1">
                  <a:lumMod val="75000"/>
                </a:schemeClr>
              </a:solidFill>
              <a:effectLst>
                <a:glow rad="228600">
                  <a:schemeClr val="accent4">
                    <a:satMod val="175000"/>
                    <a:alpha val="40000"/>
                  </a:schemeClr>
                </a:glow>
              </a:effectLst>
            </a:endParaRPr>
          </a:p>
        </p:txBody>
      </p:sp>
      <p:sp>
        <p:nvSpPr>
          <p:cNvPr id="11" name="Rectangle 10">
            <a:extLst>
              <a:ext uri="{FF2B5EF4-FFF2-40B4-BE49-F238E27FC236}">
                <a16:creationId xmlns:a16="http://schemas.microsoft.com/office/drawing/2014/main" id="{D3F7C4D8-58BB-E043-F8B2-D82E3EE3484C}"/>
              </a:ext>
            </a:extLst>
          </p:cNvPr>
          <p:cNvSpPr/>
          <p:nvPr/>
        </p:nvSpPr>
        <p:spPr>
          <a:xfrm>
            <a:off x="3345717" y="1815387"/>
            <a:ext cx="6353727"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University of Calcutta</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2" name="Rectangle 11">
            <a:extLst>
              <a:ext uri="{FF2B5EF4-FFF2-40B4-BE49-F238E27FC236}">
                <a16:creationId xmlns:a16="http://schemas.microsoft.com/office/drawing/2014/main" id="{2E536CCA-9AEE-CDAD-7E2F-E39188D17D0F}"/>
              </a:ext>
            </a:extLst>
          </p:cNvPr>
          <p:cNvSpPr/>
          <p:nvPr/>
        </p:nvSpPr>
        <p:spPr>
          <a:xfrm>
            <a:off x="3332879" y="1526944"/>
            <a:ext cx="2090598" cy="584775"/>
          </a:xfrm>
          <a:prstGeom prst="rect">
            <a:avLst/>
          </a:prstGeom>
          <a:noFill/>
        </p:spPr>
        <p:txBody>
          <a:bodyPr wrap="square" lIns="91440" tIns="45720" rIns="91440" bIns="45720">
            <a:spAutoFit/>
          </a:bodyPr>
          <a:lstStyle/>
          <a:p>
            <a:pPr algn="ctr"/>
            <a:r>
              <a:rPr 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Under The </a:t>
            </a:r>
          </a:p>
        </p:txBody>
      </p:sp>
      <p:sp>
        <p:nvSpPr>
          <p:cNvPr id="13" name="TextBox 12">
            <a:extLst>
              <a:ext uri="{FF2B5EF4-FFF2-40B4-BE49-F238E27FC236}">
                <a16:creationId xmlns:a16="http://schemas.microsoft.com/office/drawing/2014/main" id="{2EADB055-AA0C-63B0-893C-FFC799494D11}"/>
              </a:ext>
            </a:extLst>
          </p:cNvPr>
          <p:cNvSpPr txBox="1"/>
          <p:nvPr/>
        </p:nvSpPr>
        <p:spPr>
          <a:xfrm>
            <a:off x="3789312" y="3508089"/>
            <a:ext cx="7300721" cy="1200329"/>
          </a:xfrm>
          <a:prstGeom prst="rect">
            <a:avLst/>
          </a:prstGeom>
          <a:noFill/>
        </p:spPr>
        <p:txBody>
          <a:bodyPr wrap="square" rtlCol="0">
            <a:spAutoFit/>
          </a:bodyPr>
          <a:lstStyle/>
          <a:p>
            <a:r>
              <a:rPr lang="en-IN" dirty="0">
                <a:latin typeface="Bahnschrift SemiBold SemiConden" panose="020B0502040204020203" pitchFamily="34" charset="0"/>
              </a:rPr>
              <a:t>Arnab Manna 	Roll No.: 193211-21-0030 	Reg. No: 211-1111-0353-19 </a:t>
            </a:r>
          </a:p>
          <a:p>
            <a:r>
              <a:rPr lang="en-IN" dirty="0">
                <a:latin typeface="Bahnschrift SemiBold SemiConden" panose="020B0502040204020203" pitchFamily="34" charset="0"/>
              </a:rPr>
              <a:t>Kunal Pal		Roll No.: 193211-21-0027	Reg. No: 211-1111-0347-19 </a:t>
            </a:r>
          </a:p>
          <a:p>
            <a:r>
              <a:rPr lang="en-IN" dirty="0">
                <a:latin typeface="Bahnschrift SemiBold SemiConden" panose="020B0502040204020203" pitchFamily="34" charset="0"/>
              </a:rPr>
              <a:t>Niketan Pal 	Roll No.: 193211-21-0042 	Reg. No: 211-1114-0335-19 </a:t>
            </a:r>
          </a:p>
          <a:p>
            <a:r>
              <a:rPr lang="en-IN" dirty="0">
                <a:latin typeface="Bahnschrift SemiBold SemiConden" panose="020B0502040204020203" pitchFamily="34" charset="0"/>
              </a:rPr>
              <a:t>Akash Yadav 	Roll No.: 193211-21-0037 	Reg. No: 211-1111-0362-19</a:t>
            </a:r>
          </a:p>
        </p:txBody>
      </p:sp>
      <p:sp>
        <p:nvSpPr>
          <p:cNvPr id="14" name="Rectangle 13">
            <a:extLst>
              <a:ext uri="{FF2B5EF4-FFF2-40B4-BE49-F238E27FC236}">
                <a16:creationId xmlns:a16="http://schemas.microsoft.com/office/drawing/2014/main" id="{6B62C740-EE36-E22E-F85C-F5AFE44399B5}"/>
              </a:ext>
            </a:extLst>
          </p:cNvPr>
          <p:cNvSpPr/>
          <p:nvPr/>
        </p:nvSpPr>
        <p:spPr>
          <a:xfrm>
            <a:off x="6003634" y="1720840"/>
            <a:ext cx="184731" cy="338554"/>
          </a:xfrm>
          <a:prstGeom prst="rect">
            <a:avLst/>
          </a:prstGeom>
          <a:noFill/>
        </p:spPr>
        <p:txBody>
          <a:bodyPr wrap="none" lIns="91440" tIns="45720" rIns="91440" bIns="45720">
            <a:spAutoFit/>
          </a:bodyPr>
          <a:lstStyle/>
          <a:p>
            <a:pPr algn="ctr"/>
            <a:endParaRPr lang="en-IN" sz="1600" dirty="0">
              <a:ln w="0"/>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7F678E3E-9BD9-3525-FE30-77C58EB892AD}"/>
              </a:ext>
            </a:extLst>
          </p:cNvPr>
          <p:cNvSpPr/>
          <p:nvPr/>
        </p:nvSpPr>
        <p:spPr>
          <a:xfrm>
            <a:off x="5978586" y="2949440"/>
            <a:ext cx="2465740" cy="584775"/>
          </a:xfrm>
          <a:prstGeom prst="rect">
            <a:avLst/>
          </a:prstGeom>
          <a:noFill/>
        </p:spPr>
        <p:txBody>
          <a:bodyPr wrap="none" lIns="91440" tIns="45720" rIns="91440" bIns="45720">
            <a:spAutoFit/>
          </a:bodyPr>
          <a:lstStyle/>
          <a:p>
            <a:pPr algn="ctr"/>
            <a:r>
              <a:rPr lang="en-US" sz="3200" dirty="0">
                <a:ln w="0"/>
                <a:solidFill>
                  <a:schemeClr val="tx2"/>
                </a:solidFill>
                <a:effectLst>
                  <a:reflection blurRad="6350" stA="53000" endA="300" endPos="35500" dir="5400000" sy="-90000" algn="bl" rotWithShape="0"/>
                </a:effectLst>
              </a:rPr>
              <a:t>Developed by</a:t>
            </a:r>
            <a:endParaRPr lang="en-US" sz="3200" b="0" cap="none" spc="0" dirty="0">
              <a:ln w="0"/>
              <a:solidFill>
                <a:schemeClr val="tx2"/>
              </a:solidFill>
              <a:effectLst>
                <a:reflection blurRad="6350" stA="53000" endA="300" endPos="35500" dir="5400000" sy="-90000" algn="bl" rotWithShape="0"/>
              </a:effectLst>
            </a:endParaRPr>
          </a:p>
        </p:txBody>
      </p:sp>
      <p:pic>
        <p:nvPicPr>
          <p:cNvPr id="19" name="Picture 18">
            <a:extLst>
              <a:ext uri="{FF2B5EF4-FFF2-40B4-BE49-F238E27FC236}">
                <a16:creationId xmlns:a16="http://schemas.microsoft.com/office/drawing/2014/main" id="{17D53633-B35F-B4F3-D150-63659CDAE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797" y="1458304"/>
            <a:ext cx="1751082" cy="1745245"/>
          </a:xfrm>
          <a:prstGeom prst="rect">
            <a:avLst/>
          </a:prstGeom>
        </p:spPr>
      </p:pic>
      <p:sp>
        <p:nvSpPr>
          <p:cNvPr id="20" name="TextBox 19">
            <a:extLst>
              <a:ext uri="{FF2B5EF4-FFF2-40B4-BE49-F238E27FC236}">
                <a16:creationId xmlns:a16="http://schemas.microsoft.com/office/drawing/2014/main" id="{28BFF10C-2023-7F7C-EE5F-8257BF2AA54C}"/>
              </a:ext>
            </a:extLst>
          </p:cNvPr>
          <p:cNvSpPr txBox="1"/>
          <p:nvPr/>
        </p:nvSpPr>
        <p:spPr>
          <a:xfrm>
            <a:off x="730421" y="3330698"/>
            <a:ext cx="3000983" cy="2400657"/>
          </a:xfrm>
          <a:prstGeom prst="rect">
            <a:avLst/>
          </a:prstGeom>
          <a:noFill/>
        </p:spPr>
        <p:txBody>
          <a:bodyPr wrap="square" rtlCol="0">
            <a:spAutoFit/>
          </a:bodyPr>
          <a:lstStyle/>
          <a:p>
            <a:pPr algn="ctr"/>
            <a:r>
              <a:rPr lang="en-IN" dirty="0">
                <a:solidFill>
                  <a:srgbClr val="002060"/>
                </a:solidFill>
              </a:rPr>
              <a:t>Under the supervision of </a:t>
            </a:r>
            <a:r>
              <a:rPr lang="en-IN" sz="2400" b="1" dirty="0" err="1">
                <a:solidFill>
                  <a:srgbClr val="002060"/>
                </a:solidFill>
              </a:rPr>
              <a:t>Monali</a:t>
            </a:r>
            <a:r>
              <a:rPr lang="en-IN" sz="2400" b="1" dirty="0">
                <a:solidFill>
                  <a:srgbClr val="002060"/>
                </a:solidFill>
              </a:rPr>
              <a:t> Poddar </a:t>
            </a:r>
            <a:r>
              <a:rPr lang="en-IN" dirty="0">
                <a:solidFill>
                  <a:srgbClr val="002060"/>
                </a:solidFill>
              </a:rPr>
              <a:t>Assistant Professor and Head Department of Computer Science </a:t>
            </a:r>
            <a:r>
              <a:rPr lang="en-IN" b="1" dirty="0">
                <a:solidFill>
                  <a:srgbClr val="002060"/>
                </a:solidFill>
              </a:rPr>
              <a:t>Maharaja </a:t>
            </a:r>
            <a:r>
              <a:rPr lang="en-IN" b="1" dirty="0" err="1">
                <a:solidFill>
                  <a:srgbClr val="002060"/>
                </a:solidFill>
              </a:rPr>
              <a:t>Manindra</a:t>
            </a:r>
            <a:r>
              <a:rPr lang="en-IN" b="1" dirty="0">
                <a:solidFill>
                  <a:srgbClr val="002060"/>
                </a:solidFill>
              </a:rPr>
              <a:t> Chandra College ,University of Calcutta ,</a:t>
            </a:r>
            <a:r>
              <a:rPr lang="en-IN" dirty="0">
                <a:solidFill>
                  <a:srgbClr val="002060"/>
                </a:solidFill>
              </a:rPr>
              <a:t>Kolkata, West Bengal, India 2022 </a:t>
            </a:r>
          </a:p>
        </p:txBody>
      </p:sp>
      <p:sp>
        <p:nvSpPr>
          <p:cNvPr id="7" name="Date Placeholder 6">
            <a:extLst>
              <a:ext uri="{FF2B5EF4-FFF2-40B4-BE49-F238E27FC236}">
                <a16:creationId xmlns:a16="http://schemas.microsoft.com/office/drawing/2014/main" id="{D2B8439E-76D8-3D23-5E9D-DF6F27406E14}"/>
              </a:ext>
            </a:extLst>
          </p:cNvPr>
          <p:cNvSpPr>
            <a:spLocks noGrp="1"/>
          </p:cNvSpPr>
          <p:nvPr>
            <p:ph type="dt" sz="half" idx="10"/>
          </p:nvPr>
        </p:nvSpPr>
        <p:spPr/>
        <p:txBody>
          <a:bodyPr/>
          <a:lstStyle/>
          <a:p>
            <a:r>
              <a:rPr lang="en-IN"/>
              <a:t>1-08-2022</a:t>
            </a:r>
          </a:p>
        </p:txBody>
      </p:sp>
      <p:sp>
        <p:nvSpPr>
          <p:cNvPr id="8" name="Slide Number Placeholder 7">
            <a:extLst>
              <a:ext uri="{FF2B5EF4-FFF2-40B4-BE49-F238E27FC236}">
                <a16:creationId xmlns:a16="http://schemas.microsoft.com/office/drawing/2014/main" id="{34238271-0E14-4C66-56E3-5DAE0E88834B}"/>
              </a:ext>
            </a:extLst>
          </p:cNvPr>
          <p:cNvSpPr>
            <a:spLocks noGrp="1"/>
          </p:cNvSpPr>
          <p:nvPr>
            <p:ph type="sldNum" sz="quarter" idx="12"/>
          </p:nvPr>
        </p:nvSpPr>
        <p:spPr/>
        <p:txBody>
          <a:bodyPr/>
          <a:lstStyle/>
          <a:p>
            <a:fld id="{11EAC2F6-CF32-477F-81E6-014CE12CC0AE}" type="slidenum">
              <a:rPr lang="en-IN" smtClean="0"/>
              <a:t>1</a:t>
            </a:fld>
            <a:endParaRPr lang="en-IN"/>
          </a:p>
        </p:txBody>
      </p:sp>
    </p:spTree>
    <p:extLst>
      <p:ext uri="{BB962C8B-B14F-4D97-AF65-F5344CB8AC3E}">
        <p14:creationId xmlns:p14="http://schemas.microsoft.com/office/powerpoint/2010/main" val="199395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A145DFF-8BEF-B35B-C32D-273808A1580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2"/>
            <a:ext cx="12191999" cy="6858002"/>
          </a:xfrm>
          <a:prstGeom prst="rect">
            <a:avLst/>
          </a:prstGeom>
        </p:spPr>
      </p:pic>
      <p:pic>
        <p:nvPicPr>
          <p:cNvPr id="2050" name="Picture 2">
            <a:extLst>
              <a:ext uri="{FF2B5EF4-FFF2-40B4-BE49-F238E27FC236}">
                <a16:creationId xmlns:a16="http://schemas.microsoft.com/office/drawing/2014/main" id="{8A772198-F561-D40E-204D-128570F68C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400" y="1092200"/>
            <a:ext cx="1280885" cy="128088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4064044-DB8A-91BA-E3DF-6459B2FCE8A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63685" y="1889533"/>
            <a:ext cx="7823142" cy="4162924"/>
          </a:xfrm>
          <a:prstGeom prst="rect">
            <a:avLst/>
          </a:prstGeom>
        </p:spPr>
      </p:pic>
      <p:sp>
        <p:nvSpPr>
          <p:cNvPr id="5" name="Rectangle 4">
            <a:extLst>
              <a:ext uri="{FF2B5EF4-FFF2-40B4-BE49-F238E27FC236}">
                <a16:creationId xmlns:a16="http://schemas.microsoft.com/office/drawing/2014/main" id="{C1987591-8656-4CFD-786E-EB2912BF689D}"/>
              </a:ext>
            </a:extLst>
          </p:cNvPr>
          <p:cNvSpPr/>
          <p:nvPr/>
        </p:nvSpPr>
        <p:spPr>
          <a:xfrm>
            <a:off x="3363686" y="809312"/>
            <a:ext cx="7823141" cy="923330"/>
          </a:xfrm>
          <a:prstGeom prst="rect">
            <a:avLst/>
          </a:prstGeom>
          <a:noFill/>
        </p:spPr>
        <p:txBody>
          <a:bodyPr wrap="square" lIns="91440" tIns="45720" rIns="91440" bIns="45720">
            <a:spAutoFit/>
          </a:bodyPr>
          <a:lstStyle/>
          <a:p>
            <a:pPr algn="ctr"/>
            <a:r>
              <a:rPr lang="en-US" sz="5400" dirty="0">
                <a:ln w="0"/>
                <a:solidFill>
                  <a:schemeClr val="accent1">
                    <a:lumMod val="50000"/>
                  </a:schemeClr>
                </a:solidFill>
                <a:effectLst>
                  <a:reflection blurRad="6350" stA="53000" endA="300" endPos="35500" dir="5400000" sy="-90000" algn="bl" rotWithShape="0"/>
                </a:effectLst>
              </a:rPr>
              <a:t>Admin</a:t>
            </a: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5400" dirty="0">
                <a:ln w="0"/>
                <a:solidFill>
                  <a:schemeClr val="tx2">
                    <a:lumMod val="50000"/>
                  </a:schemeClr>
                </a:solidFill>
                <a:effectLst>
                  <a:reflection blurRad="6350" stA="53000" endA="300" endPos="35500" dir="5400000" sy="-90000" algn="bl" rotWithShape="0"/>
                </a:effectLst>
              </a:rPr>
              <a:t>page</a:t>
            </a:r>
            <a:endParaRPr lang="en-US" sz="5400" b="0" cap="none" spc="0" dirty="0">
              <a:ln w="0"/>
              <a:solidFill>
                <a:schemeClr val="tx2">
                  <a:lumMod val="50000"/>
                </a:schemeClr>
              </a:solidFill>
              <a:effectLst>
                <a:reflection blurRad="6350" stA="53000" endA="300" endPos="35500" dir="5400000" sy="-90000" algn="bl" rotWithShape="0"/>
              </a:effectLst>
            </a:endParaRPr>
          </a:p>
        </p:txBody>
      </p:sp>
      <p:sp>
        <p:nvSpPr>
          <p:cNvPr id="7" name="TextBox 6">
            <a:extLst>
              <a:ext uri="{FF2B5EF4-FFF2-40B4-BE49-F238E27FC236}">
                <a16:creationId xmlns:a16="http://schemas.microsoft.com/office/drawing/2014/main" id="{769EB56D-EE4B-7731-BDC5-7F1F0E05E4A4}"/>
              </a:ext>
            </a:extLst>
          </p:cNvPr>
          <p:cNvSpPr txBox="1"/>
          <p:nvPr/>
        </p:nvSpPr>
        <p:spPr>
          <a:xfrm>
            <a:off x="1041400" y="2859314"/>
            <a:ext cx="1963057" cy="2585323"/>
          </a:xfrm>
          <a:prstGeom prst="rect">
            <a:avLst/>
          </a:prstGeom>
          <a:noFill/>
        </p:spPr>
        <p:txBody>
          <a:bodyPr wrap="square" lIns="91440" tIns="45720" rIns="91440" bIns="45720" rtlCol="0" anchor="t">
            <a:spAutoFit/>
          </a:bodyPr>
          <a:lstStyle/>
          <a:p>
            <a:pPr marL="285750" indent="-285750" algn="just">
              <a:buFont typeface="Wingdings" panose="05000000000000000000" pitchFamily="2" charset="2"/>
              <a:buChar char="q"/>
            </a:pPr>
            <a:r>
              <a:rPr lang="en-US" b="1" dirty="0"/>
              <a:t>Admin has full control over the students details</a:t>
            </a:r>
          </a:p>
          <a:p>
            <a:pPr marL="285750" indent="-285750" algn="just">
              <a:buFont typeface="Wingdings" panose="05000000000000000000" pitchFamily="2" charset="2"/>
              <a:buChar char="q"/>
            </a:pPr>
            <a:endParaRPr lang="en-US" b="1" dirty="0"/>
          </a:p>
          <a:p>
            <a:pPr marL="285750" indent="-285750" algn="just">
              <a:buFont typeface="Wingdings" panose="05000000000000000000" pitchFamily="2" charset="2"/>
              <a:buChar char="q"/>
            </a:pPr>
            <a:r>
              <a:rPr lang="en-US" b="1" dirty="0"/>
              <a:t>Admin can perform CRUD operations on students data</a:t>
            </a:r>
            <a:endParaRPr lang="en-IN" b="1" dirty="0"/>
          </a:p>
        </p:txBody>
      </p:sp>
      <p:sp>
        <p:nvSpPr>
          <p:cNvPr id="10" name="Date Placeholder 9">
            <a:extLst>
              <a:ext uri="{FF2B5EF4-FFF2-40B4-BE49-F238E27FC236}">
                <a16:creationId xmlns:a16="http://schemas.microsoft.com/office/drawing/2014/main" id="{7AED2CF4-EC70-B4D8-D113-71442792B25F}"/>
              </a:ext>
            </a:extLst>
          </p:cNvPr>
          <p:cNvSpPr>
            <a:spLocks noGrp="1"/>
          </p:cNvSpPr>
          <p:nvPr>
            <p:ph type="dt" sz="half" idx="10"/>
          </p:nvPr>
        </p:nvSpPr>
        <p:spPr/>
        <p:txBody>
          <a:bodyPr/>
          <a:lstStyle/>
          <a:p>
            <a:r>
              <a:rPr lang="en-IN"/>
              <a:t>1-08-2022</a:t>
            </a:r>
          </a:p>
        </p:txBody>
      </p:sp>
      <p:sp>
        <p:nvSpPr>
          <p:cNvPr id="11" name="Slide Number Placeholder 10">
            <a:extLst>
              <a:ext uri="{FF2B5EF4-FFF2-40B4-BE49-F238E27FC236}">
                <a16:creationId xmlns:a16="http://schemas.microsoft.com/office/drawing/2014/main" id="{4C76AFBA-6586-2408-DFE4-BDE1D06A5347}"/>
              </a:ext>
            </a:extLst>
          </p:cNvPr>
          <p:cNvSpPr>
            <a:spLocks noGrp="1"/>
          </p:cNvSpPr>
          <p:nvPr>
            <p:ph type="sldNum" sz="quarter" idx="12"/>
          </p:nvPr>
        </p:nvSpPr>
        <p:spPr/>
        <p:txBody>
          <a:bodyPr/>
          <a:lstStyle/>
          <a:p>
            <a:fld id="{11EAC2F6-CF32-477F-81E6-014CE12CC0AE}" type="slidenum">
              <a:rPr lang="en-IN" smtClean="0"/>
              <a:t>10</a:t>
            </a:fld>
            <a:endParaRPr lang="en-IN"/>
          </a:p>
        </p:txBody>
      </p:sp>
    </p:spTree>
    <p:extLst>
      <p:ext uri="{BB962C8B-B14F-4D97-AF65-F5344CB8AC3E}">
        <p14:creationId xmlns:p14="http://schemas.microsoft.com/office/powerpoint/2010/main" val="475795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21C974-5D33-BB67-D7DF-9828A4F743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2"/>
            <a:ext cx="12191999" cy="6858002"/>
          </a:xfrm>
          <a:prstGeom prst="rect">
            <a:avLst/>
          </a:prstGeom>
        </p:spPr>
      </p:pic>
      <p:pic>
        <p:nvPicPr>
          <p:cNvPr id="5" name="Picture 4">
            <a:extLst>
              <a:ext uri="{FF2B5EF4-FFF2-40B4-BE49-F238E27FC236}">
                <a16:creationId xmlns:a16="http://schemas.microsoft.com/office/drawing/2014/main" id="{086B7413-C777-2D86-B5F8-71E9D66429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6930" y="1908400"/>
            <a:ext cx="7394213" cy="4245655"/>
          </a:xfrm>
          <a:prstGeom prst="rect">
            <a:avLst/>
          </a:prstGeom>
        </p:spPr>
      </p:pic>
      <p:pic>
        <p:nvPicPr>
          <p:cNvPr id="6" name="Picture 2">
            <a:extLst>
              <a:ext uri="{FF2B5EF4-FFF2-40B4-BE49-F238E27FC236}">
                <a16:creationId xmlns:a16="http://schemas.microsoft.com/office/drawing/2014/main" id="{A6295885-68BC-36DB-8CFD-93D9856091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786" y="1267957"/>
            <a:ext cx="1280885" cy="128088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78A65F07-5601-3884-58EB-FE600B5ED5FA}"/>
              </a:ext>
            </a:extLst>
          </p:cNvPr>
          <p:cNvSpPr/>
          <p:nvPr/>
        </p:nvSpPr>
        <p:spPr>
          <a:xfrm>
            <a:off x="3175000" y="985070"/>
            <a:ext cx="7823141" cy="923330"/>
          </a:xfrm>
          <a:prstGeom prst="rect">
            <a:avLst/>
          </a:prstGeom>
          <a:noFill/>
        </p:spPr>
        <p:txBody>
          <a:bodyPr wrap="square" lIns="91440" tIns="45720" rIns="91440" bIns="45720">
            <a:spAutoFit/>
          </a:bodyPr>
          <a:lstStyle/>
          <a:p>
            <a:pPr algn="ctr"/>
            <a:r>
              <a:rPr lang="en-US" sz="5400" dirty="0">
                <a:ln w="0"/>
                <a:solidFill>
                  <a:schemeClr val="accent1">
                    <a:lumMod val="50000"/>
                  </a:schemeClr>
                </a:solidFill>
                <a:effectLst>
                  <a:reflection blurRad="6350" stA="53000" endA="300" endPos="35500" dir="5400000" sy="-90000" algn="bl" rotWithShape="0"/>
                </a:effectLst>
              </a:rPr>
              <a:t>course</a:t>
            </a: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5400" dirty="0">
                <a:ln w="0"/>
                <a:solidFill>
                  <a:schemeClr val="tx2">
                    <a:lumMod val="50000"/>
                  </a:schemeClr>
                </a:solidFill>
                <a:effectLst>
                  <a:reflection blurRad="6350" stA="53000" endA="300" endPos="35500" dir="5400000" sy="-90000" algn="bl" rotWithShape="0"/>
                </a:effectLst>
              </a:rPr>
              <a:t>page</a:t>
            </a:r>
            <a:endParaRPr lang="en-US" sz="5400" b="0" cap="none" spc="0" dirty="0">
              <a:ln w="0"/>
              <a:solidFill>
                <a:schemeClr val="tx2">
                  <a:lumMod val="50000"/>
                </a:schemeClr>
              </a:solidFill>
              <a:effectLst>
                <a:reflection blurRad="6350" stA="53000" endA="300" endPos="35500" dir="5400000" sy="-90000" algn="bl" rotWithShape="0"/>
              </a:effectLst>
            </a:endParaRPr>
          </a:p>
        </p:txBody>
      </p:sp>
      <p:sp>
        <p:nvSpPr>
          <p:cNvPr id="8" name="TextBox 7">
            <a:extLst>
              <a:ext uri="{FF2B5EF4-FFF2-40B4-BE49-F238E27FC236}">
                <a16:creationId xmlns:a16="http://schemas.microsoft.com/office/drawing/2014/main" id="{07BE0DA4-C2EF-1BE6-4114-A89ADCF9B21F}"/>
              </a:ext>
            </a:extLst>
          </p:cNvPr>
          <p:cNvSpPr txBox="1"/>
          <p:nvPr/>
        </p:nvSpPr>
        <p:spPr>
          <a:xfrm>
            <a:off x="1343571" y="3033486"/>
            <a:ext cx="1963057" cy="1200329"/>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CRUD operations on courses can be  performed</a:t>
            </a:r>
          </a:p>
        </p:txBody>
      </p:sp>
      <p:sp>
        <p:nvSpPr>
          <p:cNvPr id="11" name="Date Placeholder 10">
            <a:extLst>
              <a:ext uri="{FF2B5EF4-FFF2-40B4-BE49-F238E27FC236}">
                <a16:creationId xmlns:a16="http://schemas.microsoft.com/office/drawing/2014/main" id="{9871EECF-E90C-FC47-CD37-6C2D828D3C14}"/>
              </a:ext>
            </a:extLst>
          </p:cNvPr>
          <p:cNvSpPr>
            <a:spLocks noGrp="1"/>
          </p:cNvSpPr>
          <p:nvPr>
            <p:ph type="dt" sz="half" idx="10"/>
          </p:nvPr>
        </p:nvSpPr>
        <p:spPr/>
        <p:txBody>
          <a:bodyPr/>
          <a:lstStyle/>
          <a:p>
            <a:r>
              <a:rPr lang="en-IN"/>
              <a:t>1-08-2022</a:t>
            </a:r>
          </a:p>
        </p:txBody>
      </p:sp>
      <p:sp>
        <p:nvSpPr>
          <p:cNvPr id="12" name="Slide Number Placeholder 11">
            <a:extLst>
              <a:ext uri="{FF2B5EF4-FFF2-40B4-BE49-F238E27FC236}">
                <a16:creationId xmlns:a16="http://schemas.microsoft.com/office/drawing/2014/main" id="{7238296F-3134-B760-3346-343C07360A4B}"/>
              </a:ext>
            </a:extLst>
          </p:cNvPr>
          <p:cNvSpPr>
            <a:spLocks noGrp="1"/>
          </p:cNvSpPr>
          <p:nvPr>
            <p:ph type="sldNum" sz="quarter" idx="12"/>
          </p:nvPr>
        </p:nvSpPr>
        <p:spPr/>
        <p:txBody>
          <a:bodyPr/>
          <a:lstStyle/>
          <a:p>
            <a:fld id="{11EAC2F6-CF32-477F-81E6-014CE12CC0AE}" type="slidenum">
              <a:rPr lang="en-IN" smtClean="0"/>
              <a:t>11</a:t>
            </a:fld>
            <a:endParaRPr lang="en-IN"/>
          </a:p>
        </p:txBody>
      </p:sp>
    </p:spTree>
    <p:extLst>
      <p:ext uri="{BB962C8B-B14F-4D97-AF65-F5344CB8AC3E}">
        <p14:creationId xmlns:p14="http://schemas.microsoft.com/office/powerpoint/2010/main" val="929139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1419E34-332B-0B43-B2EC-D46C39E440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2"/>
            <a:ext cx="12191999" cy="6858002"/>
          </a:xfrm>
          <a:prstGeom prst="rect">
            <a:avLst/>
          </a:prstGeom>
        </p:spPr>
      </p:pic>
      <p:pic>
        <p:nvPicPr>
          <p:cNvPr id="7" name="Picture 2">
            <a:extLst>
              <a:ext uri="{FF2B5EF4-FFF2-40B4-BE49-F238E27FC236}">
                <a16:creationId xmlns:a16="http://schemas.microsoft.com/office/drawing/2014/main" id="{0E4D2A43-3BF0-6037-B1D7-38C48CBF51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86" y="1267957"/>
            <a:ext cx="1280885" cy="128088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5359CCF-B3D3-7A82-5AB1-AF7929175FBD}"/>
              </a:ext>
            </a:extLst>
          </p:cNvPr>
          <p:cNvSpPr/>
          <p:nvPr/>
        </p:nvSpPr>
        <p:spPr>
          <a:xfrm>
            <a:off x="3175000" y="985070"/>
            <a:ext cx="7823141" cy="923330"/>
          </a:xfrm>
          <a:prstGeom prst="rect">
            <a:avLst/>
          </a:prstGeom>
          <a:noFill/>
        </p:spPr>
        <p:txBody>
          <a:bodyPr wrap="square" lIns="91440" tIns="45720" rIns="91440" bIns="45720">
            <a:spAutoFit/>
          </a:bodyPr>
          <a:lstStyle/>
          <a:p>
            <a:pPr algn="ctr"/>
            <a:r>
              <a:rPr lang="en-US" sz="5400" dirty="0">
                <a:ln w="0"/>
                <a:solidFill>
                  <a:schemeClr val="accent1">
                    <a:lumMod val="50000"/>
                  </a:schemeClr>
                </a:solidFill>
                <a:effectLst>
                  <a:reflection blurRad="6350" stA="53000" endA="300" endPos="35500" dir="5400000" sy="-90000" algn="bl" rotWithShape="0"/>
                </a:effectLst>
              </a:rPr>
              <a:t>Student</a:t>
            </a: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5400" dirty="0">
                <a:ln w="0"/>
                <a:solidFill>
                  <a:schemeClr val="tx2">
                    <a:lumMod val="50000"/>
                  </a:schemeClr>
                </a:solidFill>
                <a:effectLst>
                  <a:reflection blurRad="6350" stA="53000" endA="300" endPos="35500" dir="5400000" sy="-90000" algn="bl" rotWithShape="0"/>
                </a:effectLst>
              </a:rPr>
              <a:t>page</a:t>
            </a:r>
            <a:endParaRPr lang="en-US" sz="5400" b="0" cap="none" spc="0" dirty="0">
              <a:ln w="0"/>
              <a:solidFill>
                <a:schemeClr val="tx2">
                  <a:lumMod val="50000"/>
                </a:schemeClr>
              </a:solidFill>
              <a:effectLst>
                <a:reflection blurRad="6350" stA="53000" endA="300" endPos="35500" dir="5400000" sy="-90000" algn="bl" rotWithShape="0"/>
              </a:effectLst>
            </a:endParaRPr>
          </a:p>
        </p:txBody>
      </p:sp>
      <p:sp>
        <p:nvSpPr>
          <p:cNvPr id="9" name="TextBox 8">
            <a:extLst>
              <a:ext uri="{FF2B5EF4-FFF2-40B4-BE49-F238E27FC236}">
                <a16:creationId xmlns:a16="http://schemas.microsoft.com/office/drawing/2014/main" id="{9B497BF4-034E-15D2-9798-F96A28903E92}"/>
              </a:ext>
            </a:extLst>
          </p:cNvPr>
          <p:cNvSpPr txBox="1"/>
          <p:nvPr/>
        </p:nvSpPr>
        <p:spPr>
          <a:xfrm>
            <a:off x="1343571" y="3033486"/>
            <a:ext cx="1963057"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CRUD operations on Student data can be  performed</a:t>
            </a:r>
          </a:p>
        </p:txBody>
      </p:sp>
      <p:pic>
        <p:nvPicPr>
          <p:cNvPr id="10" name="Picture 9">
            <a:extLst>
              <a:ext uri="{FF2B5EF4-FFF2-40B4-BE49-F238E27FC236}">
                <a16:creationId xmlns:a16="http://schemas.microsoft.com/office/drawing/2014/main" id="{25150FC4-20A6-7EA8-91D9-7C9919AF998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0242" y="1908399"/>
            <a:ext cx="7652076" cy="4129544"/>
          </a:xfrm>
          <a:prstGeom prst="rect">
            <a:avLst/>
          </a:prstGeom>
        </p:spPr>
      </p:pic>
      <p:sp>
        <p:nvSpPr>
          <p:cNvPr id="6" name="Date Placeholder 5">
            <a:extLst>
              <a:ext uri="{FF2B5EF4-FFF2-40B4-BE49-F238E27FC236}">
                <a16:creationId xmlns:a16="http://schemas.microsoft.com/office/drawing/2014/main" id="{519AD107-D7F0-290A-E5EA-79510842BEF6}"/>
              </a:ext>
            </a:extLst>
          </p:cNvPr>
          <p:cNvSpPr>
            <a:spLocks noGrp="1"/>
          </p:cNvSpPr>
          <p:nvPr>
            <p:ph type="dt" sz="half" idx="10"/>
          </p:nvPr>
        </p:nvSpPr>
        <p:spPr/>
        <p:txBody>
          <a:bodyPr/>
          <a:lstStyle/>
          <a:p>
            <a:r>
              <a:rPr lang="en-IN"/>
              <a:t>1-08-2022</a:t>
            </a:r>
          </a:p>
        </p:txBody>
      </p:sp>
      <p:sp>
        <p:nvSpPr>
          <p:cNvPr id="12" name="Slide Number Placeholder 11">
            <a:extLst>
              <a:ext uri="{FF2B5EF4-FFF2-40B4-BE49-F238E27FC236}">
                <a16:creationId xmlns:a16="http://schemas.microsoft.com/office/drawing/2014/main" id="{346064FA-678B-8F05-979C-AFEDE0D2DB12}"/>
              </a:ext>
            </a:extLst>
          </p:cNvPr>
          <p:cNvSpPr>
            <a:spLocks noGrp="1"/>
          </p:cNvSpPr>
          <p:nvPr>
            <p:ph type="sldNum" sz="quarter" idx="12"/>
          </p:nvPr>
        </p:nvSpPr>
        <p:spPr/>
        <p:txBody>
          <a:bodyPr/>
          <a:lstStyle/>
          <a:p>
            <a:fld id="{11EAC2F6-CF32-477F-81E6-014CE12CC0AE}" type="slidenum">
              <a:rPr lang="en-IN" smtClean="0"/>
              <a:t>12</a:t>
            </a:fld>
            <a:endParaRPr lang="en-IN"/>
          </a:p>
        </p:txBody>
      </p:sp>
    </p:spTree>
    <p:extLst>
      <p:ext uri="{BB962C8B-B14F-4D97-AF65-F5344CB8AC3E}">
        <p14:creationId xmlns:p14="http://schemas.microsoft.com/office/powerpoint/2010/main" val="3052693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5967B3C-57D8-0007-0221-75DCC1FE662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2"/>
            <a:ext cx="12191999" cy="6858002"/>
          </a:xfrm>
          <a:prstGeom prst="rect">
            <a:avLst/>
          </a:prstGeom>
        </p:spPr>
      </p:pic>
      <p:pic>
        <p:nvPicPr>
          <p:cNvPr id="8" name="Picture 2">
            <a:extLst>
              <a:ext uri="{FF2B5EF4-FFF2-40B4-BE49-F238E27FC236}">
                <a16:creationId xmlns:a16="http://schemas.microsoft.com/office/drawing/2014/main" id="{7EABEE2D-0347-7DE3-6839-E454F65CBD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86" y="1267957"/>
            <a:ext cx="1280885" cy="128088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6B93EBC-F381-2984-2C5F-84E2208E122C}"/>
              </a:ext>
            </a:extLst>
          </p:cNvPr>
          <p:cNvSpPr/>
          <p:nvPr/>
        </p:nvSpPr>
        <p:spPr>
          <a:xfrm>
            <a:off x="3175000" y="985070"/>
            <a:ext cx="7823141" cy="923330"/>
          </a:xfrm>
          <a:prstGeom prst="rect">
            <a:avLst/>
          </a:prstGeom>
          <a:noFill/>
        </p:spPr>
        <p:txBody>
          <a:bodyPr wrap="square" lIns="91440" tIns="45720" rIns="91440" bIns="45720">
            <a:spAutoFit/>
          </a:bodyPr>
          <a:lstStyle/>
          <a:p>
            <a:pPr algn="ctr"/>
            <a:r>
              <a:rPr lang="en-US" sz="5400" dirty="0">
                <a:ln w="0"/>
                <a:solidFill>
                  <a:schemeClr val="accent1">
                    <a:lumMod val="50000"/>
                  </a:schemeClr>
                </a:solidFill>
                <a:effectLst>
                  <a:reflection blurRad="6350" stA="53000" endA="300" endPos="35500" dir="5400000" sy="-90000" algn="bl" rotWithShape="0"/>
                </a:effectLst>
              </a:rPr>
              <a:t>Result</a:t>
            </a: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5400" dirty="0">
                <a:ln w="0"/>
                <a:solidFill>
                  <a:schemeClr val="tx2">
                    <a:lumMod val="50000"/>
                  </a:schemeClr>
                </a:solidFill>
                <a:effectLst>
                  <a:reflection blurRad="6350" stA="53000" endA="300" endPos="35500" dir="5400000" sy="-90000" algn="bl" rotWithShape="0"/>
                </a:effectLst>
              </a:rPr>
              <a:t>page</a:t>
            </a:r>
            <a:endParaRPr lang="en-US" sz="5400" b="0" cap="none" spc="0" dirty="0">
              <a:ln w="0"/>
              <a:solidFill>
                <a:schemeClr val="tx2">
                  <a:lumMod val="50000"/>
                </a:schemeClr>
              </a:solidFill>
              <a:effectLst>
                <a:reflection blurRad="6350" stA="53000" endA="300" endPos="35500" dir="5400000" sy="-90000" algn="bl" rotWithShape="0"/>
              </a:effectLst>
            </a:endParaRPr>
          </a:p>
        </p:txBody>
      </p:sp>
      <p:sp>
        <p:nvSpPr>
          <p:cNvPr id="10" name="TextBox 9">
            <a:extLst>
              <a:ext uri="{FF2B5EF4-FFF2-40B4-BE49-F238E27FC236}">
                <a16:creationId xmlns:a16="http://schemas.microsoft.com/office/drawing/2014/main" id="{630FC315-D85C-ACDB-8328-6B503929B09F}"/>
              </a:ext>
            </a:extLst>
          </p:cNvPr>
          <p:cNvSpPr txBox="1"/>
          <p:nvPr/>
        </p:nvSpPr>
        <p:spPr>
          <a:xfrm>
            <a:off x="1343571" y="3033486"/>
            <a:ext cx="1963057"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CRUD operations on Students results can be  performed</a:t>
            </a:r>
          </a:p>
        </p:txBody>
      </p:sp>
      <p:pic>
        <p:nvPicPr>
          <p:cNvPr id="11" name="Picture 10">
            <a:extLst>
              <a:ext uri="{FF2B5EF4-FFF2-40B4-BE49-F238E27FC236}">
                <a16:creationId xmlns:a16="http://schemas.microsoft.com/office/drawing/2014/main" id="{3A1D11CC-2E46-80C3-2592-CBC5DD9553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0242" y="2115047"/>
            <a:ext cx="7624444" cy="4040296"/>
          </a:xfrm>
          <a:prstGeom prst="rect">
            <a:avLst/>
          </a:prstGeom>
        </p:spPr>
      </p:pic>
      <p:sp>
        <p:nvSpPr>
          <p:cNvPr id="5" name="Date Placeholder 4">
            <a:extLst>
              <a:ext uri="{FF2B5EF4-FFF2-40B4-BE49-F238E27FC236}">
                <a16:creationId xmlns:a16="http://schemas.microsoft.com/office/drawing/2014/main" id="{D9CBE2AC-126E-2299-2445-A46EC543C219}"/>
              </a:ext>
            </a:extLst>
          </p:cNvPr>
          <p:cNvSpPr>
            <a:spLocks noGrp="1"/>
          </p:cNvSpPr>
          <p:nvPr>
            <p:ph type="dt" sz="half" idx="10"/>
          </p:nvPr>
        </p:nvSpPr>
        <p:spPr/>
        <p:txBody>
          <a:bodyPr/>
          <a:lstStyle/>
          <a:p>
            <a:r>
              <a:rPr lang="en-IN"/>
              <a:t>1-08-2022</a:t>
            </a:r>
          </a:p>
        </p:txBody>
      </p:sp>
      <p:sp>
        <p:nvSpPr>
          <p:cNvPr id="12" name="Slide Number Placeholder 11">
            <a:extLst>
              <a:ext uri="{FF2B5EF4-FFF2-40B4-BE49-F238E27FC236}">
                <a16:creationId xmlns:a16="http://schemas.microsoft.com/office/drawing/2014/main" id="{CB797165-7986-DAF8-97E4-4AF204863B37}"/>
              </a:ext>
            </a:extLst>
          </p:cNvPr>
          <p:cNvSpPr>
            <a:spLocks noGrp="1"/>
          </p:cNvSpPr>
          <p:nvPr>
            <p:ph type="sldNum" sz="quarter" idx="12"/>
          </p:nvPr>
        </p:nvSpPr>
        <p:spPr/>
        <p:txBody>
          <a:bodyPr/>
          <a:lstStyle/>
          <a:p>
            <a:fld id="{11EAC2F6-CF32-477F-81E6-014CE12CC0AE}" type="slidenum">
              <a:rPr lang="en-IN" smtClean="0"/>
              <a:t>13</a:t>
            </a:fld>
            <a:endParaRPr lang="en-IN"/>
          </a:p>
        </p:txBody>
      </p:sp>
    </p:spTree>
    <p:extLst>
      <p:ext uri="{BB962C8B-B14F-4D97-AF65-F5344CB8AC3E}">
        <p14:creationId xmlns:p14="http://schemas.microsoft.com/office/powerpoint/2010/main" val="4065318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126A896-BA4A-6E10-0CCA-BE8CA720BA7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2"/>
            <a:ext cx="12191999" cy="6858002"/>
          </a:xfrm>
          <a:prstGeom prst="rect">
            <a:avLst/>
          </a:prstGeom>
        </p:spPr>
      </p:pic>
      <p:pic>
        <p:nvPicPr>
          <p:cNvPr id="6" name="Picture 2">
            <a:extLst>
              <a:ext uri="{FF2B5EF4-FFF2-40B4-BE49-F238E27FC236}">
                <a16:creationId xmlns:a16="http://schemas.microsoft.com/office/drawing/2014/main" id="{B604EFF3-C200-C0A9-9B63-DEE3B7891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86" y="1267957"/>
            <a:ext cx="1280885" cy="128088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3A72056-875E-B271-DF15-2ED8977355FF}"/>
              </a:ext>
            </a:extLst>
          </p:cNvPr>
          <p:cNvSpPr/>
          <p:nvPr/>
        </p:nvSpPr>
        <p:spPr>
          <a:xfrm>
            <a:off x="3175000" y="985070"/>
            <a:ext cx="7823141" cy="923330"/>
          </a:xfrm>
          <a:prstGeom prst="rect">
            <a:avLst/>
          </a:prstGeom>
          <a:noFill/>
        </p:spPr>
        <p:txBody>
          <a:bodyPr wrap="square" lIns="91440" tIns="45720" rIns="91440" bIns="45720">
            <a:spAutoFit/>
          </a:bodyPr>
          <a:lstStyle/>
          <a:p>
            <a:pPr algn="ctr"/>
            <a:r>
              <a:rPr lang="en-US" sz="5400" dirty="0">
                <a:ln w="0"/>
                <a:solidFill>
                  <a:schemeClr val="accent1">
                    <a:lumMod val="50000"/>
                  </a:schemeClr>
                </a:solidFill>
                <a:effectLst>
                  <a:reflection blurRad="6350" stA="53000" endA="300" endPos="35500" dir="5400000" sy="-90000" algn="bl" rotWithShape="0"/>
                </a:effectLst>
              </a:rPr>
              <a:t>Fees</a:t>
            </a: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5400" dirty="0">
                <a:ln w="0"/>
                <a:solidFill>
                  <a:schemeClr val="tx2">
                    <a:lumMod val="50000"/>
                  </a:schemeClr>
                </a:solidFill>
                <a:effectLst>
                  <a:reflection blurRad="6350" stA="53000" endA="300" endPos="35500" dir="5400000" sy="-90000" algn="bl" rotWithShape="0"/>
                </a:effectLst>
              </a:rPr>
              <a:t>page</a:t>
            </a:r>
            <a:endParaRPr lang="en-US" sz="5400" b="0" cap="none" spc="0" dirty="0">
              <a:ln w="0"/>
              <a:solidFill>
                <a:schemeClr val="tx2">
                  <a:lumMod val="50000"/>
                </a:schemeClr>
              </a:solidFill>
              <a:effectLst>
                <a:reflection blurRad="6350" stA="53000" endA="300" endPos="35500" dir="5400000" sy="-90000" algn="bl" rotWithShape="0"/>
              </a:effectLst>
            </a:endParaRPr>
          </a:p>
        </p:txBody>
      </p:sp>
      <p:sp>
        <p:nvSpPr>
          <p:cNvPr id="8" name="TextBox 7">
            <a:extLst>
              <a:ext uri="{FF2B5EF4-FFF2-40B4-BE49-F238E27FC236}">
                <a16:creationId xmlns:a16="http://schemas.microsoft.com/office/drawing/2014/main" id="{9A36FAE4-40D8-408E-ACF7-F79142FE4DC4}"/>
              </a:ext>
            </a:extLst>
          </p:cNvPr>
          <p:cNvSpPr txBox="1"/>
          <p:nvPr/>
        </p:nvSpPr>
        <p:spPr>
          <a:xfrm>
            <a:off x="1343571" y="3033486"/>
            <a:ext cx="1963057"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CRUD operations on Students Fees can be  performed</a:t>
            </a:r>
          </a:p>
        </p:txBody>
      </p:sp>
      <p:pic>
        <p:nvPicPr>
          <p:cNvPr id="10" name="Picture 9">
            <a:extLst>
              <a:ext uri="{FF2B5EF4-FFF2-40B4-BE49-F238E27FC236}">
                <a16:creationId xmlns:a16="http://schemas.microsoft.com/office/drawing/2014/main" id="{8825BA96-2250-A769-700F-DB41C42F09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2456" y="1908399"/>
            <a:ext cx="7773123" cy="4144058"/>
          </a:xfrm>
          <a:prstGeom prst="rect">
            <a:avLst/>
          </a:prstGeom>
        </p:spPr>
      </p:pic>
      <p:sp>
        <p:nvSpPr>
          <p:cNvPr id="11" name="Date Placeholder 10">
            <a:extLst>
              <a:ext uri="{FF2B5EF4-FFF2-40B4-BE49-F238E27FC236}">
                <a16:creationId xmlns:a16="http://schemas.microsoft.com/office/drawing/2014/main" id="{98F705AF-61A0-64DE-8F31-EB2DA01F52D8}"/>
              </a:ext>
            </a:extLst>
          </p:cNvPr>
          <p:cNvSpPr>
            <a:spLocks noGrp="1"/>
          </p:cNvSpPr>
          <p:nvPr>
            <p:ph type="dt" sz="half" idx="10"/>
          </p:nvPr>
        </p:nvSpPr>
        <p:spPr/>
        <p:txBody>
          <a:bodyPr/>
          <a:lstStyle/>
          <a:p>
            <a:r>
              <a:rPr lang="en-IN"/>
              <a:t>1-08-2022</a:t>
            </a:r>
          </a:p>
        </p:txBody>
      </p:sp>
      <p:sp>
        <p:nvSpPr>
          <p:cNvPr id="12" name="Slide Number Placeholder 11">
            <a:extLst>
              <a:ext uri="{FF2B5EF4-FFF2-40B4-BE49-F238E27FC236}">
                <a16:creationId xmlns:a16="http://schemas.microsoft.com/office/drawing/2014/main" id="{0DDB72FD-8FAE-D9A1-F5E6-66C8106AB22D}"/>
              </a:ext>
            </a:extLst>
          </p:cNvPr>
          <p:cNvSpPr>
            <a:spLocks noGrp="1"/>
          </p:cNvSpPr>
          <p:nvPr>
            <p:ph type="sldNum" sz="quarter" idx="12"/>
          </p:nvPr>
        </p:nvSpPr>
        <p:spPr/>
        <p:txBody>
          <a:bodyPr/>
          <a:lstStyle/>
          <a:p>
            <a:fld id="{11EAC2F6-CF32-477F-81E6-014CE12CC0AE}" type="slidenum">
              <a:rPr lang="en-IN" smtClean="0"/>
              <a:t>14</a:t>
            </a:fld>
            <a:endParaRPr lang="en-IN"/>
          </a:p>
        </p:txBody>
      </p:sp>
    </p:spTree>
    <p:extLst>
      <p:ext uri="{BB962C8B-B14F-4D97-AF65-F5344CB8AC3E}">
        <p14:creationId xmlns:p14="http://schemas.microsoft.com/office/powerpoint/2010/main" val="169492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B8C61DC-21AB-F278-1ACC-1A3FDE0B860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2"/>
            <a:ext cx="12191999" cy="6858002"/>
          </a:xfrm>
          <a:prstGeom prst="rect">
            <a:avLst/>
          </a:prstGeom>
        </p:spPr>
      </p:pic>
      <p:sp>
        <p:nvSpPr>
          <p:cNvPr id="7" name="Rectangle 6">
            <a:extLst>
              <a:ext uri="{FF2B5EF4-FFF2-40B4-BE49-F238E27FC236}">
                <a16:creationId xmlns:a16="http://schemas.microsoft.com/office/drawing/2014/main" id="{D5390BDD-B74F-603B-9982-BB1AC9D7037A}"/>
              </a:ext>
            </a:extLst>
          </p:cNvPr>
          <p:cNvSpPr/>
          <p:nvPr/>
        </p:nvSpPr>
        <p:spPr>
          <a:xfrm>
            <a:off x="5345332" y="1126639"/>
            <a:ext cx="3444149"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Home page</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TextBox 7">
            <a:extLst>
              <a:ext uri="{FF2B5EF4-FFF2-40B4-BE49-F238E27FC236}">
                <a16:creationId xmlns:a16="http://schemas.microsoft.com/office/drawing/2014/main" id="{5885C68A-ED79-DEE3-9C48-5FD9BA003D74}"/>
              </a:ext>
            </a:extLst>
          </p:cNvPr>
          <p:cNvSpPr txBox="1"/>
          <p:nvPr/>
        </p:nvSpPr>
        <p:spPr>
          <a:xfrm>
            <a:off x="910266" y="2467530"/>
            <a:ext cx="2786743" cy="3970318"/>
          </a:xfrm>
          <a:prstGeom prst="rect">
            <a:avLst/>
          </a:prstGeom>
          <a:noFill/>
        </p:spPr>
        <p:txBody>
          <a:bodyPr wrap="square" rtlCol="0">
            <a:spAutoFit/>
          </a:bodyPr>
          <a:lstStyle/>
          <a:p>
            <a:pPr algn="just"/>
            <a:r>
              <a:rPr lang="en-US" b="1" dirty="0"/>
              <a:t>Java is used in this project for the Student side </a:t>
            </a:r>
          </a:p>
          <a:p>
            <a:pPr algn="just"/>
            <a:r>
              <a:rPr lang="en-US" b="1" dirty="0"/>
              <a:t>Work . Because it’s a web based system</a:t>
            </a:r>
            <a:r>
              <a:rPr lang="en-IN" b="1" dirty="0"/>
              <a:t>, for students to see their details,</a:t>
            </a:r>
          </a:p>
          <a:p>
            <a:pPr marL="285750" indent="-285750" algn="just">
              <a:buFont typeface="Wingdings" panose="05000000000000000000" pitchFamily="2" charset="2"/>
              <a:buChar char="q"/>
            </a:pPr>
            <a:r>
              <a:rPr lang="en-IN" b="1" dirty="0"/>
              <a:t>JSP technology was used</a:t>
            </a:r>
          </a:p>
          <a:p>
            <a:pPr marL="285750" indent="-285750" algn="just">
              <a:buFont typeface="Wingdings" panose="05000000000000000000" pitchFamily="2" charset="2"/>
              <a:buChar char="q"/>
            </a:pPr>
            <a:r>
              <a:rPr lang="en-IN" b="1" dirty="0"/>
              <a:t>JS</a:t>
            </a:r>
          </a:p>
          <a:p>
            <a:pPr marL="285750" indent="-285750" algn="just">
              <a:buFont typeface="Wingdings" panose="05000000000000000000" pitchFamily="2" charset="2"/>
              <a:buChar char="q"/>
            </a:pPr>
            <a:r>
              <a:rPr lang="en-IN" b="1" dirty="0"/>
              <a:t>CSS</a:t>
            </a:r>
          </a:p>
          <a:p>
            <a:pPr marL="285750" indent="-285750" algn="just">
              <a:buFont typeface="Wingdings" panose="05000000000000000000" pitchFamily="2" charset="2"/>
              <a:buChar char="q"/>
            </a:pPr>
            <a:r>
              <a:rPr lang="en-IN" b="1" dirty="0"/>
              <a:t>Html</a:t>
            </a:r>
          </a:p>
          <a:p>
            <a:pPr marL="285750" indent="-285750" algn="just">
              <a:buFont typeface="Wingdings" panose="05000000000000000000" pitchFamily="2" charset="2"/>
              <a:buChar char="q"/>
            </a:pPr>
            <a:r>
              <a:rPr lang="en-IN" b="1" dirty="0" err="1"/>
              <a:t>Jdbc</a:t>
            </a:r>
            <a:endParaRPr lang="en-IN" b="1" dirty="0"/>
          </a:p>
          <a:p>
            <a:pPr algn="just"/>
            <a:endParaRPr lang="en-IN" b="1" dirty="0"/>
          </a:p>
          <a:p>
            <a:pPr algn="just"/>
            <a:r>
              <a:rPr lang="en-IN" b="1" dirty="0"/>
              <a:t>JDK provide a rock solid support</a:t>
            </a:r>
            <a:endParaRPr lang="en-US" b="1" dirty="0"/>
          </a:p>
        </p:txBody>
      </p:sp>
      <p:sp>
        <p:nvSpPr>
          <p:cNvPr id="10" name="Rectangle 9">
            <a:extLst>
              <a:ext uri="{FF2B5EF4-FFF2-40B4-BE49-F238E27FC236}">
                <a16:creationId xmlns:a16="http://schemas.microsoft.com/office/drawing/2014/main" id="{4FC26F7C-1CCE-B119-89AF-1952B8CEE0A4}"/>
              </a:ext>
            </a:extLst>
          </p:cNvPr>
          <p:cNvSpPr/>
          <p:nvPr/>
        </p:nvSpPr>
        <p:spPr>
          <a:xfrm>
            <a:off x="2560927" y="75365"/>
            <a:ext cx="6576672"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Student</a:t>
            </a: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Side Software</a:t>
            </a:r>
          </a:p>
        </p:txBody>
      </p:sp>
      <p:pic>
        <p:nvPicPr>
          <p:cNvPr id="11" name="Picture 10">
            <a:extLst>
              <a:ext uri="{FF2B5EF4-FFF2-40B4-BE49-F238E27FC236}">
                <a16:creationId xmlns:a16="http://schemas.microsoft.com/office/drawing/2014/main" id="{B3699313-D7A2-6920-60D0-D5AF736245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8019" y="2177913"/>
            <a:ext cx="7353715" cy="3970318"/>
          </a:xfrm>
          <a:prstGeom prst="rect">
            <a:avLst/>
          </a:prstGeom>
        </p:spPr>
      </p:pic>
      <p:pic>
        <p:nvPicPr>
          <p:cNvPr id="17" name="Picture 16">
            <a:extLst>
              <a:ext uri="{FF2B5EF4-FFF2-40B4-BE49-F238E27FC236}">
                <a16:creationId xmlns:a16="http://schemas.microsoft.com/office/drawing/2014/main" id="{4CC72C9D-D7F0-4939-A153-D62E02B68D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3868" y="1174492"/>
            <a:ext cx="1512401" cy="840223"/>
          </a:xfrm>
          <a:prstGeom prst="rect">
            <a:avLst/>
          </a:prstGeom>
        </p:spPr>
      </p:pic>
      <p:pic>
        <p:nvPicPr>
          <p:cNvPr id="19" name="Picture 18">
            <a:extLst>
              <a:ext uri="{FF2B5EF4-FFF2-40B4-BE49-F238E27FC236}">
                <a16:creationId xmlns:a16="http://schemas.microsoft.com/office/drawing/2014/main" id="{F595D809-7697-3124-D371-5F6CFF2132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9382" y="1168152"/>
            <a:ext cx="1344486" cy="840304"/>
          </a:xfrm>
          <a:prstGeom prst="rect">
            <a:avLst/>
          </a:prstGeom>
        </p:spPr>
      </p:pic>
      <p:sp>
        <p:nvSpPr>
          <p:cNvPr id="6" name="Date Placeholder 5">
            <a:extLst>
              <a:ext uri="{FF2B5EF4-FFF2-40B4-BE49-F238E27FC236}">
                <a16:creationId xmlns:a16="http://schemas.microsoft.com/office/drawing/2014/main" id="{1198744E-6380-2BBF-4AC3-B7554194012B}"/>
              </a:ext>
            </a:extLst>
          </p:cNvPr>
          <p:cNvSpPr>
            <a:spLocks noGrp="1"/>
          </p:cNvSpPr>
          <p:nvPr>
            <p:ph type="dt" sz="half" idx="10"/>
          </p:nvPr>
        </p:nvSpPr>
        <p:spPr/>
        <p:txBody>
          <a:bodyPr/>
          <a:lstStyle/>
          <a:p>
            <a:r>
              <a:rPr lang="en-IN"/>
              <a:t>1-08-2022</a:t>
            </a:r>
          </a:p>
        </p:txBody>
      </p:sp>
      <p:sp>
        <p:nvSpPr>
          <p:cNvPr id="12" name="Slide Number Placeholder 11">
            <a:extLst>
              <a:ext uri="{FF2B5EF4-FFF2-40B4-BE49-F238E27FC236}">
                <a16:creationId xmlns:a16="http://schemas.microsoft.com/office/drawing/2014/main" id="{3E9A300A-651C-8B6A-DEA2-0126006DF357}"/>
              </a:ext>
            </a:extLst>
          </p:cNvPr>
          <p:cNvSpPr>
            <a:spLocks noGrp="1"/>
          </p:cNvSpPr>
          <p:nvPr>
            <p:ph type="sldNum" sz="quarter" idx="12"/>
          </p:nvPr>
        </p:nvSpPr>
        <p:spPr/>
        <p:txBody>
          <a:bodyPr/>
          <a:lstStyle/>
          <a:p>
            <a:fld id="{11EAC2F6-CF32-477F-81E6-014CE12CC0AE}" type="slidenum">
              <a:rPr lang="en-IN" smtClean="0"/>
              <a:t>15</a:t>
            </a:fld>
            <a:endParaRPr lang="en-IN"/>
          </a:p>
        </p:txBody>
      </p:sp>
    </p:spTree>
    <p:extLst>
      <p:ext uri="{BB962C8B-B14F-4D97-AF65-F5344CB8AC3E}">
        <p14:creationId xmlns:p14="http://schemas.microsoft.com/office/powerpoint/2010/main" val="447521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F50B992-B2E7-42F4-EF90-8C34A746AEF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2"/>
            <a:ext cx="12191999" cy="6858002"/>
          </a:xfrm>
          <a:prstGeom prst="rect">
            <a:avLst/>
          </a:prstGeom>
        </p:spPr>
      </p:pic>
      <p:sp>
        <p:nvSpPr>
          <p:cNvPr id="6" name="Rectangle 5">
            <a:extLst>
              <a:ext uri="{FF2B5EF4-FFF2-40B4-BE49-F238E27FC236}">
                <a16:creationId xmlns:a16="http://schemas.microsoft.com/office/drawing/2014/main" id="{10B45F06-534F-7E35-131E-793A79F63D56}"/>
              </a:ext>
            </a:extLst>
          </p:cNvPr>
          <p:cNvSpPr/>
          <p:nvPr/>
        </p:nvSpPr>
        <p:spPr>
          <a:xfrm>
            <a:off x="5499222" y="1126639"/>
            <a:ext cx="3136371"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login page</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7" name="TextBox 6">
            <a:extLst>
              <a:ext uri="{FF2B5EF4-FFF2-40B4-BE49-F238E27FC236}">
                <a16:creationId xmlns:a16="http://schemas.microsoft.com/office/drawing/2014/main" id="{51E19590-9602-F1F6-2E5C-401F482B7CB9}"/>
              </a:ext>
            </a:extLst>
          </p:cNvPr>
          <p:cNvSpPr txBox="1"/>
          <p:nvPr/>
        </p:nvSpPr>
        <p:spPr>
          <a:xfrm>
            <a:off x="910266" y="2728788"/>
            <a:ext cx="2282877" cy="2585323"/>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Students login.</a:t>
            </a:r>
          </a:p>
          <a:p>
            <a:pPr marL="285750" indent="-285750" algn="just">
              <a:buFont typeface="Wingdings" panose="05000000000000000000" pitchFamily="2" charset="2"/>
              <a:buChar char="q"/>
            </a:pPr>
            <a:endParaRPr lang="en-US" b="1" dirty="0"/>
          </a:p>
          <a:p>
            <a:pPr marL="285750" indent="-285750" algn="just">
              <a:buFont typeface="Wingdings" panose="05000000000000000000" pitchFamily="2" charset="2"/>
              <a:buChar char="q"/>
            </a:pPr>
            <a:endParaRPr lang="en-US" b="1" dirty="0"/>
          </a:p>
          <a:p>
            <a:pPr marL="285750" indent="-285750" algn="just">
              <a:buFont typeface="Wingdings" panose="05000000000000000000" pitchFamily="2" charset="2"/>
              <a:buChar char="q"/>
            </a:pPr>
            <a:r>
              <a:rPr lang="en-US" b="1" dirty="0"/>
              <a:t>Username should be “email/roll”.</a:t>
            </a:r>
          </a:p>
          <a:p>
            <a:pPr marL="285750" indent="-285750" algn="just">
              <a:buFont typeface="Wingdings" panose="05000000000000000000" pitchFamily="2" charset="2"/>
              <a:buChar char="q"/>
            </a:pPr>
            <a:endParaRPr lang="en-US" b="1" dirty="0"/>
          </a:p>
          <a:p>
            <a:pPr marL="285750" indent="-285750" algn="just">
              <a:buFont typeface="Wingdings" panose="05000000000000000000" pitchFamily="2" charset="2"/>
              <a:buChar char="q"/>
            </a:pPr>
            <a:endParaRPr lang="en-US" b="1" dirty="0"/>
          </a:p>
          <a:p>
            <a:pPr marL="285750" indent="-285750" algn="just">
              <a:buFont typeface="Wingdings" panose="05000000000000000000" pitchFamily="2" charset="2"/>
              <a:buChar char="q"/>
            </a:pPr>
            <a:r>
              <a:rPr lang="en-US" b="1" dirty="0"/>
              <a:t>Password should be phone number.</a:t>
            </a:r>
          </a:p>
        </p:txBody>
      </p:sp>
      <p:pic>
        <p:nvPicPr>
          <p:cNvPr id="10" name="Picture 9">
            <a:extLst>
              <a:ext uri="{FF2B5EF4-FFF2-40B4-BE49-F238E27FC236}">
                <a16:creationId xmlns:a16="http://schemas.microsoft.com/office/drawing/2014/main" id="{A493935E-27B7-7284-F9E1-DDDF5F446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3868" y="1190519"/>
            <a:ext cx="1512401" cy="840223"/>
          </a:xfrm>
          <a:prstGeom prst="rect">
            <a:avLst/>
          </a:prstGeom>
        </p:spPr>
      </p:pic>
      <p:pic>
        <p:nvPicPr>
          <p:cNvPr id="11" name="Picture 10">
            <a:extLst>
              <a:ext uri="{FF2B5EF4-FFF2-40B4-BE49-F238E27FC236}">
                <a16:creationId xmlns:a16="http://schemas.microsoft.com/office/drawing/2014/main" id="{377B5530-C66F-BEB6-7B50-3A97AD0DA3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9382" y="1168152"/>
            <a:ext cx="1344486" cy="840304"/>
          </a:xfrm>
          <a:prstGeom prst="rect">
            <a:avLst/>
          </a:prstGeom>
        </p:spPr>
      </p:pic>
      <p:pic>
        <p:nvPicPr>
          <p:cNvPr id="12" name="Picture 11">
            <a:extLst>
              <a:ext uri="{FF2B5EF4-FFF2-40B4-BE49-F238E27FC236}">
                <a16:creationId xmlns:a16="http://schemas.microsoft.com/office/drawing/2014/main" id="{DFD47521-927E-8CB6-0427-3110FB5BF76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0068" y="2072336"/>
            <a:ext cx="7981666" cy="4244626"/>
          </a:xfrm>
          <a:prstGeom prst="rect">
            <a:avLst/>
          </a:prstGeom>
        </p:spPr>
      </p:pic>
      <p:sp>
        <p:nvSpPr>
          <p:cNvPr id="9" name="Date Placeholder 8">
            <a:extLst>
              <a:ext uri="{FF2B5EF4-FFF2-40B4-BE49-F238E27FC236}">
                <a16:creationId xmlns:a16="http://schemas.microsoft.com/office/drawing/2014/main" id="{6F2B4B67-7462-442D-87CC-818480546DBF}"/>
              </a:ext>
            </a:extLst>
          </p:cNvPr>
          <p:cNvSpPr>
            <a:spLocks noGrp="1"/>
          </p:cNvSpPr>
          <p:nvPr>
            <p:ph type="dt" sz="half" idx="10"/>
          </p:nvPr>
        </p:nvSpPr>
        <p:spPr/>
        <p:txBody>
          <a:bodyPr/>
          <a:lstStyle/>
          <a:p>
            <a:r>
              <a:rPr lang="en-IN"/>
              <a:t>1-08-2022</a:t>
            </a:r>
          </a:p>
        </p:txBody>
      </p:sp>
      <p:sp>
        <p:nvSpPr>
          <p:cNvPr id="13" name="Slide Number Placeholder 12">
            <a:extLst>
              <a:ext uri="{FF2B5EF4-FFF2-40B4-BE49-F238E27FC236}">
                <a16:creationId xmlns:a16="http://schemas.microsoft.com/office/drawing/2014/main" id="{E66D248C-F320-A77B-28F9-11FA005A5DBC}"/>
              </a:ext>
            </a:extLst>
          </p:cNvPr>
          <p:cNvSpPr>
            <a:spLocks noGrp="1"/>
          </p:cNvSpPr>
          <p:nvPr>
            <p:ph type="sldNum" sz="quarter" idx="12"/>
          </p:nvPr>
        </p:nvSpPr>
        <p:spPr/>
        <p:txBody>
          <a:bodyPr/>
          <a:lstStyle/>
          <a:p>
            <a:fld id="{11EAC2F6-CF32-477F-81E6-014CE12CC0AE}" type="slidenum">
              <a:rPr lang="en-IN" smtClean="0"/>
              <a:t>16</a:t>
            </a:fld>
            <a:endParaRPr lang="en-IN"/>
          </a:p>
        </p:txBody>
      </p:sp>
    </p:spTree>
    <p:extLst>
      <p:ext uri="{BB962C8B-B14F-4D97-AF65-F5344CB8AC3E}">
        <p14:creationId xmlns:p14="http://schemas.microsoft.com/office/powerpoint/2010/main" val="4062411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4FDCB0A-E0CC-AB2D-5B64-2EFC551CB1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2"/>
            <a:ext cx="12191999" cy="6858002"/>
          </a:xfrm>
          <a:prstGeom prst="rect">
            <a:avLst/>
          </a:prstGeom>
        </p:spPr>
      </p:pic>
      <p:sp>
        <p:nvSpPr>
          <p:cNvPr id="5" name="Rectangle 4">
            <a:extLst>
              <a:ext uri="{FF2B5EF4-FFF2-40B4-BE49-F238E27FC236}">
                <a16:creationId xmlns:a16="http://schemas.microsoft.com/office/drawing/2014/main" id="{13CD162E-679A-50C6-383B-2A428EF4B65F}"/>
              </a:ext>
            </a:extLst>
          </p:cNvPr>
          <p:cNvSpPr/>
          <p:nvPr/>
        </p:nvSpPr>
        <p:spPr>
          <a:xfrm>
            <a:off x="5356555" y="1126639"/>
            <a:ext cx="3421706"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about page</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Box 5">
            <a:extLst>
              <a:ext uri="{FF2B5EF4-FFF2-40B4-BE49-F238E27FC236}">
                <a16:creationId xmlns:a16="http://schemas.microsoft.com/office/drawing/2014/main" id="{A1C1AD2D-888C-A42D-4175-8E8C784DA014}"/>
              </a:ext>
            </a:extLst>
          </p:cNvPr>
          <p:cNvSpPr txBox="1"/>
          <p:nvPr/>
        </p:nvSpPr>
        <p:spPr>
          <a:xfrm>
            <a:off x="910266" y="2728788"/>
            <a:ext cx="2282877"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Students information is available when the student successfully login.</a:t>
            </a:r>
          </a:p>
        </p:txBody>
      </p:sp>
      <p:pic>
        <p:nvPicPr>
          <p:cNvPr id="7" name="Picture 6">
            <a:extLst>
              <a:ext uri="{FF2B5EF4-FFF2-40B4-BE49-F238E27FC236}">
                <a16:creationId xmlns:a16="http://schemas.microsoft.com/office/drawing/2014/main" id="{8A74C592-9FAB-8DFF-C7E8-033273FF5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3868" y="1190519"/>
            <a:ext cx="1512401" cy="840223"/>
          </a:xfrm>
          <a:prstGeom prst="rect">
            <a:avLst/>
          </a:prstGeom>
        </p:spPr>
      </p:pic>
      <p:pic>
        <p:nvPicPr>
          <p:cNvPr id="8" name="Picture 7">
            <a:extLst>
              <a:ext uri="{FF2B5EF4-FFF2-40B4-BE49-F238E27FC236}">
                <a16:creationId xmlns:a16="http://schemas.microsoft.com/office/drawing/2014/main" id="{96F52EB4-AB22-1C9E-03F5-80F3A247B8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9382" y="1168152"/>
            <a:ext cx="1344486" cy="840304"/>
          </a:xfrm>
          <a:prstGeom prst="rect">
            <a:avLst/>
          </a:prstGeom>
        </p:spPr>
      </p:pic>
      <p:pic>
        <p:nvPicPr>
          <p:cNvPr id="11" name="Picture 10">
            <a:extLst>
              <a:ext uri="{FF2B5EF4-FFF2-40B4-BE49-F238E27FC236}">
                <a16:creationId xmlns:a16="http://schemas.microsoft.com/office/drawing/2014/main" id="{B07A360E-2839-1226-8585-0F359F1CA74B}"/>
              </a:ext>
            </a:extLst>
          </p:cNvPr>
          <p:cNvPicPr>
            <a:picLocks noChangeAspect="1"/>
          </p:cNvPicPr>
          <p:nvPr/>
        </p:nvPicPr>
        <p:blipFill rotWithShape="1">
          <a:blip r:embed="rId5"/>
          <a:srcRect t="-448" b="6434"/>
          <a:stretch/>
        </p:blipFill>
        <p:spPr>
          <a:xfrm>
            <a:off x="3817257" y="2191657"/>
            <a:ext cx="7464476" cy="3947886"/>
          </a:xfrm>
          <a:prstGeom prst="rect">
            <a:avLst/>
          </a:prstGeom>
        </p:spPr>
      </p:pic>
      <p:sp>
        <p:nvSpPr>
          <p:cNvPr id="12" name="Date Placeholder 11">
            <a:extLst>
              <a:ext uri="{FF2B5EF4-FFF2-40B4-BE49-F238E27FC236}">
                <a16:creationId xmlns:a16="http://schemas.microsoft.com/office/drawing/2014/main" id="{3A1FC4CA-1A44-8D73-F5EA-19AA24529F37}"/>
              </a:ext>
            </a:extLst>
          </p:cNvPr>
          <p:cNvSpPr>
            <a:spLocks noGrp="1"/>
          </p:cNvSpPr>
          <p:nvPr>
            <p:ph type="dt" sz="half" idx="10"/>
          </p:nvPr>
        </p:nvSpPr>
        <p:spPr/>
        <p:txBody>
          <a:bodyPr/>
          <a:lstStyle/>
          <a:p>
            <a:r>
              <a:rPr lang="en-IN"/>
              <a:t>1-08-2022</a:t>
            </a:r>
          </a:p>
        </p:txBody>
      </p:sp>
      <p:sp>
        <p:nvSpPr>
          <p:cNvPr id="13" name="Slide Number Placeholder 12">
            <a:extLst>
              <a:ext uri="{FF2B5EF4-FFF2-40B4-BE49-F238E27FC236}">
                <a16:creationId xmlns:a16="http://schemas.microsoft.com/office/drawing/2014/main" id="{10D9B54E-48B3-28EB-0D32-9B00A9A02594}"/>
              </a:ext>
            </a:extLst>
          </p:cNvPr>
          <p:cNvSpPr>
            <a:spLocks noGrp="1"/>
          </p:cNvSpPr>
          <p:nvPr>
            <p:ph type="sldNum" sz="quarter" idx="12"/>
          </p:nvPr>
        </p:nvSpPr>
        <p:spPr/>
        <p:txBody>
          <a:bodyPr/>
          <a:lstStyle/>
          <a:p>
            <a:fld id="{11EAC2F6-CF32-477F-81E6-014CE12CC0AE}" type="slidenum">
              <a:rPr lang="en-IN" smtClean="0"/>
              <a:t>17</a:t>
            </a:fld>
            <a:endParaRPr lang="en-IN"/>
          </a:p>
        </p:txBody>
      </p:sp>
    </p:spTree>
    <p:extLst>
      <p:ext uri="{BB962C8B-B14F-4D97-AF65-F5344CB8AC3E}">
        <p14:creationId xmlns:p14="http://schemas.microsoft.com/office/powerpoint/2010/main" val="1154150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DB6CD16-FD3E-FE2C-FD1E-A0831E24E10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2"/>
            <a:ext cx="12191999" cy="6858002"/>
          </a:xfrm>
          <a:prstGeom prst="rect">
            <a:avLst/>
          </a:prstGeom>
        </p:spPr>
      </p:pic>
      <p:sp>
        <p:nvSpPr>
          <p:cNvPr id="6" name="Rectangle 5">
            <a:extLst>
              <a:ext uri="{FF2B5EF4-FFF2-40B4-BE49-F238E27FC236}">
                <a16:creationId xmlns:a16="http://schemas.microsoft.com/office/drawing/2014/main" id="{4E2A152C-3F21-F943-D3A8-813146297E06}"/>
              </a:ext>
            </a:extLst>
          </p:cNvPr>
          <p:cNvSpPr/>
          <p:nvPr/>
        </p:nvSpPr>
        <p:spPr>
          <a:xfrm>
            <a:off x="4932400" y="1126639"/>
            <a:ext cx="4270016"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payment page</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7" name="TextBox 6">
            <a:extLst>
              <a:ext uri="{FF2B5EF4-FFF2-40B4-BE49-F238E27FC236}">
                <a16:creationId xmlns:a16="http://schemas.microsoft.com/office/drawing/2014/main" id="{1340D462-571D-DADC-C69D-BD44AB53E29E}"/>
              </a:ext>
            </a:extLst>
          </p:cNvPr>
          <p:cNvSpPr txBox="1"/>
          <p:nvPr/>
        </p:nvSpPr>
        <p:spPr>
          <a:xfrm>
            <a:off x="910266" y="2728788"/>
            <a:ext cx="2282877" cy="2585323"/>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Students can pay fees online,</a:t>
            </a:r>
          </a:p>
          <a:p>
            <a:pPr marL="285750" indent="-285750" algn="just">
              <a:buFont typeface="Wingdings" panose="05000000000000000000" pitchFamily="2" charset="2"/>
              <a:buChar char="q"/>
            </a:pPr>
            <a:endParaRPr lang="en-US" b="1" dirty="0"/>
          </a:p>
          <a:p>
            <a:pPr marL="285750" indent="-285750" algn="just">
              <a:buFont typeface="Wingdings" panose="05000000000000000000" pitchFamily="2" charset="2"/>
              <a:buChar char="q"/>
            </a:pPr>
            <a:r>
              <a:rPr lang="en-US" b="1" dirty="0"/>
              <a:t>A payment gateway or </a:t>
            </a:r>
            <a:r>
              <a:rPr lang="en-US" b="1" dirty="0" err="1"/>
              <a:t>upi</a:t>
            </a:r>
            <a:r>
              <a:rPr lang="en-US" b="1" dirty="0"/>
              <a:t> gateway will be added in future ,</a:t>
            </a:r>
          </a:p>
          <a:p>
            <a:pPr marL="285750" indent="-285750" algn="just">
              <a:buFont typeface="Wingdings" panose="05000000000000000000" pitchFamily="2" charset="2"/>
              <a:buChar char="q"/>
            </a:pPr>
            <a:endParaRPr lang="en-US" b="1" dirty="0"/>
          </a:p>
          <a:p>
            <a:pPr marL="285750" indent="-285750" algn="just">
              <a:buFont typeface="Wingdings" panose="05000000000000000000" pitchFamily="2" charset="2"/>
              <a:buChar char="q"/>
            </a:pPr>
            <a:endParaRPr lang="en-US" b="1" dirty="0"/>
          </a:p>
        </p:txBody>
      </p:sp>
      <p:pic>
        <p:nvPicPr>
          <p:cNvPr id="8" name="Picture 7">
            <a:extLst>
              <a:ext uri="{FF2B5EF4-FFF2-40B4-BE49-F238E27FC236}">
                <a16:creationId xmlns:a16="http://schemas.microsoft.com/office/drawing/2014/main" id="{A37D1F26-A678-00CD-0CF9-3E2D515CF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3868" y="1190519"/>
            <a:ext cx="1512401" cy="840223"/>
          </a:xfrm>
          <a:prstGeom prst="rect">
            <a:avLst/>
          </a:prstGeom>
        </p:spPr>
      </p:pic>
      <p:pic>
        <p:nvPicPr>
          <p:cNvPr id="9" name="Picture 8">
            <a:extLst>
              <a:ext uri="{FF2B5EF4-FFF2-40B4-BE49-F238E27FC236}">
                <a16:creationId xmlns:a16="http://schemas.microsoft.com/office/drawing/2014/main" id="{81115FCC-DB06-F10D-5F5B-EF14CF563D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9382" y="1168152"/>
            <a:ext cx="1344486" cy="840304"/>
          </a:xfrm>
          <a:prstGeom prst="rect">
            <a:avLst/>
          </a:prstGeom>
        </p:spPr>
      </p:pic>
      <p:pic>
        <p:nvPicPr>
          <p:cNvPr id="17" name="Picture 16">
            <a:extLst>
              <a:ext uri="{FF2B5EF4-FFF2-40B4-BE49-F238E27FC236}">
                <a16:creationId xmlns:a16="http://schemas.microsoft.com/office/drawing/2014/main" id="{B2A5BE7C-528E-EE36-EFEB-52782C81F16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78659" y="2103247"/>
            <a:ext cx="7701760" cy="4095773"/>
          </a:xfrm>
          <a:prstGeom prst="rect">
            <a:avLst/>
          </a:prstGeom>
        </p:spPr>
      </p:pic>
      <p:sp>
        <p:nvSpPr>
          <p:cNvPr id="11" name="Date Placeholder 10">
            <a:extLst>
              <a:ext uri="{FF2B5EF4-FFF2-40B4-BE49-F238E27FC236}">
                <a16:creationId xmlns:a16="http://schemas.microsoft.com/office/drawing/2014/main" id="{B923019A-FD7C-F2DE-608D-B89D27F378BD}"/>
              </a:ext>
            </a:extLst>
          </p:cNvPr>
          <p:cNvSpPr>
            <a:spLocks noGrp="1"/>
          </p:cNvSpPr>
          <p:nvPr>
            <p:ph type="dt" sz="half" idx="10"/>
          </p:nvPr>
        </p:nvSpPr>
        <p:spPr/>
        <p:txBody>
          <a:bodyPr/>
          <a:lstStyle/>
          <a:p>
            <a:r>
              <a:rPr lang="en-IN"/>
              <a:t>1-08-2022</a:t>
            </a:r>
          </a:p>
        </p:txBody>
      </p:sp>
      <p:sp>
        <p:nvSpPr>
          <p:cNvPr id="12" name="Slide Number Placeholder 11">
            <a:extLst>
              <a:ext uri="{FF2B5EF4-FFF2-40B4-BE49-F238E27FC236}">
                <a16:creationId xmlns:a16="http://schemas.microsoft.com/office/drawing/2014/main" id="{2D07755B-B01E-47BF-5FF9-DBBBC65E2C08}"/>
              </a:ext>
            </a:extLst>
          </p:cNvPr>
          <p:cNvSpPr>
            <a:spLocks noGrp="1"/>
          </p:cNvSpPr>
          <p:nvPr>
            <p:ph type="sldNum" sz="quarter" idx="12"/>
          </p:nvPr>
        </p:nvSpPr>
        <p:spPr/>
        <p:txBody>
          <a:bodyPr/>
          <a:lstStyle/>
          <a:p>
            <a:fld id="{11EAC2F6-CF32-477F-81E6-014CE12CC0AE}" type="slidenum">
              <a:rPr lang="en-IN" smtClean="0"/>
              <a:t>18</a:t>
            </a:fld>
            <a:endParaRPr lang="en-IN"/>
          </a:p>
        </p:txBody>
      </p:sp>
    </p:spTree>
    <p:extLst>
      <p:ext uri="{BB962C8B-B14F-4D97-AF65-F5344CB8AC3E}">
        <p14:creationId xmlns:p14="http://schemas.microsoft.com/office/powerpoint/2010/main" val="1545276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98AE4D9-5F1D-BB45-B8EC-3621B18B209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2"/>
            <a:ext cx="12191999" cy="6858002"/>
          </a:xfrm>
          <a:prstGeom prst="rect">
            <a:avLst/>
          </a:prstGeom>
        </p:spPr>
      </p:pic>
      <p:sp>
        <p:nvSpPr>
          <p:cNvPr id="11" name="Rectangle 10">
            <a:extLst>
              <a:ext uri="{FF2B5EF4-FFF2-40B4-BE49-F238E27FC236}">
                <a16:creationId xmlns:a16="http://schemas.microsoft.com/office/drawing/2014/main" id="{92530900-1760-3D99-AC14-7133B61E4337}"/>
              </a:ext>
            </a:extLst>
          </p:cNvPr>
          <p:cNvSpPr/>
          <p:nvPr/>
        </p:nvSpPr>
        <p:spPr>
          <a:xfrm>
            <a:off x="1736825" y="902729"/>
            <a:ext cx="3316935"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Conclusion</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2" name="TextBox 11">
            <a:extLst>
              <a:ext uri="{FF2B5EF4-FFF2-40B4-BE49-F238E27FC236}">
                <a16:creationId xmlns:a16="http://schemas.microsoft.com/office/drawing/2014/main" id="{71CCED65-8D4C-FCB1-951F-E2BB1A827F9E}"/>
              </a:ext>
            </a:extLst>
          </p:cNvPr>
          <p:cNvSpPr txBox="1"/>
          <p:nvPr/>
        </p:nvSpPr>
        <p:spPr>
          <a:xfrm>
            <a:off x="953809" y="1712788"/>
            <a:ext cx="7217734" cy="3877985"/>
          </a:xfrm>
          <a:prstGeom prst="rect">
            <a:avLst/>
          </a:prstGeom>
          <a:noFill/>
        </p:spPr>
        <p:txBody>
          <a:bodyPr wrap="square" rtlCol="0">
            <a:spAutoFit/>
          </a:bodyPr>
          <a:lstStyle/>
          <a:p>
            <a:pPr algn="just"/>
            <a:r>
              <a:rPr lang="en-IN"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results obtained from the experiments and testing ensures that the proposed method is efficient and user-friendly. As compared to existing methods of managing the academic institutions, this project which yields centralized software makes the work administration and management easier and provides detailed information about the topic of user’s interest in just one mouse click. </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b="1" dirty="0"/>
          </a:p>
          <a:p>
            <a:pPr marL="285750" indent="-285750" algn="just">
              <a:buFont typeface="Wingdings" panose="05000000000000000000" pitchFamily="2" charset="2"/>
              <a:buChar char="q"/>
            </a:pPr>
            <a:endParaRPr lang="en-US" b="1" dirty="0"/>
          </a:p>
          <a:p>
            <a:pPr marL="285750" indent="-285750" algn="just">
              <a:buFont typeface="Wingdings" panose="05000000000000000000" pitchFamily="2" charset="2"/>
              <a:buChar char="q"/>
            </a:pPr>
            <a:endParaRPr lang="en-US" b="1" dirty="0"/>
          </a:p>
        </p:txBody>
      </p:sp>
      <p:pic>
        <p:nvPicPr>
          <p:cNvPr id="16" name="Picture 15">
            <a:extLst>
              <a:ext uri="{FF2B5EF4-FFF2-40B4-BE49-F238E27FC236}">
                <a16:creationId xmlns:a16="http://schemas.microsoft.com/office/drawing/2014/main" id="{B31E949A-9811-9AD8-442E-A74F80CD23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2381" y="1060355"/>
            <a:ext cx="2615621" cy="1453123"/>
          </a:xfrm>
          <a:prstGeom prst="rect">
            <a:avLst/>
          </a:prstGeom>
        </p:spPr>
      </p:pic>
      <p:pic>
        <p:nvPicPr>
          <p:cNvPr id="17" name="Picture 16">
            <a:extLst>
              <a:ext uri="{FF2B5EF4-FFF2-40B4-BE49-F238E27FC236}">
                <a16:creationId xmlns:a16="http://schemas.microsoft.com/office/drawing/2014/main" id="{21358826-B7D4-58F3-8C5A-4D8E155B2A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3006" y="2599365"/>
            <a:ext cx="2324996" cy="1453123"/>
          </a:xfrm>
          <a:prstGeom prst="rect">
            <a:avLst/>
          </a:prstGeom>
        </p:spPr>
      </p:pic>
      <p:pic>
        <p:nvPicPr>
          <p:cNvPr id="18" name="Picture 2">
            <a:extLst>
              <a:ext uri="{FF2B5EF4-FFF2-40B4-BE49-F238E27FC236}">
                <a16:creationId xmlns:a16="http://schemas.microsoft.com/office/drawing/2014/main" id="{19610C4F-37D1-7221-E2CB-E461446370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6714" y="4344521"/>
            <a:ext cx="1453124" cy="1453124"/>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8BF0916F-B94E-6175-EBB9-803EE4314F28}"/>
              </a:ext>
            </a:extLst>
          </p:cNvPr>
          <p:cNvSpPr>
            <a:spLocks noGrp="1"/>
          </p:cNvSpPr>
          <p:nvPr>
            <p:ph type="dt" sz="half" idx="10"/>
          </p:nvPr>
        </p:nvSpPr>
        <p:spPr/>
        <p:txBody>
          <a:bodyPr/>
          <a:lstStyle/>
          <a:p>
            <a:r>
              <a:rPr lang="en-IN"/>
              <a:t>1-08-2022</a:t>
            </a:r>
          </a:p>
        </p:txBody>
      </p:sp>
      <p:sp>
        <p:nvSpPr>
          <p:cNvPr id="6" name="Slide Number Placeholder 5">
            <a:extLst>
              <a:ext uri="{FF2B5EF4-FFF2-40B4-BE49-F238E27FC236}">
                <a16:creationId xmlns:a16="http://schemas.microsoft.com/office/drawing/2014/main" id="{5B7DB991-8676-C41C-DFE6-28E365466B9F}"/>
              </a:ext>
            </a:extLst>
          </p:cNvPr>
          <p:cNvSpPr>
            <a:spLocks noGrp="1"/>
          </p:cNvSpPr>
          <p:nvPr>
            <p:ph type="sldNum" sz="quarter" idx="12"/>
          </p:nvPr>
        </p:nvSpPr>
        <p:spPr/>
        <p:txBody>
          <a:bodyPr/>
          <a:lstStyle/>
          <a:p>
            <a:fld id="{11EAC2F6-CF32-477F-81E6-014CE12CC0AE}" type="slidenum">
              <a:rPr lang="en-IN" smtClean="0"/>
              <a:t>19</a:t>
            </a:fld>
            <a:endParaRPr lang="en-IN"/>
          </a:p>
        </p:txBody>
      </p:sp>
    </p:spTree>
    <p:extLst>
      <p:ext uri="{BB962C8B-B14F-4D97-AF65-F5344CB8AC3E}">
        <p14:creationId xmlns:p14="http://schemas.microsoft.com/office/powerpoint/2010/main" val="68281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986CE0-BDDE-CBCB-5AA0-6A258235054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B8EA10F7-FD60-7AE3-44A2-39BB99A2BF7C}"/>
              </a:ext>
            </a:extLst>
          </p:cNvPr>
          <p:cNvSpPr txBox="1"/>
          <p:nvPr/>
        </p:nvSpPr>
        <p:spPr>
          <a:xfrm>
            <a:off x="804618" y="1119120"/>
            <a:ext cx="5429794" cy="5632311"/>
          </a:xfrm>
          <a:prstGeom prst="rect">
            <a:avLst/>
          </a:prstGeom>
          <a:noFill/>
        </p:spPr>
        <p:txBody>
          <a:bodyPr wrap="square" rtlCol="0">
            <a:spAutoFit/>
          </a:bodyPr>
          <a:lstStyle/>
          <a:p>
            <a:pPr algn="just"/>
            <a:r>
              <a:rPr lang="en-US" b="1" dirty="0"/>
              <a:t>A Student Management System is a software that manages the students records of an institution , thus helping in maintaining the data in a efficient way and extract meaningful information form that data.</a:t>
            </a:r>
          </a:p>
          <a:p>
            <a:pPr algn="just"/>
            <a:endParaRPr lang="en-US" b="1" dirty="0"/>
          </a:p>
          <a:p>
            <a:pPr algn="just"/>
            <a:endParaRPr lang="en-US" b="1" dirty="0"/>
          </a:p>
          <a:p>
            <a:pPr algn="just"/>
            <a:endParaRPr lang="en-US" b="1" dirty="0"/>
          </a:p>
          <a:p>
            <a:pPr algn="just"/>
            <a:endParaRPr lang="en-US" b="1" dirty="0"/>
          </a:p>
          <a:p>
            <a:pPr algn="just"/>
            <a:endParaRPr lang="en-US" dirty="0"/>
          </a:p>
          <a:p>
            <a:pPr algn="just"/>
            <a:r>
              <a:rPr lang="en-US" b="1" dirty="0">
                <a:solidFill>
                  <a:srgbClr val="C00000"/>
                </a:solidFill>
              </a:rPr>
              <a:t>An Administrator can login into the system and perform any of the available operations,</a:t>
            </a:r>
          </a:p>
          <a:p>
            <a:pPr marL="285750" indent="-285750" algn="just">
              <a:buFont typeface="Wingdings" panose="05000000000000000000" pitchFamily="2" charset="2"/>
              <a:buChar char="q"/>
            </a:pPr>
            <a:r>
              <a:rPr lang="en-US" b="1" dirty="0">
                <a:solidFill>
                  <a:schemeClr val="accent6">
                    <a:lumMod val="50000"/>
                  </a:schemeClr>
                </a:solidFill>
              </a:rPr>
              <a:t>Can edit student information to the database. </a:t>
            </a:r>
          </a:p>
          <a:p>
            <a:pPr marL="285750" indent="-285750" algn="just">
              <a:buFont typeface="Wingdings" panose="05000000000000000000" pitchFamily="2" charset="2"/>
              <a:buChar char="q"/>
            </a:pPr>
            <a:r>
              <a:rPr lang="en-US" b="1" dirty="0">
                <a:solidFill>
                  <a:schemeClr val="accent6">
                    <a:lumMod val="50000"/>
                  </a:schemeClr>
                </a:solidFill>
              </a:rPr>
              <a:t>Can make search for a specific student. </a:t>
            </a:r>
          </a:p>
          <a:p>
            <a:pPr marL="285750" indent="-285750" algn="just">
              <a:buFont typeface="Wingdings" panose="05000000000000000000" pitchFamily="2" charset="2"/>
              <a:buChar char="q"/>
            </a:pPr>
            <a:r>
              <a:rPr lang="en-US" b="1" dirty="0">
                <a:solidFill>
                  <a:schemeClr val="accent6">
                    <a:lumMod val="50000"/>
                  </a:schemeClr>
                </a:solidFill>
              </a:rPr>
              <a:t>Can access all the details of the student</a:t>
            </a:r>
          </a:p>
          <a:p>
            <a:pPr marL="285750" indent="-285750" algn="just">
              <a:buFont typeface="Wingdings" panose="05000000000000000000" pitchFamily="2" charset="2"/>
              <a:buChar char="q"/>
            </a:pPr>
            <a:endParaRPr lang="en-US" b="1" dirty="0">
              <a:solidFill>
                <a:schemeClr val="accent6">
                  <a:lumMod val="50000"/>
                </a:schemeClr>
              </a:solidFill>
            </a:endParaRPr>
          </a:p>
          <a:p>
            <a:pPr algn="just"/>
            <a:r>
              <a:rPr lang="en-US" b="1" dirty="0">
                <a:solidFill>
                  <a:srgbClr val="C00000"/>
                </a:solidFill>
              </a:rPr>
              <a:t>A Student can login into the system and perform any of the available operations, </a:t>
            </a:r>
          </a:p>
          <a:p>
            <a:pPr marL="285750" indent="-285750" algn="just">
              <a:buFont typeface="Wingdings" panose="05000000000000000000" pitchFamily="2" charset="2"/>
              <a:buChar char="q"/>
            </a:pPr>
            <a:r>
              <a:rPr lang="en-US" dirty="0"/>
              <a:t> </a:t>
            </a:r>
            <a:r>
              <a:rPr lang="en-US" b="1" dirty="0"/>
              <a:t>Can check their details </a:t>
            </a:r>
          </a:p>
          <a:p>
            <a:pPr marL="285750" indent="-285750" algn="just">
              <a:buFont typeface="Wingdings" panose="05000000000000000000" pitchFamily="2" charset="2"/>
              <a:buChar char="q"/>
            </a:pPr>
            <a:r>
              <a:rPr lang="en-US" b="1" dirty="0"/>
              <a:t> Pay their fees</a:t>
            </a:r>
          </a:p>
          <a:p>
            <a:pPr algn="just"/>
            <a:endParaRPr lang="en-IN" dirty="0"/>
          </a:p>
        </p:txBody>
      </p:sp>
      <p:sp>
        <p:nvSpPr>
          <p:cNvPr id="7" name="Rectangle 6">
            <a:extLst>
              <a:ext uri="{FF2B5EF4-FFF2-40B4-BE49-F238E27FC236}">
                <a16:creationId xmlns:a16="http://schemas.microsoft.com/office/drawing/2014/main" id="{BD2B9659-66ED-6523-F276-C075A27023AB}"/>
              </a:ext>
            </a:extLst>
          </p:cNvPr>
          <p:cNvSpPr/>
          <p:nvPr/>
        </p:nvSpPr>
        <p:spPr>
          <a:xfrm>
            <a:off x="1015775" y="106569"/>
            <a:ext cx="4730655"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INTRODUCTION</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9" name="Rectangle 8">
            <a:extLst>
              <a:ext uri="{FF2B5EF4-FFF2-40B4-BE49-F238E27FC236}">
                <a16:creationId xmlns:a16="http://schemas.microsoft.com/office/drawing/2014/main" id="{03F0C8D2-53B3-BE88-67E8-65662C9EA9AF}"/>
              </a:ext>
            </a:extLst>
          </p:cNvPr>
          <p:cNvSpPr/>
          <p:nvPr/>
        </p:nvSpPr>
        <p:spPr>
          <a:xfrm>
            <a:off x="666205" y="2627700"/>
            <a:ext cx="5291385"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Product Function:</a:t>
            </a:r>
          </a:p>
        </p:txBody>
      </p:sp>
      <p:pic>
        <p:nvPicPr>
          <p:cNvPr id="11" name="Picture 10">
            <a:extLst>
              <a:ext uri="{FF2B5EF4-FFF2-40B4-BE49-F238E27FC236}">
                <a16:creationId xmlns:a16="http://schemas.microsoft.com/office/drawing/2014/main" id="{1E0E6D3A-FC3E-C9B7-A074-4B20DF1D4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6968" y="3989653"/>
            <a:ext cx="3240414" cy="2426742"/>
          </a:xfrm>
          <a:prstGeom prst="rect">
            <a:avLst/>
          </a:prstGeom>
        </p:spPr>
      </p:pic>
      <p:pic>
        <p:nvPicPr>
          <p:cNvPr id="13" name="Picture 12">
            <a:extLst>
              <a:ext uri="{FF2B5EF4-FFF2-40B4-BE49-F238E27FC236}">
                <a16:creationId xmlns:a16="http://schemas.microsoft.com/office/drawing/2014/main" id="{DBF84439-3FF4-3C4E-B803-3C8CBB3B0F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9473" y="-315716"/>
            <a:ext cx="5429795" cy="4066366"/>
          </a:xfrm>
          <a:prstGeom prst="rect">
            <a:avLst/>
          </a:prstGeom>
        </p:spPr>
      </p:pic>
      <p:sp>
        <p:nvSpPr>
          <p:cNvPr id="8" name="Date Placeholder 7">
            <a:extLst>
              <a:ext uri="{FF2B5EF4-FFF2-40B4-BE49-F238E27FC236}">
                <a16:creationId xmlns:a16="http://schemas.microsoft.com/office/drawing/2014/main" id="{F058BB68-2341-8055-D038-A70D2860EB39}"/>
              </a:ext>
            </a:extLst>
          </p:cNvPr>
          <p:cNvSpPr>
            <a:spLocks noGrp="1"/>
          </p:cNvSpPr>
          <p:nvPr>
            <p:ph type="dt" sz="half" idx="10"/>
          </p:nvPr>
        </p:nvSpPr>
        <p:spPr/>
        <p:txBody>
          <a:bodyPr/>
          <a:lstStyle/>
          <a:p>
            <a:r>
              <a:rPr lang="en-IN"/>
              <a:t>1-08-2022</a:t>
            </a:r>
          </a:p>
        </p:txBody>
      </p:sp>
      <p:sp>
        <p:nvSpPr>
          <p:cNvPr id="10" name="Slide Number Placeholder 9">
            <a:extLst>
              <a:ext uri="{FF2B5EF4-FFF2-40B4-BE49-F238E27FC236}">
                <a16:creationId xmlns:a16="http://schemas.microsoft.com/office/drawing/2014/main" id="{4F20B70A-1CA7-0245-93FA-152472F25E6F}"/>
              </a:ext>
            </a:extLst>
          </p:cNvPr>
          <p:cNvSpPr>
            <a:spLocks noGrp="1"/>
          </p:cNvSpPr>
          <p:nvPr>
            <p:ph type="sldNum" sz="quarter" idx="12"/>
          </p:nvPr>
        </p:nvSpPr>
        <p:spPr/>
        <p:txBody>
          <a:bodyPr/>
          <a:lstStyle/>
          <a:p>
            <a:fld id="{11EAC2F6-CF32-477F-81E6-014CE12CC0AE}" type="slidenum">
              <a:rPr lang="en-IN" smtClean="0"/>
              <a:t>2</a:t>
            </a:fld>
            <a:endParaRPr lang="en-IN"/>
          </a:p>
        </p:txBody>
      </p:sp>
    </p:spTree>
    <p:extLst>
      <p:ext uri="{BB962C8B-B14F-4D97-AF65-F5344CB8AC3E}">
        <p14:creationId xmlns:p14="http://schemas.microsoft.com/office/powerpoint/2010/main" val="718397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46622D6-503A-ABA9-939E-3E83B816286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2"/>
            <a:ext cx="12191999" cy="6858002"/>
          </a:xfrm>
          <a:prstGeom prst="rect">
            <a:avLst/>
          </a:prstGeom>
        </p:spPr>
      </p:pic>
      <p:sp>
        <p:nvSpPr>
          <p:cNvPr id="5" name="Rectangle 4">
            <a:extLst>
              <a:ext uri="{FF2B5EF4-FFF2-40B4-BE49-F238E27FC236}">
                <a16:creationId xmlns:a16="http://schemas.microsoft.com/office/drawing/2014/main" id="{38D54C64-C523-7D6E-31C4-8D6B3CACBDDC}"/>
              </a:ext>
            </a:extLst>
          </p:cNvPr>
          <p:cNvSpPr/>
          <p:nvPr/>
        </p:nvSpPr>
        <p:spPr>
          <a:xfrm>
            <a:off x="1427415" y="902729"/>
            <a:ext cx="3935757"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Future Scop</a:t>
            </a: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Box 5">
            <a:extLst>
              <a:ext uri="{FF2B5EF4-FFF2-40B4-BE49-F238E27FC236}">
                <a16:creationId xmlns:a16="http://schemas.microsoft.com/office/drawing/2014/main" id="{3E9017E5-C297-AD9E-86AF-B48D4BD0C4AD}"/>
              </a:ext>
            </a:extLst>
          </p:cNvPr>
          <p:cNvSpPr txBox="1"/>
          <p:nvPr/>
        </p:nvSpPr>
        <p:spPr>
          <a:xfrm>
            <a:off x="1055409" y="1826059"/>
            <a:ext cx="7217734" cy="4582280"/>
          </a:xfrm>
          <a:prstGeom prst="rect">
            <a:avLst/>
          </a:prstGeom>
          <a:noFill/>
        </p:spPr>
        <p:txBody>
          <a:bodyPr wrap="square" rtlCol="0">
            <a:spAutoFit/>
          </a:bodyPr>
          <a:lstStyle/>
          <a:p>
            <a:pPr marL="342900" lvl="0" indent="-342900">
              <a:lnSpc>
                <a:spcPct val="107000"/>
              </a:lnSpc>
              <a:buFont typeface="Wingdings" panose="05000000000000000000" pitchFamily="2" charset="2"/>
              <a:buChar char=""/>
              <a:tabLst>
                <a:tab pos="829945"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The Student Management System (SMS) can be enhanced to include some other functionality like online sick leave approve, attendance management.</a:t>
            </a:r>
          </a:p>
          <a:p>
            <a:pPr marL="342900" lvl="0" indent="-342900">
              <a:lnSpc>
                <a:spcPct val="107000"/>
              </a:lnSpc>
              <a:buFont typeface="Wingdings" panose="05000000000000000000" pitchFamily="2" charset="2"/>
              <a:buChar char=""/>
              <a:tabLst>
                <a:tab pos="829945"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Talent management of students based on their performance evaluation can be added. </a:t>
            </a:r>
          </a:p>
          <a:p>
            <a:pPr marL="342900" lvl="0" indent="-342900">
              <a:lnSpc>
                <a:spcPct val="107000"/>
              </a:lnSpc>
              <a:buFont typeface="Wingdings" panose="05000000000000000000" pitchFamily="2" charset="2"/>
              <a:buChar char=""/>
              <a:tabLst>
                <a:tab pos="829945"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Social networking can also be added wherein students can interact with each other. </a:t>
            </a:r>
          </a:p>
          <a:p>
            <a:pPr marL="342900" lvl="0" indent="-342900">
              <a:lnSpc>
                <a:spcPct val="107000"/>
              </a:lnSpc>
              <a:buFont typeface="Wingdings" panose="05000000000000000000" pitchFamily="2" charset="2"/>
              <a:buChar char=""/>
              <a:tabLst>
                <a:tab pos="829945"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Online class functionality can be added. </a:t>
            </a:r>
          </a:p>
          <a:p>
            <a:pPr marL="342900" lvl="0" indent="-342900">
              <a:lnSpc>
                <a:spcPct val="107000"/>
              </a:lnSpc>
              <a:buFont typeface="Wingdings" panose="05000000000000000000" pitchFamily="2" charset="2"/>
              <a:buChar char=""/>
              <a:tabLst>
                <a:tab pos="829945"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Can evolve as an online institution. </a:t>
            </a:r>
          </a:p>
          <a:p>
            <a:pPr marL="342900" lvl="0" indent="-342900">
              <a:lnSpc>
                <a:spcPct val="107000"/>
              </a:lnSpc>
              <a:buFont typeface="Wingdings" panose="05000000000000000000" pitchFamily="2" charset="2"/>
              <a:buChar char=""/>
              <a:tabLst>
                <a:tab pos="829945"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Functionality of chat and messages can be added. </a:t>
            </a:r>
          </a:p>
          <a:p>
            <a:pPr marL="342900" lvl="0" indent="-342900">
              <a:lnSpc>
                <a:spcPct val="107000"/>
              </a:lnSpc>
              <a:buFont typeface="Wingdings" panose="05000000000000000000" pitchFamily="2" charset="2"/>
              <a:buChar char=""/>
              <a:tabLst>
                <a:tab pos="829945"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Online exam functionality can be added. </a:t>
            </a:r>
          </a:p>
          <a:p>
            <a:pPr marL="342900" lvl="0" indent="-342900">
              <a:lnSpc>
                <a:spcPct val="107000"/>
              </a:lnSpc>
              <a:spcAft>
                <a:spcPts val="800"/>
              </a:spcAft>
              <a:buFont typeface="Wingdings" panose="05000000000000000000" pitchFamily="2" charset="2"/>
              <a:buChar char=""/>
              <a:tabLst>
                <a:tab pos="829945"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Online resume builder functionality can also be added.</a:t>
            </a:r>
          </a:p>
          <a:p>
            <a:pPr algn="just"/>
            <a:endParaRPr lang="en-US" b="1" dirty="0"/>
          </a:p>
          <a:p>
            <a:pPr marL="285750" indent="-285750" algn="just">
              <a:buFont typeface="Wingdings" panose="05000000000000000000" pitchFamily="2" charset="2"/>
              <a:buChar char="q"/>
            </a:pPr>
            <a:endParaRPr lang="en-US" b="1" dirty="0"/>
          </a:p>
          <a:p>
            <a:pPr marL="285750" indent="-285750" algn="just">
              <a:buFont typeface="Wingdings" panose="05000000000000000000" pitchFamily="2" charset="2"/>
              <a:buChar char="q"/>
            </a:pPr>
            <a:endParaRPr lang="en-US" b="1" dirty="0"/>
          </a:p>
        </p:txBody>
      </p:sp>
      <p:pic>
        <p:nvPicPr>
          <p:cNvPr id="7" name="Picture 6">
            <a:extLst>
              <a:ext uri="{FF2B5EF4-FFF2-40B4-BE49-F238E27FC236}">
                <a16:creationId xmlns:a16="http://schemas.microsoft.com/office/drawing/2014/main" id="{DE6F9E34-A580-5ECF-CAA1-2969AF093B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1501" y="1123211"/>
            <a:ext cx="2530250" cy="1405695"/>
          </a:xfrm>
          <a:prstGeom prst="rect">
            <a:avLst/>
          </a:prstGeom>
        </p:spPr>
      </p:pic>
      <p:pic>
        <p:nvPicPr>
          <p:cNvPr id="8" name="Picture 7">
            <a:extLst>
              <a:ext uri="{FF2B5EF4-FFF2-40B4-BE49-F238E27FC236}">
                <a16:creationId xmlns:a16="http://schemas.microsoft.com/office/drawing/2014/main" id="{8663677E-4012-FB8B-7571-CA80E29DAF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2639" y="2528906"/>
            <a:ext cx="2249112" cy="1405695"/>
          </a:xfrm>
          <a:prstGeom prst="rect">
            <a:avLst/>
          </a:prstGeom>
        </p:spPr>
      </p:pic>
      <p:pic>
        <p:nvPicPr>
          <p:cNvPr id="9" name="Picture 2">
            <a:extLst>
              <a:ext uri="{FF2B5EF4-FFF2-40B4-BE49-F238E27FC236}">
                <a16:creationId xmlns:a16="http://schemas.microsoft.com/office/drawing/2014/main" id="{19451463-2853-E656-2D86-58DD54177D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3751" y="4117199"/>
            <a:ext cx="1725749" cy="1725749"/>
          </a:xfrm>
          <a:prstGeom prst="rect">
            <a:avLst/>
          </a:prstGeom>
          <a:noFill/>
          <a:extLst>
            <a:ext uri="{909E8E84-426E-40DD-AFC4-6F175D3DCCD1}">
              <a14:hiddenFill xmlns:a14="http://schemas.microsoft.com/office/drawing/2010/main">
                <a:solidFill>
                  <a:srgbClr val="FFFFFF"/>
                </a:solidFill>
              </a14:hiddenFill>
            </a:ext>
          </a:extLst>
        </p:spPr>
      </p:pic>
      <p:sp>
        <p:nvSpPr>
          <p:cNvPr id="12" name="Date Placeholder 11">
            <a:extLst>
              <a:ext uri="{FF2B5EF4-FFF2-40B4-BE49-F238E27FC236}">
                <a16:creationId xmlns:a16="http://schemas.microsoft.com/office/drawing/2014/main" id="{2512589D-0F38-56FB-9AF7-DC86FF9FC7CB}"/>
              </a:ext>
            </a:extLst>
          </p:cNvPr>
          <p:cNvSpPr>
            <a:spLocks noGrp="1"/>
          </p:cNvSpPr>
          <p:nvPr>
            <p:ph type="dt" sz="half" idx="10"/>
          </p:nvPr>
        </p:nvSpPr>
        <p:spPr/>
        <p:txBody>
          <a:bodyPr/>
          <a:lstStyle/>
          <a:p>
            <a:r>
              <a:rPr lang="en-IN"/>
              <a:t>1-08-2022</a:t>
            </a:r>
          </a:p>
        </p:txBody>
      </p:sp>
      <p:sp>
        <p:nvSpPr>
          <p:cNvPr id="13" name="Slide Number Placeholder 12">
            <a:extLst>
              <a:ext uri="{FF2B5EF4-FFF2-40B4-BE49-F238E27FC236}">
                <a16:creationId xmlns:a16="http://schemas.microsoft.com/office/drawing/2014/main" id="{0D296ED8-61EF-EA51-3E6E-8F5610152AFB}"/>
              </a:ext>
            </a:extLst>
          </p:cNvPr>
          <p:cNvSpPr>
            <a:spLocks noGrp="1"/>
          </p:cNvSpPr>
          <p:nvPr>
            <p:ph type="sldNum" sz="quarter" idx="12"/>
          </p:nvPr>
        </p:nvSpPr>
        <p:spPr/>
        <p:txBody>
          <a:bodyPr/>
          <a:lstStyle/>
          <a:p>
            <a:fld id="{11EAC2F6-CF32-477F-81E6-014CE12CC0AE}" type="slidenum">
              <a:rPr lang="en-IN" smtClean="0"/>
              <a:t>20</a:t>
            </a:fld>
            <a:endParaRPr lang="en-IN"/>
          </a:p>
        </p:txBody>
      </p:sp>
    </p:spTree>
    <p:extLst>
      <p:ext uri="{BB962C8B-B14F-4D97-AF65-F5344CB8AC3E}">
        <p14:creationId xmlns:p14="http://schemas.microsoft.com/office/powerpoint/2010/main" val="1916430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A20EB99-BDA0-7A41-6CDB-2A6B4923A4E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2"/>
            <a:ext cx="12191999" cy="6858002"/>
          </a:xfrm>
          <a:prstGeom prst="rect">
            <a:avLst/>
          </a:prstGeom>
        </p:spPr>
      </p:pic>
      <p:sp>
        <p:nvSpPr>
          <p:cNvPr id="6" name="Rectangle 5">
            <a:extLst>
              <a:ext uri="{FF2B5EF4-FFF2-40B4-BE49-F238E27FC236}">
                <a16:creationId xmlns:a16="http://schemas.microsoft.com/office/drawing/2014/main" id="{E3535FC0-9599-C606-2E25-0C8858472C83}"/>
              </a:ext>
            </a:extLst>
          </p:cNvPr>
          <p:cNvSpPr/>
          <p:nvPr/>
        </p:nvSpPr>
        <p:spPr>
          <a:xfrm>
            <a:off x="1501409" y="902729"/>
            <a:ext cx="3787768"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Bibliography</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7" name="TextBox 6">
            <a:extLst>
              <a:ext uri="{FF2B5EF4-FFF2-40B4-BE49-F238E27FC236}">
                <a16:creationId xmlns:a16="http://schemas.microsoft.com/office/drawing/2014/main" id="{59857D43-B604-3B7B-84D1-8B30E1790095}"/>
              </a:ext>
            </a:extLst>
          </p:cNvPr>
          <p:cNvSpPr txBox="1"/>
          <p:nvPr/>
        </p:nvSpPr>
        <p:spPr>
          <a:xfrm>
            <a:off x="1055409" y="1826059"/>
            <a:ext cx="5847416" cy="5285742"/>
          </a:xfrm>
          <a:prstGeom prst="rect">
            <a:avLst/>
          </a:prstGeom>
          <a:noFill/>
        </p:spPr>
        <p:txBody>
          <a:bodyPr wrap="square" rtlCol="0">
            <a:spAutoFit/>
          </a:bodyPr>
          <a:lstStyle/>
          <a:p>
            <a:pPr>
              <a:lnSpc>
                <a:spcPct val="107000"/>
              </a:lnSpc>
              <a:spcAft>
                <a:spcPts val="800"/>
              </a:spcAft>
              <a:tabLst>
                <a:tab pos="829945" algn="l"/>
              </a:tabLst>
            </a:pPr>
            <a:r>
              <a:rPr lang="en-IN" sz="1600" b="1" dirty="0">
                <a:effectLst/>
                <a:latin typeface="Calibri" panose="020F0502020204030204" pitchFamily="34" charset="0"/>
                <a:ea typeface="Calibri" panose="020F0502020204030204" pitchFamily="34" charset="0"/>
                <a:cs typeface="Calibri" panose="020F0502020204030204" pitchFamily="34" charset="0"/>
              </a:rPr>
              <a:t>Books:</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tabLst>
                <a:tab pos="829945" algn="l"/>
              </a:tabLst>
            </a:pPr>
            <a:r>
              <a:rPr lang="en-IN" sz="1600" b="1" dirty="0">
                <a:effectLst/>
                <a:latin typeface="Calibri" panose="020F0502020204030204" pitchFamily="34" charset="0"/>
                <a:ea typeface="Calibri" panose="020F0502020204030204" pitchFamily="34" charset="0"/>
                <a:cs typeface="Calibri" panose="020F0502020204030204" pitchFamily="34" charset="0"/>
              </a:rPr>
              <a:t>Modern </a:t>
            </a:r>
            <a:r>
              <a:rPr lang="en-IN" sz="1600" b="1" dirty="0" err="1">
                <a:effectLst/>
                <a:latin typeface="Calibri" panose="020F0502020204030204" pitchFamily="34" charset="0"/>
                <a:ea typeface="Calibri" panose="020F0502020204030204" pitchFamily="34" charset="0"/>
                <a:cs typeface="Calibri" panose="020F0502020204030204" pitchFamily="34" charset="0"/>
              </a:rPr>
              <a:t>Tkinter</a:t>
            </a:r>
            <a:r>
              <a:rPr lang="en-IN" sz="1600" b="1" dirty="0">
                <a:effectLst/>
                <a:latin typeface="Calibri" panose="020F0502020204030204" pitchFamily="34" charset="0"/>
                <a:ea typeface="Calibri" panose="020F0502020204030204" pitchFamily="34" charset="0"/>
                <a:cs typeface="Calibri" panose="020F0502020204030204" pitchFamily="34" charset="0"/>
              </a:rPr>
              <a:t> for Busy Python Developers (by Mark Roseman)</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tabLst>
                <a:tab pos="829945" algn="l"/>
              </a:tabLst>
            </a:pPr>
            <a:r>
              <a:rPr lang="en-IN" sz="1600" b="1" dirty="0" err="1">
                <a:effectLst/>
                <a:latin typeface="Calibri" panose="020F0502020204030204" pitchFamily="34" charset="0"/>
                <a:ea typeface="Calibri" panose="020F0502020204030204" pitchFamily="34" charset="0"/>
                <a:cs typeface="Calibri" panose="020F0502020204030204" pitchFamily="34" charset="0"/>
              </a:rPr>
              <a:t>Tkinter</a:t>
            </a:r>
            <a:r>
              <a:rPr lang="en-IN" sz="1600" b="1" dirty="0">
                <a:effectLst/>
                <a:latin typeface="Calibri" panose="020F0502020204030204" pitchFamily="34" charset="0"/>
                <a:ea typeface="Calibri" panose="020F0502020204030204" pitchFamily="34" charset="0"/>
                <a:cs typeface="Calibri" panose="020F0502020204030204" pitchFamily="34" charset="0"/>
              </a:rPr>
              <a:t> GUI Programming by Example (by David Love)</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tabLst>
                <a:tab pos="829945" algn="l"/>
              </a:tabLst>
            </a:pPr>
            <a:r>
              <a:rPr lang="en-IN" sz="1600" b="1" dirty="0">
                <a:effectLst/>
                <a:latin typeface="Calibri" panose="020F0502020204030204" pitchFamily="34" charset="0"/>
                <a:ea typeface="Calibri" panose="020F0502020204030204" pitchFamily="34" charset="0"/>
                <a:cs typeface="Calibri" panose="020F0502020204030204" pitchFamily="34" charset="0"/>
              </a:rPr>
              <a:t>HTML &amp; CSS: Design and Build Web Sites (by Jon Duckett)</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829945" algn="l"/>
              </a:tabLst>
            </a:pPr>
            <a:r>
              <a:rPr lang="en-IN" sz="1600" b="1" dirty="0">
                <a:effectLst/>
                <a:latin typeface="Calibri" panose="020F0502020204030204" pitchFamily="34" charset="0"/>
                <a:ea typeface="Calibri" panose="020F0502020204030204" pitchFamily="34" charset="0"/>
                <a:cs typeface="Calibri" panose="020F0502020204030204" pitchFamily="34" charset="0"/>
              </a:rPr>
              <a:t>You Don't Know JS: Scope &amp; Closures (by Kyle Simpson)</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829945" algn="l"/>
              </a:tabLst>
            </a:pPr>
            <a:r>
              <a:rPr lang="en-IN" sz="1600" b="1" dirty="0">
                <a:effectLst/>
                <a:latin typeface="Calibri" panose="020F0502020204030204" pitchFamily="34" charset="0"/>
                <a:ea typeface="Calibri" panose="020F0502020204030204" pitchFamily="34" charset="0"/>
                <a:cs typeface="Calibri" panose="020F0502020204030204" pitchFamily="34" charset="0"/>
              </a:rPr>
              <a:t>Websites:</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tabLst>
                <a:tab pos="829945" algn="l"/>
              </a:tabLst>
            </a:pPr>
            <a:r>
              <a:rPr lang="en-IN" sz="1600" b="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https://www.google.co.in/</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tabLst>
                <a:tab pos="829945" algn="l"/>
              </a:tabLst>
            </a:pPr>
            <a:r>
              <a:rPr lang="en-IN" sz="1600" b="1" u="sng" dirty="0">
                <a:effectLst/>
                <a:latin typeface="Calibri" panose="020F0502020204030204" pitchFamily="34" charset="0"/>
                <a:ea typeface="Calibri" panose="020F0502020204030204" pitchFamily="34" charset="0"/>
                <a:cs typeface="Calibri" panose="020F0502020204030204" pitchFamily="34" charset="0"/>
              </a:rPr>
              <a:t>https://en.wikipedia.org/</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tabLst>
                <a:tab pos="829945" algn="l"/>
              </a:tabLst>
            </a:pPr>
            <a:r>
              <a:rPr lang="en-IN" sz="1600" b="1"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4"/>
              </a:rPr>
              <a:t>https://www.javatpoint.com/python-tkinter</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tabLst>
                <a:tab pos="829945" algn="l"/>
              </a:tabLst>
            </a:pPr>
            <a:r>
              <a:rPr lang="en-IN" sz="1600" b="1"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5"/>
              </a:rPr>
              <a:t>https://lottiefiles.com/</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tabLst>
                <a:tab pos="829945" algn="l"/>
              </a:tabLst>
            </a:pPr>
            <a:r>
              <a:rPr lang="en-IN" sz="1600" b="1"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6"/>
              </a:rPr>
              <a:t>https://www.geeksforgeeks.org/python-programming-language/</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tabLst>
                <a:tab pos="829945" algn="l"/>
              </a:tabLst>
            </a:pPr>
            <a:r>
              <a:rPr lang="en-IN" sz="1600" b="1"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7"/>
              </a:rPr>
              <a:t>https://jrsoftware.org/isdl.php</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829945" algn="l"/>
              </a:tabLst>
            </a:pPr>
            <a:r>
              <a:rPr lang="en-IN" sz="1600" b="1"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8"/>
              </a:rPr>
              <a:t>https://animate.style/</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b="1" dirty="0"/>
          </a:p>
          <a:p>
            <a:pPr marL="285750" indent="-285750" algn="just">
              <a:buFont typeface="Wingdings" panose="05000000000000000000" pitchFamily="2" charset="2"/>
              <a:buChar char="q"/>
            </a:pPr>
            <a:endParaRPr lang="en-US" b="1" dirty="0"/>
          </a:p>
          <a:p>
            <a:pPr marL="285750" indent="-285750" algn="just">
              <a:buFont typeface="Wingdings" panose="05000000000000000000" pitchFamily="2" charset="2"/>
              <a:buChar char="q"/>
            </a:pPr>
            <a:endParaRPr lang="en-US" b="1" dirty="0"/>
          </a:p>
        </p:txBody>
      </p:sp>
      <p:pic>
        <p:nvPicPr>
          <p:cNvPr id="8" name="Picture 7">
            <a:extLst>
              <a:ext uri="{FF2B5EF4-FFF2-40B4-BE49-F238E27FC236}">
                <a16:creationId xmlns:a16="http://schemas.microsoft.com/office/drawing/2014/main" id="{E9C4D52A-AAAB-0F73-F047-38EDF2ACDA0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21501" y="1123211"/>
            <a:ext cx="2530250" cy="1405695"/>
          </a:xfrm>
          <a:prstGeom prst="rect">
            <a:avLst/>
          </a:prstGeom>
        </p:spPr>
      </p:pic>
      <p:pic>
        <p:nvPicPr>
          <p:cNvPr id="9" name="Picture 8">
            <a:extLst>
              <a:ext uri="{FF2B5EF4-FFF2-40B4-BE49-F238E27FC236}">
                <a16:creationId xmlns:a16="http://schemas.microsoft.com/office/drawing/2014/main" id="{B1BD70D7-525A-F864-2830-3F6244A865D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02639" y="2528906"/>
            <a:ext cx="2249112" cy="1405695"/>
          </a:xfrm>
          <a:prstGeom prst="rect">
            <a:avLst/>
          </a:prstGeom>
        </p:spPr>
      </p:pic>
      <p:pic>
        <p:nvPicPr>
          <p:cNvPr id="10" name="Picture 2">
            <a:extLst>
              <a:ext uri="{FF2B5EF4-FFF2-40B4-BE49-F238E27FC236}">
                <a16:creationId xmlns:a16="http://schemas.microsoft.com/office/drawing/2014/main" id="{FDDDB276-D2F6-988C-CB5A-CCE1D9A90C6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23751" y="4117199"/>
            <a:ext cx="1725749" cy="1725749"/>
          </a:xfrm>
          <a:prstGeom prst="rect">
            <a:avLst/>
          </a:prstGeom>
          <a:noFill/>
          <a:extLst>
            <a:ext uri="{909E8E84-426E-40DD-AFC4-6F175D3DCCD1}">
              <a14:hiddenFill xmlns:a14="http://schemas.microsoft.com/office/drawing/2010/main">
                <a:solidFill>
                  <a:srgbClr val="FFFFFF"/>
                </a:solidFill>
              </a14:hiddenFill>
            </a:ext>
          </a:extLst>
        </p:spPr>
      </p:pic>
      <p:sp>
        <p:nvSpPr>
          <p:cNvPr id="12" name="Date Placeholder 11">
            <a:extLst>
              <a:ext uri="{FF2B5EF4-FFF2-40B4-BE49-F238E27FC236}">
                <a16:creationId xmlns:a16="http://schemas.microsoft.com/office/drawing/2014/main" id="{EBC3FB44-C3B1-9805-4649-63EF7EA70AE7}"/>
              </a:ext>
            </a:extLst>
          </p:cNvPr>
          <p:cNvSpPr>
            <a:spLocks noGrp="1"/>
          </p:cNvSpPr>
          <p:nvPr>
            <p:ph type="dt" sz="half" idx="10"/>
          </p:nvPr>
        </p:nvSpPr>
        <p:spPr/>
        <p:txBody>
          <a:bodyPr/>
          <a:lstStyle/>
          <a:p>
            <a:r>
              <a:rPr lang="en-IN"/>
              <a:t>1-08-2022</a:t>
            </a:r>
          </a:p>
        </p:txBody>
      </p:sp>
      <p:sp>
        <p:nvSpPr>
          <p:cNvPr id="13" name="Slide Number Placeholder 12">
            <a:extLst>
              <a:ext uri="{FF2B5EF4-FFF2-40B4-BE49-F238E27FC236}">
                <a16:creationId xmlns:a16="http://schemas.microsoft.com/office/drawing/2014/main" id="{22356F58-F271-CE07-F18A-A58558EE6FFD}"/>
              </a:ext>
            </a:extLst>
          </p:cNvPr>
          <p:cNvSpPr>
            <a:spLocks noGrp="1"/>
          </p:cNvSpPr>
          <p:nvPr>
            <p:ph type="sldNum" sz="quarter" idx="12"/>
          </p:nvPr>
        </p:nvSpPr>
        <p:spPr/>
        <p:txBody>
          <a:bodyPr/>
          <a:lstStyle/>
          <a:p>
            <a:fld id="{11EAC2F6-CF32-477F-81E6-014CE12CC0AE}" type="slidenum">
              <a:rPr lang="en-IN" smtClean="0"/>
              <a:t>21</a:t>
            </a:fld>
            <a:endParaRPr lang="en-IN"/>
          </a:p>
        </p:txBody>
      </p:sp>
    </p:spTree>
    <p:extLst>
      <p:ext uri="{BB962C8B-B14F-4D97-AF65-F5344CB8AC3E}">
        <p14:creationId xmlns:p14="http://schemas.microsoft.com/office/powerpoint/2010/main" val="2705613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54A1BA0-44E3-1737-DC57-84421E59B18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2"/>
            <a:ext cx="12191999" cy="6858002"/>
          </a:xfrm>
          <a:prstGeom prst="rect">
            <a:avLst/>
          </a:prstGeom>
        </p:spPr>
      </p:pic>
      <p:sp>
        <p:nvSpPr>
          <p:cNvPr id="5" name="Rectangle 4">
            <a:extLst>
              <a:ext uri="{FF2B5EF4-FFF2-40B4-BE49-F238E27FC236}">
                <a16:creationId xmlns:a16="http://schemas.microsoft.com/office/drawing/2014/main" id="{CE03B774-789D-7FA8-76F4-9953B7D09396}"/>
              </a:ext>
            </a:extLst>
          </p:cNvPr>
          <p:cNvSpPr/>
          <p:nvPr/>
        </p:nvSpPr>
        <p:spPr>
          <a:xfrm>
            <a:off x="2269815" y="2362873"/>
            <a:ext cx="4284121" cy="1754326"/>
          </a:xfrm>
          <a:prstGeom prst="rect">
            <a:avLst/>
          </a:prstGeom>
          <a:noFill/>
        </p:spPr>
        <p:txBody>
          <a:bodyPr wrap="squar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The End</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Thankyou </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7" name="Picture 6">
            <a:extLst>
              <a:ext uri="{FF2B5EF4-FFF2-40B4-BE49-F238E27FC236}">
                <a16:creationId xmlns:a16="http://schemas.microsoft.com/office/drawing/2014/main" id="{4F76E8AD-18C1-7E42-CB11-8E58CF1920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1501" y="1123211"/>
            <a:ext cx="2530250" cy="1405695"/>
          </a:xfrm>
          <a:prstGeom prst="rect">
            <a:avLst/>
          </a:prstGeom>
        </p:spPr>
      </p:pic>
      <p:pic>
        <p:nvPicPr>
          <p:cNvPr id="8" name="Picture 7">
            <a:extLst>
              <a:ext uri="{FF2B5EF4-FFF2-40B4-BE49-F238E27FC236}">
                <a16:creationId xmlns:a16="http://schemas.microsoft.com/office/drawing/2014/main" id="{329B14AD-17B2-B785-9DE9-CBE035B72B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2639" y="2528906"/>
            <a:ext cx="2249112" cy="1405695"/>
          </a:xfrm>
          <a:prstGeom prst="rect">
            <a:avLst/>
          </a:prstGeom>
        </p:spPr>
      </p:pic>
      <p:pic>
        <p:nvPicPr>
          <p:cNvPr id="9" name="Picture 2">
            <a:extLst>
              <a:ext uri="{FF2B5EF4-FFF2-40B4-BE49-F238E27FC236}">
                <a16:creationId xmlns:a16="http://schemas.microsoft.com/office/drawing/2014/main" id="{CEC2E027-9353-AB11-1947-4D773799CD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3751" y="4117199"/>
            <a:ext cx="1725749" cy="1725749"/>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797DC5AE-7B54-AB39-AD4E-D7C5E8220E83}"/>
              </a:ext>
            </a:extLst>
          </p:cNvPr>
          <p:cNvSpPr>
            <a:spLocks noGrp="1"/>
          </p:cNvSpPr>
          <p:nvPr>
            <p:ph type="dt" sz="half" idx="10"/>
          </p:nvPr>
        </p:nvSpPr>
        <p:spPr/>
        <p:txBody>
          <a:bodyPr/>
          <a:lstStyle/>
          <a:p>
            <a:r>
              <a:rPr lang="en-IN"/>
              <a:t>1-08-2022</a:t>
            </a:r>
          </a:p>
        </p:txBody>
      </p:sp>
      <p:sp>
        <p:nvSpPr>
          <p:cNvPr id="12" name="Slide Number Placeholder 11">
            <a:extLst>
              <a:ext uri="{FF2B5EF4-FFF2-40B4-BE49-F238E27FC236}">
                <a16:creationId xmlns:a16="http://schemas.microsoft.com/office/drawing/2014/main" id="{1239537A-6254-E56E-4375-1A596EAF6F8D}"/>
              </a:ext>
            </a:extLst>
          </p:cNvPr>
          <p:cNvSpPr>
            <a:spLocks noGrp="1"/>
          </p:cNvSpPr>
          <p:nvPr>
            <p:ph type="sldNum" sz="quarter" idx="12"/>
          </p:nvPr>
        </p:nvSpPr>
        <p:spPr/>
        <p:txBody>
          <a:bodyPr/>
          <a:lstStyle/>
          <a:p>
            <a:fld id="{11EAC2F6-CF32-477F-81E6-014CE12CC0AE}" type="slidenum">
              <a:rPr lang="en-IN" smtClean="0"/>
              <a:t>22</a:t>
            </a:fld>
            <a:endParaRPr lang="en-IN"/>
          </a:p>
        </p:txBody>
      </p:sp>
    </p:spTree>
    <p:extLst>
      <p:ext uri="{BB962C8B-B14F-4D97-AF65-F5344CB8AC3E}">
        <p14:creationId xmlns:p14="http://schemas.microsoft.com/office/powerpoint/2010/main" val="240783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B4DE945-FB03-6F31-ACEE-9FDC4377B61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flipH="1">
            <a:off x="0" y="0"/>
            <a:ext cx="12192000" cy="6858000"/>
          </a:xfrm>
          <a:prstGeom prst="rect">
            <a:avLst/>
          </a:prstGeom>
        </p:spPr>
      </p:pic>
      <p:sp>
        <p:nvSpPr>
          <p:cNvPr id="6" name="TextBox 5">
            <a:extLst>
              <a:ext uri="{FF2B5EF4-FFF2-40B4-BE49-F238E27FC236}">
                <a16:creationId xmlns:a16="http://schemas.microsoft.com/office/drawing/2014/main" id="{1C220E97-2BBF-F701-6AFF-1E6BF05F62CF}"/>
              </a:ext>
            </a:extLst>
          </p:cNvPr>
          <p:cNvSpPr txBox="1"/>
          <p:nvPr/>
        </p:nvSpPr>
        <p:spPr>
          <a:xfrm>
            <a:off x="5917474" y="2651760"/>
            <a:ext cx="5538652" cy="2954655"/>
          </a:xfrm>
          <a:prstGeom prst="rect">
            <a:avLst/>
          </a:prstGeom>
          <a:noFill/>
        </p:spPr>
        <p:txBody>
          <a:bodyPr wrap="square" rtlCol="0">
            <a:spAutoFit/>
          </a:bodyPr>
          <a:lstStyle/>
          <a:p>
            <a:pPr marL="285750" indent="-285750" algn="just">
              <a:buFont typeface="Wingdings" panose="05000000000000000000" pitchFamily="2" charset="2"/>
              <a:buChar char="q"/>
            </a:pPr>
            <a:r>
              <a:rPr lang="en-US" sz="2400" b="1" dirty="0">
                <a:latin typeface="Agency FB" panose="020B0503020202020204" pitchFamily="34" charset="0"/>
              </a:rPr>
              <a:t>To meet a solution , that provides an effective way to manage students records for , small institutes and , Edu-tech startups , large and medium scale </a:t>
            </a:r>
            <a:r>
              <a:rPr lang="en-US" sz="2400" b="1" dirty="0" err="1">
                <a:latin typeface="Agency FB" panose="020B0503020202020204" pitchFamily="34" charset="0"/>
              </a:rPr>
              <a:t>tutions</a:t>
            </a:r>
            <a:r>
              <a:rPr lang="en-US" sz="2400" b="1" dirty="0">
                <a:latin typeface="Agency FB" panose="020B0503020202020204" pitchFamily="34" charset="0"/>
              </a:rPr>
              <a:t>, small schools .</a:t>
            </a:r>
          </a:p>
          <a:p>
            <a:pPr marL="285750" indent="-285750" algn="just">
              <a:buFont typeface="Wingdings" panose="05000000000000000000" pitchFamily="2" charset="2"/>
              <a:buChar char="q"/>
            </a:pPr>
            <a:endParaRPr lang="en-US" sz="2400" b="1" dirty="0">
              <a:latin typeface="Agency FB" panose="020B0503020202020204" pitchFamily="34" charset="0"/>
            </a:endParaRPr>
          </a:p>
          <a:p>
            <a:pPr marL="285750" indent="-285750" algn="just">
              <a:buFont typeface="Wingdings" panose="05000000000000000000" pitchFamily="2" charset="2"/>
              <a:buChar char="q"/>
            </a:pPr>
            <a:r>
              <a:rPr lang="en-US" sz="2400" b="1" dirty="0">
                <a:latin typeface="Agency FB" panose="020B0503020202020204" pitchFamily="34" charset="0"/>
              </a:rPr>
              <a:t>To overcome existing problems faced , in manual record </a:t>
            </a:r>
            <a:r>
              <a:rPr lang="en-US" sz="2400" b="1" dirty="0" err="1">
                <a:latin typeface="Agency FB" panose="020B0503020202020204" pitchFamily="34" charset="0"/>
              </a:rPr>
              <a:t>handelling</a:t>
            </a:r>
            <a:r>
              <a:rPr lang="en-US" sz="2400" b="1" dirty="0">
                <a:latin typeface="Agency FB" panose="020B0503020202020204" pitchFamily="34" charset="0"/>
              </a:rPr>
              <a:t> and </a:t>
            </a:r>
            <a:r>
              <a:rPr lang="en-US" sz="2400" b="1" dirty="0" err="1">
                <a:latin typeface="Agency FB" panose="020B0503020202020204" pitchFamily="34" charset="0"/>
              </a:rPr>
              <a:t>maintainance</a:t>
            </a:r>
            <a:r>
              <a:rPr lang="en-US" sz="2400" b="1" dirty="0">
                <a:latin typeface="Agency FB" panose="020B0503020202020204" pitchFamily="34" charset="0"/>
              </a:rPr>
              <a:t> </a:t>
            </a:r>
            <a:r>
              <a:rPr lang="en-US" sz="2400" b="1" i="1" dirty="0"/>
              <a:t>.</a:t>
            </a:r>
          </a:p>
          <a:p>
            <a:pPr marL="285750" indent="-285750">
              <a:buFont typeface="Wingdings" panose="05000000000000000000" pitchFamily="2" charset="2"/>
              <a:buChar char="q"/>
            </a:pPr>
            <a:endParaRPr lang="en-IN" b="1" i="1" dirty="0"/>
          </a:p>
        </p:txBody>
      </p:sp>
      <p:sp>
        <p:nvSpPr>
          <p:cNvPr id="7" name="Rectangle 6">
            <a:extLst>
              <a:ext uri="{FF2B5EF4-FFF2-40B4-BE49-F238E27FC236}">
                <a16:creationId xmlns:a16="http://schemas.microsoft.com/office/drawing/2014/main" id="{B79003F9-5F7F-810C-9BCB-D83E320FC122}"/>
              </a:ext>
            </a:extLst>
          </p:cNvPr>
          <p:cNvSpPr/>
          <p:nvPr/>
        </p:nvSpPr>
        <p:spPr>
          <a:xfrm>
            <a:off x="6823405" y="1251585"/>
            <a:ext cx="3726789"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Motivation :</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9" name="Picture 8">
            <a:extLst>
              <a:ext uri="{FF2B5EF4-FFF2-40B4-BE49-F238E27FC236}">
                <a16:creationId xmlns:a16="http://schemas.microsoft.com/office/drawing/2014/main" id="{1AC84C14-1B0D-1123-83C1-23980774E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069" y="421951"/>
            <a:ext cx="11738344" cy="5658588"/>
          </a:xfrm>
          <a:prstGeom prst="rect">
            <a:avLst/>
          </a:prstGeom>
        </p:spPr>
      </p:pic>
      <p:sp>
        <p:nvSpPr>
          <p:cNvPr id="11" name="Date Placeholder 10">
            <a:extLst>
              <a:ext uri="{FF2B5EF4-FFF2-40B4-BE49-F238E27FC236}">
                <a16:creationId xmlns:a16="http://schemas.microsoft.com/office/drawing/2014/main" id="{76D80B25-10CC-F067-637F-DFD1B4E8A1A3}"/>
              </a:ext>
            </a:extLst>
          </p:cNvPr>
          <p:cNvSpPr>
            <a:spLocks noGrp="1"/>
          </p:cNvSpPr>
          <p:nvPr>
            <p:ph type="dt" sz="half" idx="10"/>
          </p:nvPr>
        </p:nvSpPr>
        <p:spPr/>
        <p:txBody>
          <a:bodyPr/>
          <a:lstStyle/>
          <a:p>
            <a:r>
              <a:rPr lang="en-IN"/>
              <a:t>1-08-2022</a:t>
            </a:r>
          </a:p>
        </p:txBody>
      </p:sp>
      <p:sp>
        <p:nvSpPr>
          <p:cNvPr id="12" name="Slide Number Placeholder 11">
            <a:extLst>
              <a:ext uri="{FF2B5EF4-FFF2-40B4-BE49-F238E27FC236}">
                <a16:creationId xmlns:a16="http://schemas.microsoft.com/office/drawing/2014/main" id="{DAE0969C-B21F-2F92-2B08-6C562C90A1EC}"/>
              </a:ext>
            </a:extLst>
          </p:cNvPr>
          <p:cNvSpPr>
            <a:spLocks noGrp="1"/>
          </p:cNvSpPr>
          <p:nvPr>
            <p:ph type="sldNum" sz="quarter" idx="12"/>
          </p:nvPr>
        </p:nvSpPr>
        <p:spPr/>
        <p:txBody>
          <a:bodyPr/>
          <a:lstStyle/>
          <a:p>
            <a:fld id="{11EAC2F6-CF32-477F-81E6-014CE12CC0AE}" type="slidenum">
              <a:rPr lang="en-IN" smtClean="0"/>
              <a:t>3</a:t>
            </a:fld>
            <a:endParaRPr lang="en-IN"/>
          </a:p>
        </p:txBody>
      </p:sp>
    </p:spTree>
    <p:extLst>
      <p:ext uri="{BB962C8B-B14F-4D97-AF65-F5344CB8AC3E}">
        <p14:creationId xmlns:p14="http://schemas.microsoft.com/office/powerpoint/2010/main" val="226105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C29D151-2040-A53C-9688-A8AF6D1841D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rot="10800000">
            <a:off x="-1" y="0"/>
            <a:ext cx="12191999" cy="6858000"/>
          </a:xfrm>
          <a:prstGeom prst="rect">
            <a:avLst/>
          </a:prstGeom>
        </p:spPr>
      </p:pic>
      <p:pic>
        <p:nvPicPr>
          <p:cNvPr id="10242" name="Picture 2" descr="What is Spiral Model and How is it Used?">
            <a:extLst>
              <a:ext uri="{FF2B5EF4-FFF2-40B4-BE49-F238E27FC236}">
                <a16:creationId xmlns:a16="http://schemas.microsoft.com/office/drawing/2014/main" id="{F580D1ED-AE87-FECC-7AD7-DFA75B229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321" y="1921782"/>
            <a:ext cx="3718076" cy="381136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C9D8A2C-2482-5732-1AC1-C2CFBCB413EB}"/>
              </a:ext>
            </a:extLst>
          </p:cNvPr>
          <p:cNvSpPr/>
          <p:nvPr/>
        </p:nvSpPr>
        <p:spPr>
          <a:xfrm>
            <a:off x="1515588" y="796924"/>
            <a:ext cx="8841524"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Software Development Model</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Rectangle 5">
            <a:extLst>
              <a:ext uri="{FF2B5EF4-FFF2-40B4-BE49-F238E27FC236}">
                <a16:creationId xmlns:a16="http://schemas.microsoft.com/office/drawing/2014/main" id="{3BC2E92C-5B33-588D-26F5-30F8B8FC8BC5}"/>
              </a:ext>
            </a:extLst>
          </p:cNvPr>
          <p:cNvSpPr/>
          <p:nvPr/>
        </p:nvSpPr>
        <p:spPr>
          <a:xfrm>
            <a:off x="5240718" y="1720254"/>
            <a:ext cx="3821111"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Spira</a:t>
            </a: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 Model</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TextBox 6">
            <a:extLst>
              <a:ext uri="{FF2B5EF4-FFF2-40B4-BE49-F238E27FC236}">
                <a16:creationId xmlns:a16="http://schemas.microsoft.com/office/drawing/2014/main" id="{EA30B51F-B2F2-93F3-4F15-AD4F17DD50A5}"/>
              </a:ext>
            </a:extLst>
          </p:cNvPr>
          <p:cNvSpPr txBox="1"/>
          <p:nvPr/>
        </p:nvSpPr>
        <p:spPr>
          <a:xfrm>
            <a:off x="4818743" y="2902857"/>
            <a:ext cx="6110514" cy="2585323"/>
          </a:xfrm>
          <a:prstGeom prst="rect">
            <a:avLst/>
          </a:prstGeom>
          <a:noFill/>
        </p:spPr>
        <p:txBody>
          <a:bodyPr wrap="square" rtlCol="0">
            <a:spAutoFit/>
          </a:bodyPr>
          <a:lstStyle/>
          <a:p>
            <a:r>
              <a:rPr lang="en-US" b="1" dirty="0"/>
              <a:t>We have used the spiral model for its , effectiveness , as expertise was less and the project requirements are subject to change as per customer requirements , we decided to follow the spiral model of development .</a:t>
            </a:r>
          </a:p>
          <a:p>
            <a:r>
              <a:rPr lang="en-US" b="1" dirty="0"/>
              <a:t>Instead of customer feedback we used team feedback , after completion of each release and gradually the software came into form,</a:t>
            </a:r>
          </a:p>
          <a:p>
            <a:r>
              <a:rPr lang="en-US" b="1" dirty="0"/>
              <a:t>For this quick development we used python and in the Web front we used JSP technology as JVM is very reliable .</a:t>
            </a:r>
            <a:endParaRPr lang="en-IN" b="1" dirty="0"/>
          </a:p>
        </p:txBody>
      </p:sp>
      <p:sp>
        <p:nvSpPr>
          <p:cNvPr id="10" name="Date Placeholder 9">
            <a:extLst>
              <a:ext uri="{FF2B5EF4-FFF2-40B4-BE49-F238E27FC236}">
                <a16:creationId xmlns:a16="http://schemas.microsoft.com/office/drawing/2014/main" id="{BF530C6F-23BD-A598-AADF-46F746C3B08F}"/>
              </a:ext>
            </a:extLst>
          </p:cNvPr>
          <p:cNvSpPr>
            <a:spLocks noGrp="1"/>
          </p:cNvSpPr>
          <p:nvPr>
            <p:ph type="dt" sz="half" idx="10"/>
          </p:nvPr>
        </p:nvSpPr>
        <p:spPr/>
        <p:txBody>
          <a:bodyPr/>
          <a:lstStyle/>
          <a:p>
            <a:r>
              <a:rPr lang="en-IN"/>
              <a:t>1-08-2022</a:t>
            </a:r>
          </a:p>
        </p:txBody>
      </p:sp>
      <p:sp>
        <p:nvSpPr>
          <p:cNvPr id="12" name="Slide Number Placeholder 11">
            <a:extLst>
              <a:ext uri="{FF2B5EF4-FFF2-40B4-BE49-F238E27FC236}">
                <a16:creationId xmlns:a16="http://schemas.microsoft.com/office/drawing/2014/main" id="{440D7765-21E1-0809-3B1B-BB98DFF4C972}"/>
              </a:ext>
            </a:extLst>
          </p:cNvPr>
          <p:cNvSpPr>
            <a:spLocks noGrp="1"/>
          </p:cNvSpPr>
          <p:nvPr>
            <p:ph type="sldNum" sz="quarter" idx="12"/>
          </p:nvPr>
        </p:nvSpPr>
        <p:spPr/>
        <p:txBody>
          <a:bodyPr/>
          <a:lstStyle/>
          <a:p>
            <a:fld id="{11EAC2F6-CF32-477F-81E6-014CE12CC0AE}" type="slidenum">
              <a:rPr lang="en-IN" smtClean="0"/>
              <a:t>4</a:t>
            </a:fld>
            <a:endParaRPr lang="en-IN"/>
          </a:p>
        </p:txBody>
      </p:sp>
    </p:spTree>
    <p:extLst>
      <p:ext uri="{BB962C8B-B14F-4D97-AF65-F5344CB8AC3E}">
        <p14:creationId xmlns:p14="http://schemas.microsoft.com/office/powerpoint/2010/main" val="2009658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26F5E4C-EBBD-C678-CE67-EC22C0D4B10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2"/>
            <a:ext cx="12191999" cy="6858002"/>
          </a:xfrm>
          <a:prstGeom prst="rect">
            <a:avLst/>
          </a:prstGeom>
        </p:spPr>
      </p:pic>
      <p:sp>
        <p:nvSpPr>
          <p:cNvPr id="6" name="Rectangle 5">
            <a:extLst>
              <a:ext uri="{FF2B5EF4-FFF2-40B4-BE49-F238E27FC236}">
                <a16:creationId xmlns:a16="http://schemas.microsoft.com/office/drawing/2014/main" id="{A517A6DF-2D12-8B3F-B8AF-EB199E25BCD5}"/>
              </a:ext>
            </a:extLst>
          </p:cNvPr>
          <p:cNvSpPr/>
          <p:nvPr/>
        </p:nvSpPr>
        <p:spPr>
          <a:xfrm>
            <a:off x="2723015" y="0"/>
            <a:ext cx="6484724"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Admin side flow chart</a:t>
            </a:r>
          </a:p>
        </p:txBody>
      </p:sp>
      <p:pic>
        <p:nvPicPr>
          <p:cNvPr id="8" name="Picture 7">
            <a:extLst>
              <a:ext uri="{FF2B5EF4-FFF2-40B4-BE49-F238E27FC236}">
                <a16:creationId xmlns:a16="http://schemas.microsoft.com/office/drawing/2014/main" id="{324A3CF8-FB98-60FB-9D66-1671ED3FC7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8389" y="1162594"/>
            <a:ext cx="5364480" cy="4659272"/>
          </a:xfrm>
          <a:prstGeom prst="rect">
            <a:avLst/>
          </a:prstGeom>
        </p:spPr>
      </p:pic>
      <p:sp>
        <p:nvSpPr>
          <p:cNvPr id="9" name="Rectangle 8">
            <a:extLst>
              <a:ext uri="{FF2B5EF4-FFF2-40B4-BE49-F238E27FC236}">
                <a16:creationId xmlns:a16="http://schemas.microsoft.com/office/drawing/2014/main" id="{73CB3F35-4258-68B8-C704-DBECAE94A432}"/>
              </a:ext>
            </a:extLst>
          </p:cNvPr>
          <p:cNvSpPr/>
          <p:nvPr/>
        </p:nvSpPr>
        <p:spPr>
          <a:xfrm>
            <a:off x="7152937" y="1162594"/>
            <a:ext cx="4310154" cy="4247317"/>
          </a:xfrm>
          <a:prstGeom prst="rect">
            <a:avLst/>
          </a:prstGeom>
          <a:noFill/>
        </p:spPr>
        <p:txBody>
          <a:bodyPr wrap="none" lIns="91440" tIns="45720" rIns="91440" bIns="45720">
            <a:spAutoFit/>
          </a:bodyPr>
          <a:lstStyle/>
          <a:p>
            <a:pPr algn="ctr"/>
            <a:r>
              <a:rPr lang="en-US" sz="5400" b="1" dirty="0">
                <a:ln w="22225">
                  <a:solidFill>
                    <a:schemeClr val="accent1">
                      <a:lumMod val="75000"/>
                    </a:schemeClr>
                  </a:solidFill>
                  <a:prstDash val="solid"/>
                </a:ln>
                <a:solidFill>
                  <a:schemeClr val="accent1">
                    <a:lumMod val="40000"/>
                    <a:lumOff val="60000"/>
                  </a:schemeClr>
                </a:solidFill>
              </a:rPr>
              <a:t>Login systems </a:t>
            </a:r>
          </a:p>
          <a:p>
            <a:pPr algn="ctr"/>
            <a:r>
              <a:rPr lang="en-US" sz="5400" b="1" cap="none" spc="0" dirty="0">
                <a:ln w="22225">
                  <a:solidFill>
                    <a:schemeClr val="accent1">
                      <a:lumMod val="75000"/>
                    </a:schemeClr>
                  </a:solidFill>
                  <a:prstDash val="solid"/>
                </a:ln>
                <a:solidFill>
                  <a:schemeClr val="accent1">
                    <a:lumMod val="40000"/>
                    <a:lumOff val="60000"/>
                  </a:schemeClr>
                </a:solidFill>
                <a:effectLst/>
              </a:rPr>
              <a:t>And other </a:t>
            </a:r>
          </a:p>
          <a:p>
            <a:pPr algn="ctr"/>
            <a:r>
              <a:rPr lang="en-US" sz="5400" b="1" dirty="0">
                <a:ln w="22225">
                  <a:solidFill>
                    <a:schemeClr val="accent1">
                      <a:lumMod val="75000"/>
                    </a:schemeClr>
                  </a:solidFill>
                  <a:prstDash val="solid"/>
                </a:ln>
                <a:solidFill>
                  <a:schemeClr val="accent1">
                    <a:lumMod val="40000"/>
                    <a:lumOff val="60000"/>
                  </a:schemeClr>
                </a:solidFill>
              </a:rPr>
              <a:t>Sub-systems</a:t>
            </a:r>
          </a:p>
          <a:p>
            <a:pPr algn="ctr"/>
            <a:endParaRPr lang="en-US" sz="5400" b="1" cap="none" spc="0" dirty="0">
              <a:ln w="22225">
                <a:solidFill>
                  <a:schemeClr val="accent1">
                    <a:lumMod val="75000"/>
                  </a:schemeClr>
                </a:solidFill>
                <a:prstDash val="solid"/>
              </a:ln>
              <a:solidFill>
                <a:schemeClr val="accent1">
                  <a:lumMod val="40000"/>
                  <a:lumOff val="60000"/>
                </a:schemeClr>
              </a:solidFill>
              <a:effectLst/>
            </a:endParaRPr>
          </a:p>
          <a:p>
            <a:pPr algn="ctr"/>
            <a:endParaRPr lang="en-US" sz="5400" b="1" cap="none" spc="0" dirty="0">
              <a:ln w="22225">
                <a:solidFill>
                  <a:schemeClr val="accent1">
                    <a:lumMod val="75000"/>
                  </a:schemeClr>
                </a:solidFill>
                <a:prstDash val="solid"/>
              </a:ln>
              <a:solidFill>
                <a:schemeClr val="accent1">
                  <a:lumMod val="40000"/>
                  <a:lumOff val="60000"/>
                </a:schemeClr>
              </a:solidFill>
              <a:effectLst/>
            </a:endParaRPr>
          </a:p>
        </p:txBody>
      </p:sp>
      <p:pic>
        <p:nvPicPr>
          <p:cNvPr id="10" name="Picture 9">
            <a:extLst>
              <a:ext uri="{FF2B5EF4-FFF2-40B4-BE49-F238E27FC236}">
                <a16:creationId xmlns:a16="http://schemas.microsoft.com/office/drawing/2014/main" id="{D50ECEF5-4C71-BA84-324E-E084AA055F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9257" y="3791789"/>
            <a:ext cx="3374071" cy="2526837"/>
          </a:xfrm>
          <a:prstGeom prst="rect">
            <a:avLst/>
          </a:prstGeom>
        </p:spPr>
      </p:pic>
      <p:sp>
        <p:nvSpPr>
          <p:cNvPr id="12" name="Date Placeholder 11">
            <a:extLst>
              <a:ext uri="{FF2B5EF4-FFF2-40B4-BE49-F238E27FC236}">
                <a16:creationId xmlns:a16="http://schemas.microsoft.com/office/drawing/2014/main" id="{818CFF92-7BF3-7641-4376-064E6BC3445B}"/>
              </a:ext>
            </a:extLst>
          </p:cNvPr>
          <p:cNvSpPr>
            <a:spLocks noGrp="1"/>
          </p:cNvSpPr>
          <p:nvPr>
            <p:ph type="dt" sz="half" idx="10"/>
          </p:nvPr>
        </p:nvSpPr>
        <p:spPr/>
        <p:txBody>
          <a:bodyPr/>
          <a:lstStyle/>
          <a:p>
            <a:r>
              <a:rPr lang="en-IN"/>
              <a:t>1-08-2022</a:t>
            </a:r>
          </a:p>
        </p:txBody>
      </p:sp>
      <p:sp>
        <p:nvSpPr>
          <p:cNvPr id="13" name="Slide Number Placeholder 12">
            <a:extLst>
              <a:ext uri="{FF2B5EF4-FFF2-40B4-BE49-F238E27FC236}">
                <a16:creationId xmlns:a16="http://schemas.microsoft.com/office/drawing/2014/main" id="{132BB7F0-9E85-027F-97D9-44BED864A8F7}"/>
              </a:ext>
            </a:extLst>
          </p:cNvPr>
          <p:cNvSpPr>
            <a:spLocks noGrp="1"/>
          </p:cNvSpPr>
          <p:nvPr>
            <p:ph type="sldNum" sz="quarter" idx="12"/>
          </p:nvPr>
        </p:nvSpPr>
        <p:spPr/>
        <p:txBody>
          <a:bodyPr/>
          <a:lstStyle/>
          <a:p>
            <a:fld id="{11EAC2F6-CF32-477F-81E6-014CE12CC0AE}" type="slidenum">
              <a:rPr lang="en-IN" smtClean="0"/>
              <a:t>5</a:t>
            </a:fld>
            <a:endParaRPr lang="en-IN"/>
          </a:p>
        </p:txBody>
      </p:sp>
    </p:spTree>
    <p:extLst>
      <p:ext uri="{BB962C8B-B14F-4D97-AF65-F5344CB8AC3E}">
        <p14:creationId xmlns:p14="http://schemas.microsoft.com/office/powerpoint/2010/main" val="1737167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E3F3B87-500C-A405-B388-DF9713DD3E8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2"/>
            <a:ext cx="12191999" cy="6858002"/>
          </a:xfrm>
          <a:prstGeom prst="rect">
            <a:avLst/>
          </a:prstGeom>
        </p:spPr>
      </p:pic>
      <p:pic>
        <p:nvPicPr>
          <p:cNvPr id="6" name="Picture 5">
            <a:extLst>
              <a:ext uri="{FF2B5EF4-FFF2-40B4-BE49-F238E27FC236}">
                <a16:creationId xmlns:a16="http://schemas.microsoft.com/office/drawing/2014/main" id="{20036A11-C8C6-716E-6DD0-618CC6563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267098"/>
            <a:ext cx="4876800" cy="4886510"/>
          </a:xfrm>
          <a:prstGeom prst="rect">
            <a:avLst/>
          </a:prstGeom>
        </p:spPr>
      </p:pic>
      <p:pic>
        <p:nvPicPr>
          <p:cNvPr id="8" name="Picture 7">
            <a:extLst>
              <a:ext uri="{FF2B5EF4-FFF2-40B4-BE49-F238E27FC236}">
                <a16:creationId xmlns:a16="http://schemas.microsoft.com/office/drawing/2014/main" id="{595E745A-96A6-A3CF-8148-ED9B1303CC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5486" y="1267099"/>
            <a:ext cx="5016136" cy="4886510"/>
          </a:xfrm>
          <a:prstGeom prst="rect">
            <a:avLst/>
          </a:prstGeom>
        </p:spPr>
      </p:pic>
      <p:sp>
        <p:nvSpPr>
          <p:cNvPr id="9" name="Rectangle 8">
            <a:extLst>
              <a:ext uri="{FF2B5EF4-FFF2-40B4-BE49-F238E27FC236}">
                <a16:creationId xmlns:a16="http://schemas.microsoft.com/office/drawing/2014/main" id="{18552799-26F3-A242-78C1-AD2EFE1F21DD}"/>
              </a:ext>
            </a:extLst>
          </p:cNvPr>
          <p:cNvSpPr/>
          <p:nvPr/>
        </p:nvSpPr>
        <p:spPr>
          <a:xfrm>
            <a:off x="1014739" y="555524"/>
            <a:ext cx="4978029" cy="584775"/>
          </a:xfrm>
          <a:prstGeom prst="rect">
            <a:avLst/>
          </a:prstGeom>
          <a:noFill/>
        </p:spPr>
        <p:txBody>
          <a:bodyPr wrap="none" lIns="91440" tIns="45720" rIns="91440" bIns="45720">
            <a:spAutoFit/>
          </a:bodyPr>
          <a:lstStyle/>
          <a:p>
            <a:pPr algn="ct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Course management system</a:t>
            </a:r>
            <a:endParaRPr lang="en-US"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0" name="Rectangle 9">
            <a:extLst>
              <a:ext uri="{FF2B5EF4-FFF2-40B4-BE49-F238E27FC236}">
                <a16:creationId xmlns:a16="http://schemas.microsoft.com/office/drawing/2014/main" id="{8E22148B-C4CC-56A2-BD4B-5E16974BC005}"/>
              </a:ext>
            </a:extLst>
          </p:cNvPr>
          <p:cNvSpPr/>
          <p:nvPr/>
        </p:nvSpPr>
        <p:spPr>
          <a:xfrm>
            <a:off x="6986026" y="165782"/>
            <a:ext cx="3715055" cy="1077218"/>
          </a:xfrm>
          <a:prstGeom prst="rect">
            <a:avLst/>
          </a:prstGeom>
          <a:noFill/>
        </p:spPr>
        <p:txBody>
          <a:bodyPr wrap="none" lIns="91440" tIns="45720" rIns="91440" bIns="45720">
            <a:spAutoFit/>
            <a:scene3d>
              <a:camera prst="orthographicFront"/>
              <a:lightRig rig="threePt" dir="t"/>
            </a:scene3d>
            <a:sp3d prstMaterial="matte"/>
          </a:bodyPr>
          <a:lstStyle/>
          <a:p>
            <a:pPr algn="ct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Student details </a:t>
            </a:r>
          </a:p>
          <a:p>
            <a:pPr algn="ct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management system</a:t>
            </a:r>
            <a:endParaRPr lang="en-US"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11" name="Picture 10">
            <a:extLst>
              <a:ext uri="{FF2B5EF4-FFF2-40B4-BE49-F238E27FC236}">
                <a16:creationId xmlns:a16="http://schemas.microsoft.com/office/drawing/2014/main" id="{9B892A53-0B41-3325-9E89-DE801758BE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81" y="40560"/>
            <a:ext cx="1078051" cy="807351"/>
          </a:xfrm>
          <a:prstGeom prst="rect">
            <a:avLst/>
          </a:prstGeom>
        </p:spPr>
      </p:pic>
      <p:sp>
        <p:nvSpPr>
          <p:cNvPr id="7" name="Date Placeholder 6">
            <a:extLst>
              <a:ext uri="{FF2B5EF4-FFF2-40B4-BE49-F238E27FC236}">
                <a16:creationId xmlns:a16="http://schemas.microsoft.com/office/drawing/2014/main" id="{D8A071EB-E37E-7704-4624-A3B93C6B274A}"/>
              </a:ext>
            </a:extLst>
          </p:cNvPr>
          <p:cNvSpPr>
            <a:spLocks noGrp="1"/>
          </p:cNvSpPr>
          <p:nvPr>
            <p:ph type="dt" sz="half" idx="10"/>
          </p:nvPr>
        </p:nvSpPr>
        <p:spPr/>
        <p:txBody>
          <a:bodyPr/>
          <a:lstStyle/>
          <a:p>
            <a:r>
              <a:rPr lang="en-IN"/>
              <a:t>1-08-2022</a:t>
            </a:r>
          </a:p>
        </p:txBody>
      </p:sp>
      <p:sp>
        <p:nvSpPr>
          <p:cNvPr id="14" name="Slide Number Placeholder 13">
            <a:extLst>
              <a:ext uri="{FF2B5EF4-FFF2-40B4-BE49-F238E27FC236}">
                <a16:creationId xmlns:a16="http://schemas.microsoft.com/office/drawing/2014/main" id="{6AAAB9F1-4531-28A6-4FE7-DC8D073538F5}"/>
              </a:ext>
            </a:extLst>
          </p:cNvPr>
          <p:cNvSpPr>
            <a:spLocks noGrp="1"/>
          </p:cNvSpPr>
          <p:nvPr>
            <p:ph type="sldNum" sz="quarter" idx="12"/>
          </p:nvPr>
        </p:nvSpPr>
        <p:spPr/>
        <p:txBody>
          <a:bodyPr/>
          <a:lstStyle/>
          <a:p>
            <a:fld id="{11EAC2F6-CF32-477F-81E6-014CE12CC0AE}" type="slidenum">
              <a:rPr lang="en-IN" smtClean="0"/>
              <a:t>6</a:t>
            </a:fld>
            <a:endParaRPr lang="en-IN"/>
          </a:p>
        </p:txBody>
      </p:sp>
    </p:spTree>
    <p:extLst>
      <p:ext uri="{BB962C8B-B14F-4D97-AF65-F5344CB8AC3E}">
        <p14:creationId xmlns:p14="http://schemas.microsoft.com/office/powerpoint/2010/main" val="1260718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7148C42-049B-6CF8-8630-1EAF313EDD5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2"/>
            <a:ext cx="12191999" cy="6858002"/>
          </a:xfrm>
          <a:prstGeom prst="rect">
            <a:avLst/>
          </a:prstGeom>
        </p:spPr>
      </p:pic>
      <p:pic>
        <p:nvPicPr>
          <p:cNvPr id="6" name="Picture 5">
            <a:extLst>
              <a:ext uri="{FF2B5EF4-FFF2-40B4-BE49-F238E27FC236}">
                <a16:creationId xmlns:a16="http://schemas.microsoft.com/office/drawing/2014/main" id="{BA9E9CE1-36B1-7E45-C4A9-BE5DFC9F45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651" y="1129211"/>
            <a:ext cx="5129349" cy="5151120"/>
          </a:xfrm>
          <a:prstGeom prst="rect">
            <a:avLst/>
          </a:prstGeom>
        </p:spPr>
      </p:pic>
      <p:pic>
        <p:nvPicPr>
          <p:cNvPr id="8" name="Picture 7">
            <a:extLst>
              <a:ext uri="{FF2B5EF4-FFF2-40B4-BE49-F238E27FC236}">
                <a16:creationId xmlns:a16="http://schemas.microsoft.com/office/drawing/2014/main" id="{E8BA9FAD-8AA3-BEE0-F66E-FC0C6FE693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8880" y="1129211"/>
            <a:ext cx="4946469" cy="5151120"/>
          </a:xfrm>
          <a:prstGeom prst="rect">
            <a:avLst/>
          </a:prstGeom>
        </p:spPr>
      </p:pic>
      <p:sp>
        <p:nvSpPr>
          <p:cNvPr id="9" name="Rectangle 8">
            <a:extLst>
              <a:ext uri="{FF2B5EF4-FFF2-40B4-BE49-F238E27FC236}">
                <a16:creationId xmlns:a16="http://schemas.microsoft.com/office/drawing/2014/main" id="{AF7CAD58-6AB4-725B-9CDC-A17921CE02AF}"/>
              </a:ext>
            </a:extLst>
          </p:cNvPr>
          <p:cNvSpPr/>
          <p:nvPr/>
        </p:nvSpPr>
        <p:spPr>
          <a:xfrm>
            <a:off x="1645552" y="51993"/>
            <a:ext cx="3771545" cy="1077218"/>
          </a:xfrm>
          <a:prstGeom prst="rect">
            <a:avLst/>
          </a:prstGeom>
          <a:noFill/>
        </p:spPr>
        <p:txBody>
          <a:bodyPr wrap="non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Result</a:t>
            </a:r>
            <a:r>
              <a:rPr lang="en-US" sz="3200" b="1" dirty="0">
                <a:ln w="9525">
                  <a:solidFill>
                    <a:schemeClr val="bg1"/>
                  </a:solidFill>
                  <a:prstDash val="solid"/>
                </a:ln>
                <a:effectLst>
                  <a:outerShdw blurRad="12700" dist="38100" dir="2700000" algn="tl" rotWithShape="0">
                    <a:schemeClr val="bg1">
                      <a:lumMod val="50000"/>
                    </a:schemeClr>
                  </a:outerShdw>
                </a:effectLst>
              </a:rPr>
              <a:t>s </a:t>
            </a:r>
          </a:p>
          <a:p>
            <a:pPr algn="ctr"/>
            <a:r>
              <a:rPr lang="en-US" sz="3200" b="1" dirty="0">
                <a:ln w="9525">
                  <a:solidFill>
                    <a:schemeClr val="bg1"/>
                  </a:solidFill>
                  <a:prstDash val="solid"/>
                </a:ln>
                <a:effectLst>
                  <a:outerShdw blurRad="12700" dist="38100" dir="2700000" algn="tl" rotWithShape="0">
                    <a:schemeClr val="bg1">
                      <a:lumMod val="50000"/>
                    </a:schemeClr>
                  </a:outerShdw>
                </a:effectLst>
              </a:rPr>
              <a:t>Management System</a:t>
            </a:r>
            <a:endPar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0" name="Rectangle 9">
            <a:extLst>
              <a:ext uri="{FF2B5EF4-FFF2-40B4-BE49-F238E27FC236}">
                <a16:creationId xmlns:a16="http://schemas.microsoft.com/office/drawing/2014/main" id="{A7A30B38-5FD1-65F8-7FE2-4946ACD1073B}"/>
              </a:ext>
            </a:extLst>
          </p:cNvPr>
          <p:cNvSpPr/>
          <p:nvPr/>
        </p:nvSpPr>
        <p:spPr>
          <a:xfrm>
            <a:off x="6774905" y="0"/>
            <a:ext cx="3771545" cy="1077218"/>
          </a:xfrm>
          <a:prstGeom prst="rect">
            <a:avLst/>
          </a:prstGeom>
          <a:noFill/>
        </p:spPr>
        <p:txBody>
          <a:bodyPr wrap="non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Fees</a:t>
            </a:r>
          </a:p>
          <a:p>
            <a:pPr algn="ctr"/>
            <a:r>
              <a:rPr lang="en-US" sz="3200" b="1" dirty="0">
                <a:ln w="9525">
                  <a:solidFill>
                    <a:schemeClr val="bg1"/>
                  </a:solidFill>
                  <a:prstDash val="solid"/>
                </a:ln>
                <a:effectLst>
                  <a:outerShdw blurRad="12700" dist="38100" dir="2700000" algn="tl" rotWithShape="0">
                    <a:schemeClr val="bg1">
                      <a:lumMod val="50000"/>
                    </a:schemeClr>
                  </a:outerShdw>
                </a:effectLst>
              </a:rPr>
              <a:t>Management System</a:t>
            </a:r>
            <a:endPar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11" name="Picture 10">
            <a:extLst>
              <a:ext uri="{FF2B5EF4-FFF2-40B4-BE49-F238E27FC236}">
                <a16:creationId xmlns:a16="http://schemas.microsoft.com/office/drawing/2014/main" id="{B0A077F1-2D88-46BD-B637-B4498C0C55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302" y="-121272"/>
            <a:ext cx="1438403" cy="1077218"/>
          </a:xfrm>
          <a:prstGeom prst="rect">
            <a:avLst/>
          </a:prstGeom>
        </p:spPr>
      </p:pic>
      <p:sp>
        <p:nvSpPr>
          <p:cNvPr id="7" name="Date Placeholder 6">
            <a:extLst>
              <a:ext uri="{FF2B5EF4-FFF2-40B4-BE49-F238E27FC236}">
                <a16:creationId xmlns:a16="http://schemas.microsoft.com/office/drawing/2014/main" id="{8B99FBD7-EDDE-E69D-B4A2-A37C686BF743}"/>
              </a:ext>
            </a:extLst>
          </p:cNvPr>
          <p:cNvSpPr>
            <a:spLocks noGrp="1"/>
          </p:cNvSpPr>
          <p:nvPr>
            <p:ph type="dt" sz="half" idx="10"/>
          </p:nvPr>
        </p:nvSpPr>
        <p:spPr/>
        <p:txBody>
          <a:bodyPr/>
          <a:lstStyle/>
          <a:p>
            <a:r>
              <a:rPr lang="en-IN"/>
              <a:t>1-08-2022</a:t>
            </a:r>
          </a:p>
        </p:txBody>
      </p:sp>
      <p:sp>
        <p:nvSpPr>
          <p:cNvPr id="14" name="Slide Number Placeholder 13">
            <a:extLst>
              <a:ext uri="{FF2B5EF4-FFF2-40B4-BE49-F238E27FC236}">
                <a16:creationId xmlns:a16="http://schemas.microsoft.com/office/drawing/2014/main" id="{7E1D8743-363C-1559-1EA6-08C626AAAD7C}"/>
              </a:ext>
            </a:extLst>
          </p:cNvPr>
          <p:cNvSpPr>
            <a:spLocks noGrp="1"/>
          </p:cNvSpPr>
          <p:nvPr>
            <p:ph type="sldNum" sz="quarter" idx="12"/>
          </p:nvPr>
        </p:nvSpPr>
        <p:spPr/>
        <p:txBody>
          <a:bodyPr/>
          <a:lstStyle/>
          <a:p>
            <a:fld id="{11EAC2F6-CF32-477F-81E6-014CE12CC0AE}" type="slidenum">
              <a:rPr lang="en-IN" smtClean="0"/>
              <a:t>7</a:t>
            </a:fld>
            <a:endParaRPr lang="en-IN"/>
          </a:p>
        </p:txBody>
      </p:sp>
    </p:spTree>
    <p:extLst>
      <p:ext uri="{BB962C8B-B14F-4D97-AF65-F5344CB8AC3E}">
        <p14:creationId xmlns:p14="http://schemas.microsoft.com/office/powerpoint/2010/main" val="1425867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DE9D15C-3D6F-813D-2CB0-1B225DCA60F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2"/>
            <a:ext cx="12191999" cy="6858002"/>
          </a:xfrm>
          <a:prstGeom prst="rect">
            <a:avLst/>
          </a:prstGeom>
        </p:spPr>
      </p:pic>
      <p:sp>
        <p:nvSpPr>
          <p:cNvPr id="5" name="Rectangle 4">
            <a:extLst>
              <a:ext uri="{FF2B5EF4-FFF2-40B4-BE49-F238E27FC236}">
                <a16:creationId xmlns:a16="http://schemas.microsoft.com/office/drawing/2014/main" id="{C89528F9-77F2-8B04-AABD-B077D0C03CDF}"/>
              </a:ext>
            </a:extLst>
          </p:cNvPr>
          <p:cNvSpPr/>
          <p:nvPr/>
        </p:nvSpPr>
        <p:spPr>
          <a:xfrm>
            <a:off x="903609" y="238649"/>
            <a:ext cx="7703361" cy="923330"/>
          </a:xfrm>
          <a:prstGeom prst="rect">
            <a:avLst/>
          </a:prstGeom>
          <a:noFill/>
        </p:spPr>
        <p:txBody>
          <a:bodyPr wrap="squar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Data  Base  </a:t>
            </a: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MySQ</a:t>
            </a: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L</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6" name="Rectangle 5">
            <a:extLst>
              <a:ext uri="{FF2B5EF4-FFF2-40B4-BE49-F238E27FC236}">
                <a16:creationId xmlns:a16="http://schemas.microsoft.com/office/drawing/2014/main" id="{9957AB89-5319-E071-7010-9466CDF7A29E}"/>
              </a:ext>
            </a:extLst>
          </p:cNvPr>
          <p:cNvSpPr/>
          <p:nvPr/>
        </p:nvSpPr>
        <p:spPr>
          <a:xfrm>
            <a:off x="323037" y="1108240"/>
            <a:ext cx="3479705" cy="584775"/>
          </a:xfrm>
          <a:prstGeom prst="rect">
            <a:avLst/>
          </a:prstGeom>
          <a:noFill/>
        </p:spPr>
        <p:txBody>
          <a:bodyPr wrap="square" lIns="91440" tIns="45720" rIns="91440" bIns="45720">
            <a:spAutoFit/>
          </a:bodyPr>
          <a:lstStyle/>
          <a:p>
            <a:pPr algn="ctr"/>
            <a:r>
              <a:rPr lang="en-US" sz="3200" dirty="0">
                <a:ln w="0">
                  <a:solidFill>
                    <a:schemeClr val="tx1"/>
                  </a:solidFill>
                </a:ln>
                <a:solidFill>
                  <a:schemeClr val="accent1"/>
                </a:solidFill>
                <a:effectLst>
                  <a:reflection blurRad="6350" stA="53000" endA="300" endPos="35500" dir="5400000" sy="-90000" algn="bl" rotWithShape="0"/>
                </a:effectLst>
              </a:rPr>
              <a:t>ER Diagram</a:t>
            </a:r>
            <a:endParaRPr lang="en-US" sz="3200" b="0" cap="none" spc="0" dirty="0">
              <a:ln w="0">
                <a:solidFill>
                  <a:schemeClr val="tx1"/>
                </a:solidFill>
              </a:ln>
              <a:solidFill>
                <a:schemeClr val="accent1"/>
              </a:solidFill>
              <a:effectLst>
                <a:reflection blurRad="6350" stA="53000" endA="300" endPos="35500" dir="5400000" sy="-90000" algn="bl" rotWithShape="0"/>
              </a:effectLst>
            </a:endParaRPr>
          </a:p>
        </p:txBody>
      </p:sp>
      <p:pic>
        <p:nvPicPr>
          <p:cNvPr id="8" name="Picture 7">
            <a:extLst>
              <a:ext uri="{FF2B5EF4-FFF2-40B4-BE49-F238E27FC236}">
                <a16:creationId xmlns:a16="http://schemas.microsoft.com/office/drawing/2014/main" id="{3F509321-192A-1E15-38B0-E3A2B7BA29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1897" y="1777363"/>
            <a:ext cx="5290670" cy="3972397"/>
          </a:xfrm>
          <a:prstGeom prst="rect">
            <a:avLst/>
          </a:prstGeom>
        </p:spPr>
      </p:pic>
      <p:sp>
        <p:nvSpPr>
          <p:cNvPr id="9" name="TextBox 8">
            <a:extLst>
              <a:ext uri="{FF2B5EF4-FFF2-40B4-BE49-F238E27FC236}">
                <a16:creationId xmlns:a16="http://schemas.microsoft.com/office/drawing/2014/main" id="{7AD2A7AF-61C9-5F25-9A6B-9E3D190C9BEC}"/>
              </a:ext>
            </a:extLst>
          </p:cNvPr>
          <p:cNvSpPr txBox="1"/>
          <p:nvPr/>
        </p:nvSpPr>
        <p:spPr>
          <a:xfrm>
            <a:off x="6952343" y="1538514"/>
            <a:ext cx="4151086" cy="4339650"/>
          </a:xfrm>
          <a:prstGeom prst="rect">
            <a:avLst/>
          </a:prstGeom>
          <a:noFill/>
        </p:spPr>
        <p:txBody>
          <a:bodyPr wrap="square" rtlCol="0">
            <a:spAutoFit/>
          </a:bodyPr>
          <a:lstStyle/>
          <a:p>
            <a:pPr algn="just"/>
            <a:r>
              <a:rPr lang="en-US" sz="2000" b="1" dirty="0"/>
              <a:t>The  Entity Relationship Diagram  is used to define the  workflow of a Data Base ,</a:t>
            </a:r>
          </a:p>
          <a:p>
            <a:pPr algn="just"/>
            <a:endParaRPr lang="en-US" sz="2000" b="1" dirty="0"/>
          </a:p>
          <a:p>
            <a:pPr algn="just"/>
            <a:endParaRPr lang="en-IN" sz="2000" b="1" dirty="0"/>
          </a:p>
          <a:p>
            <a:pPr marL="285750" indent="-285750" algn="just">
              <a:buFont typeface="Wingdings" panose="05000000000000000000" pitchFamily="2" charset="2"/>
              <a:buChar char="q"/>
            </a:pPr>
            <a:r>
              <a:rPr lang="en-IN" sz="2000" b="1" dirty="0"/>
              <a:t>Course table</a:t>
            </a:r>
          </a:p>
          <a:p>
            <a:pPr marL="285750" indent="-285750" algn="just">
              <a:buFont typeface="Wingdings" panose="05000000000000000000" pitchFamily="2" charset="2"/>
              <a:buChar char="q"/>
            </a:pPr>
            <a:endParaRPr lang="en-IN" sz="2000" b="1" dirty="0"/>
          </a:p>
          <a:p>
            <a:pPr marL="285750" indent="-285750" algn="just">
              <a:buFont typeface="Wingdings" panose="05000000000000000000" pitchFamily="2" charset="2"/>
              <a:buChar char="q"/>
            </a:pPr>
            <a:r>
              <a:rPr lang="en-IN" sz="2000" b="1" dirty="0"/>
              <a:t>Student table</a:t>
            </a:r>
          </a:p>
          <a:p>
            <a:pPr marL="285750" indent="-285750" algn="just">
              <a:buFont typeface="Wingdings" panose="05000000000000000000" pitchFamily="2" charset="2"/>
              <a:buChar char="q"/>
            </a:pPr>
            <a:endParaRPr lang="en-IN" sz="2000" b="1" dirty="0"/>
          </a:p>
          <a:p>
            <a:pPr marL="285750" indent="-285750" algn="just">
              <a:buFont typeface="Wingdings" panose="05000000000000000000" pitchFamily="2" charset="2"/>
              <a:buChar char="q"/>
            </a:pPr>
            <a:r>
              <a:rPr lang="en-IN" sz="2000" b="1" dirty="0"/>
              <a:t>Result table</a:t>
            </a:r>
          </a:p>
          <a:p>
            <a:pPr marL="285750" indent="-285750" algn="just">
              <a:buFont typeface="Wingdings" panose="05000000000000000000" pitchFamily="2" charset="2"/>
              <a:buChar char="q"/>
            </a:pPr>
            <a:endParaRPr lang="en-IN" sz="2000" b="1" dirty="0"/>
          </a:p>
          <a:p>
            <a:pPr marL="285750" indent="-285750" algn="just">
              <a:buFont typeface="Wingdings" panose="05000000000000000000" pitchFamily="2" charset="2"/>
              <a:buChar char="q"/>
            </a:pPr>
            <a:r>
              <a:rPr lang="en-IN" sz="2000" b="1" dirty="0"/>
              <a:t>Fees table</a:t>
            </a:r>
          </a:p>
          <a:p>
            <a:pPr marL="285750" indent="-285750" algn="just">
              <a:buFont typeface="Wingdings" panose="05000000000000000000" pitchFamily="2" charset="2"/>
              <a:buChar char="q"/>
            </a:pPr>
            <a:endParaRPr lang="en-IN" dirty="0"/>
          </a:p>
          <a:p>
            <a:pPr marL="285750" indent="-285750" algn="just">
              <a:buFont typeface="Wingdings" panose="05000000000000000000" pitchFamily="2" charset="2"/>
              <a:buChar char="q"/>
            </a:pPr>
            <a:endParaRPr lang="en-US" dirty="0"/>
          </a:p>
        </p:txBody>
      </p:sp>
      <p:sp>
        <p:nvSpPr>
          <p:cNvPr id="12" name="Date Placeholder 11">
            <a:extLst>
              <a:ext uri="{FF2B5EF4-FFF2-40B4-BE49-F238E27FC236}">
                <a16:creationId xmlns:a16="http://schemas.microsoft.com/office/drawing/2014/main" id="{E61DF242-981F-DFEE-CC9E-2AD8B5419106}"/>
              </a:ext>
            </a:extLst>
          </p:cNvPr>
          <p:cNvSpPr>
            <a:spLocks noGrp="1"/>
          </p:cNvSpPr>
          <p:nvPr>
            <p:ph type="dt" sz="half" idx="10"/>
          </p:nvPr>
        </p:nvSpPr>
        <p:spPr/>
        <p:txBody>
          <a:bodyPr/>
          <a:lstStyle/>
          <a:p>
            <a:r>
              <a:rPr lang="en-IN"/>
              <a:t>1-08-2022</a:t>
            </a:r>
          </a:p>
        </p:txBody>
      </p:sp>
      <p:sp>
        <p:nvSpPr>
          <p:cNvPr id="13" name="Slide Number Placeholder 12">
            <a:extLst>
              <a:ext uri="{FF2B5EF4-FFF2-40B4-BE49-F238E27FC236}">
                <a16:creationId xmlns:a16="http://schemas.microsoft.com/office/drawing/2014/main" id="{C824595A-61DE-6725-CCF4-D8A33F287416}"/>
              </a:ext>
            </a:extLst>
          </p:cNvPr>
          <p:cNvSpPr>
            <a:spLocks noGrp="1"/>
          </p:cNvSpPr>
          <p:nvPr>
            <p:ph type="sldNum" sz="quarter" idx="12"/>
          </p:nvPr>
        </p:nvSpPr>
        <p:spPr/>
        <p:txBody>
          <a:bodyPr/>
          <a:lstStyle/>
          <a:p>
            <a:fld id="{11EAC2F6-CF32-477F-81E6-014CE12CC0AE}" type="slidenum">
              <a:rPr lang="en-IN" smtClean="0"/>
              <a:t>8</a:t>
            </a:fld>
            <a:endParaRPr lang="en-IN"/>
          </a:p>
        </p:txBody>
      </p:sp>
    </p:spTree>
    <p:extLst>
      <p:ext uri="{BB962C8B-B14F-4D97-AF65-F5344CB8AC3E}">
        <p14:creationId xmlns:p14="http://schemas.microsoft.com/office/powerpoint/2010/main" val="1132881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FDA6828-BB26-BEA4-5967-3D99BBD4C95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2"/>
            <a:ext cx="12191999" cy="6858002"/>
          </a:xfrm>
          <a:prstGeom prst="rect">
            <a:avLst/>
          </a:prstGeom>
        </p:spPr>
      </p:pic>
      <p:pic>
        <p:nvPicPr>
          <p:cNvPr id="5" name="Picture 4">
            <a:extLst>
              <a:ext uri="{FF2B5EF4-FFF2-40B4-BE49-F238E27FC236}">
                <a16:creationId xmlns:a16="http://schemas.microsoft.com/office/drawing/2014/main" id="{0B36DDBA-32BB-EDDD-546C-A14B71A51B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8019" y="1707605"/>
            <a:ext cx="7427132" cy="4228737"/>
          </a:xfrm>
          <a:prstGeom prst="rect">
            <a:avLst/>
          </a:prstGeom>
        </p:spPr>
      </p:pic>
      <p:sp>
        <p:nvSpPr>
          <p:cNvPr id="6" name="Rectangle 5">
            <a:extLst>
              <a:ext uri="{FF2B5EF4-FFF2-40B4-BE49-F238E27FC236}">
                <a16:creationId xmlns:a16="http://schemas.microsoft.com/office/drawing/2014/main" id="{E9AD9BDF-244B-C214-2892-D3CD4EA15063}"/>
              </a:ext>
            </a:extLst>
          </p:cNvPr>
          <p:cNvSpPr/>
          <p:nvPr/>
        </p:nvSpPr>
        <p:spPr>
          <a:xfrm>
            <a:off x="3928019" y="784275"/>
            <a:ext cx="3259803"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Login page</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7" name="TextBox 6">
            <a:extLst>
              <a:ext uri="{FF2B5EF4-FFF2-40B4-BE49-F238E27FC236}">
                <a16:creationId xmlns:a16="http://schemas.microsoft.com/office/drawing/2014/main" id="{1ADCFED4-9D2D-264D-D9DF-DC9B6CCC74E1}"/>
              </a:ext>
            </a:extLst>
          </p:cNvPr>
          <p:cNvSpPr txBox="1"/>
          <p:nvPr/>
        </p:nvSpPr>
        <p:spPr>
          <a:xfrm>
            <a:off x="923562" y="2627651"/>
            <a:ext cx="2786743" cy="3693319"/>
          </a:xfrm>
          <a:prstGeom prst="rect">
            <a:avLst/>
          </a:prstGeom>
          <a:noFill/>
        </p:spPr>
        <p:txBody>
          <a:bodyPr wrap="square" rtlCol="0">
            <a:spAutoFit/>
          </a:bodyPr>
          <a:lstStyle/>
          <a:p>
            <a:pPr algn="just"/>
            <a:r>
              <a:rPr lang="en-US" b="1" dirty="0"/>
              <a:t>Python is used in this project for the admin side </a:t>
            </a:r>
          </a:p>
          <a:p>
            <a:pPr algn="just"/>
            <a:r>
              <a:rPr lang="en-US" b="1" dirty="0"/>
              <a:t>Work . Libraries used are</a:t>
            </a:r>
          </a:p>
          <a:p>
            <a:pPr marL="285750" indent="-285750" algn="just">
              <a:buFont typeface="Wingdings" panose="05000000000000000000" pitchFamily="2" charset="2"/>
              <a:buChar char="q"/>
            </a:pPr>
            <a:endParaRPr lang="en-US" b="1" dirty="0"/>
          </a:p>
          <a:p>
            <a:pPr marL="285750" indent="-285750" algn="just">
              <a:buFont typeface="Wingdings" panose="05000000000000000000" pitchFamily="2" charset="2"/>
              <a:buChar char="q"/>
            </a:pPr>
            <a:r>
              <a:rPr lang="en-US" b="1" dirty="0" err="1"/>
              <a:t>Tkinter</a:t>
            </a:r>
            <a:endParaRPr lang="en-US" b="1" dirty="0"/>
          </a:p>
          <a:p>
            <a:pPr marL="285750" indent="-285750" algn="just">
              <a:buFont typeface="Wingdings" panose="05000000000000000000" pitchFamily="2" charset="2"/>
              <a:buChar char="q"/>
            </a:pPr>
            <a:r>
              <a:rPr lang="en-US" b="1" dirty="0" err="1"/>
              <a:t>PyMysql</a:t>
            </a:r>
            <a:endParaRPr lang="en-US" b="1" dirty="0"/>
          </a:p>
          <a:p>
            <a:pPr marL="285750" indent="-285750" algn="just">
              <a:buFont typeface="Wingdings" panose="05000000000000000000" pitchFamily="2" charset="2"/>
              <a:buChar char="q"/>
            </a:pPr>
            <a:r>
              <a:rPr lang="en-US" b="1" dirty="0"/>
              <a:t>Pillow</a:t>
            </a:r>
          </a:p>
          <a:p>
            <a:pPr marL="285750" indent="-285750" algn="just">
              <a:buFont typeface="Wingdings" panose="05000000000000000000" pitchFamily="2" charset="2"/>
              <a:buChar char="q"/>
            </a:pPr>
            <a:r>
              <a:rPr lang="en-US" b="1" dirty="0" err="1"/>
              <a:t>os</a:t>
            </a:r>
            <a:endParaRPr lang="en-US" b="1" dirty="0"/>
          </a:p>
          <a:p>
            <a:pPr marL="285750" indent="-285750" algn="just">
              <a:buFont typeface="Courier New" panose="02070309020205020404" pitchFamily="49" charset="0"/>
              <a:buChar char="o"/>
            </a:pPr>
            <a:endParaRPr lang="en-US" b="1" dirty="0"/>
          </a:p>
          <a:p>
            <a:pPr algn="just"/>
            <a:r>
              <a:rPr lang="en-US" b="1" dirty="0"/>
              <a:t>Python was used to for quick development and deployment of the project</a:t>
            </a:r>
          </a:p>
          <a:p>
            <a:pPr marL="285750" indent="-285750" algn="just">
              <a:buFont typeface="Courier New" panose="02070309020205020404" pitchFamily="49" charset="0"/>
              <a:buChar char="o"/>
            </a:pPr>
            <a:endParaRPr lang="en-IN" b="1" dirty="0"/>
          </a:p>
        </p:txBody>
      </p:sp>
      <p:pic>
        <p:nvPicPr>
          <p:cNvPr id="9" name="Picture 2">
            <a:extLst>
              <a:ext uri="{FF2B5EF4-FFF2-40B4-BE49-F238E27FC236}">
                <a16:creationId xmlns:a16="http://schemas.microsoft.com/office/drawing/2014/main" id="{6FFA27DC-2801-B627-167B-1228C86327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4047" y="1245940"/>
            <a:ext cx="1342571" cy="134257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5FCFDEBF-9480-E0CA-5C8D-C12E3CE64E8C}"/>
              </a:ext>
            </a:extLst>
          </p:cNvPr>
          <p:cNvSpPr/>
          <p:nvPr/>
        </p:nvSpPr>
        <p:spPr>
          <a:xfrm>
            <a:off x="2745270" y="75365"/>
            <a:ext cx="6207982"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Admin Side Software</a:t>
            </a:r>
          </a:p>
        </p:txBody>
      </p:sp>
      <p:sp>
        <p:nvSpPr>
          <p:cNvPr id="12" name="Date Placeholder 11">
            <a:extLst>
              <a:ext uri="{FF2B5EF4-FFF2-40B4-BE49-F238E27FC236}">
                <a16:creationId xmlns:a16="http://schemas.microsoft.com/office/drawing/2014/main" id="{42223CD0-56CF-E414-2060-0B2CD9C7733F}"/>
              </a:ext>
            </a:extLst>
          </p:cNvPr>
          <p:cNvSpPr>
            <a:spLocks noGrp="1"/>
          </p:cNvSpPr>
          <p:nvPr>
            <p:ph type="dt" sz="half" idx="10"/>
          </p:nvPr>
        </p:nvSpPr>
        <p:spPr/>
        <p:txBody>
          <a:bodyPr/>
          <a:lstStyle/>
          <a:p>
            <a:r>
              <a:rPr lang="en-IN"/>
              <a:t>1-08-2022</a:t>
            </a:r>
          </a:p>
        </p:txBody>
      </p:sp>
      <p:sp>
        <p:nvSpPr>
          <p:cNvPr id="13" name="Slide Number Placeholder 12">
            <a:extLst>
              <a:ext uri="{FF2B5EF4-FFF2-40B4-BE49-F238E27FC236}">
                <a16:creationId xmlns:a16="http://schemas.microsoft.com/office/drawing/2014/main" id="{CA8C9A25-CA7F-59C2-65E7-214E37BC6843}"/>
              </a:ext>
            </a:extLst>
          </p:cNvPr>
          <p:cNvSpPr>
            <a:spLocks noGrp="1"/>
          </p:cNvSpPr>
          <p:nvPr>
            <p:ph type="sldNum" sz="quarter" idx="12"/>
          </p:nvPr>
        </p:nvSpPr>
        <p:spPr/>
        <p:txBody>
          <a:bodyPr/>
          <a:lstStyle/>
          <a:p>
            <a:fld id="{11EAC2F6-CF32-477F-81E6-014CE12CC0AE}" type="slidenum">
              <a:rPr lang="en-IN" smtClean="0"/>
              <a:t>9</a:t>
            </a:fld>
            <a:endParaRPr lang="en-IN"/>
          </a:p>
        </p:txBody>
      </p:sp>
    </p:spTree>
    <p:extLst>
      <p:ext uri="{BB962C8B-B14F-4D97-AF65-F5344CB8AC3E}">
        <p14:creationId xmlns:p14="http://schemas.microsoft.com/office/powerpoint/2010/main" val="139460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877</Words>
  <Application>Microsoft Office PowerPoint</Application>
  <PresentationFormat>Widescreen</PresentationFormat>
  <Paragraphs>179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Arnab</dc:creator>
  <cp:lastModifiedBy>Arnab</cp:lastModifiedBy>
  <cp:revision>8</cp:revision>
  <dcterms:created xsi:type="dcterms:W3CDTF">2022-07-21T20:00:39Z</dcterms:created>
  <dcterms:modified xsi:type="dcterms:W3CDTF">2022-07-23T08:11:44Z</dcterms:modified>
</cp:coreProperties>
</file>