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9" r:id="rId6"/>
    <p:sldId id="270" r:id="rId7"/>
    <p:sldId id="263" r:id="rId8"/>
    <p:sldId id="265" r:id="rId9"/>
    <p:sldId id="266" r:id="rId10"/>
    <p:sldId id="271" r:id="rId11"/>
    <p:sldId id="272" r:id="rId12"/>
    <p:sldId id="273" r:id="rId13"/>
    <p:sldId id="278" r:id="rId14"/>
    <p:sldId id="274" r:id="rId15"/>
    <p:sldId id="275" r:id="rId16"/>
    <p:sldId id="276" r:id="rId17"/>
    <p:sldId id="277" r:id="rId18"/>
    <p:sldId id="279"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59DA96-4C52-4209-9986-96007DCC9868}" type="doc">
      <dgm:prSet loTypeId="urn:microsoft.com/office/officeart/2005/8/layout/vProcess5" loCatId="process" qsTypeId="urn:microsoft.com/office/officeart/2005/8/quickstyle/simple1" qsCatId="simple" csTypeId="urn:microsoft.com/office/officeart/2005/8/colors/accent0_3" csCatId="mainScheme" phldr="1"/>
      <dgm:spPr/>
      <dgm:t>
        <a:bodyPr/>
        <a:lstStyle/>
        <a:p>
          <a:endParaRPr lang="en-US"/>
        </a:p>
      </dgm:t>
    </dgm:pt>
    <dgm:pt modelId="{586A1F46-2AC3-4F0D-8047-CC58DAEFE754}">
      <dgm:prSet/>
      <dgm:spPr/>
      <dgm:t>
        <a:bodyPr/>
        <a:lstStyle/>
        <a:p>
          <a:r>
            <a:rPr lang="en-US"/>
            <a:t>Converting the text into lower cases</a:t>
          </a:r>
        </a:p>
      </dgm:t>
    </dgm:pt>
    <dgm:pt modelId="{168D3221-A79F-44DA-A7F1-F72EE2CDE28B}" type="parTrans" cxnId="{F2BE3818-AD57-4EC8-BBB4-1F94422BC7A2}">
      <dgm:prSet/>
      <dgm:spPr/>
      <dgm:t>
        <a:bodyPr/>
        <a:lstStyle/>
        <a:p>
          <a:endParaRPr lang="en-US"/>
        </a:p>
      </dgm:t>
    </dgm:pt>
    <dgm:pt modelId="{F74C540A-17A1-4F88-A435-74B1D823F0AD}" type="sibTrans" cxnId="{F2BE3818-AD57-4EC8-BBB4-1F94422BC7A2}">
      <dgm:prSet/>
      <dgm:spPr/>
      <dgm:t>
        <a:bodyPr/>
        <a:lstStyle/>
        <a:p>
          <a:endParaRPr lang="en-US"/>
        </a:p>
      </dgm:t>
    </dgm:pt>
    <dgm:pt modelId="{20DF3A62-D5A9-46CF-8D93-BFC221CA5848}">
      <dgm:prSet/>
      <dgm:spPr/>
      <dgm:t>
        <a:bodyPr/>
        <a:lstStyle/>
        <a:p>
          <a:r>
            <a:rPr lang="en-IN" dirty="0"/>
            <a:t>Removing stopwords </a:t>
          </a:r>
          <a:endParaRPr lang="en-US" dirty="0"/>
        </a:p>
      </dgm:t>
    </dgm:pt>
    <dgm:pt modelId="{E1A68842-845F-4F3F-A2B6-BE66AC501D9C}" type="parTrans" cxnId="{943E5943-BDDB-4B87-8CDB-62046B9CC8E1}">
      <dgm:prSet/>
      <dgm:spPr/>
      <dgm:t>
        <a:bodyPr/>
        <a:lstStyle/>
        <a:p>
          <a:endParaRPr lang="en-US"/>
        </a:p>
      </dgm:t>
    </dgm:pt>
    <dgm:pt modelId="{22E3403B-B12F-4C5D-B6DF-E91F9F6EEEA3}" type="sibTrans" cxnId="{943E5943-BDDB-4B87-8CDB-62046B9CC8E1}">
      <dgm:prSet/>
      <dgm:spPr/>
      <dgm:t>
        <a:bodyPr/>
        <a:lstStyle/>
        <a:p>
          <a:endParaRPr lang="en-US"/>
        </a:p>
      </dgm:t>
    </dgm:pt>
    <dgm:pt modelId="{88E16EF5-BE21-4BE0-89A8-464EDA71D0A6}">
      <dgm:prSet/>
      <dgm:spPr/>
      <dgm:t>
        <a:bodyPr/>
        <a:lstStyle/>
        <a:p>
          <a:r>
            <a:rPr lang="en-IN" dirty="0"/>
            <a:t>Removing Punctuations/special symbols</a:t>
          </a:r>
          <a:endParaRPr lang="en-US" dirty="0"/>
        </a:p>
      </dgm:t>
    </dgm:pt>
    <dgm:pt modelId="{301510B2-E1A7-46DC-A6BA-DE63EC4BABEF}" type="parTrans" cxnId="{EE311C0B-7389-4A48-8073-D1CDD081B65B}">
      <dgm:prSet/>
      <dgm:spPr/>
      <dgm:t>
        <a:bodyPr/>
        <a:lstStyle/>
        <a:p>
          <a:endParaRPr lang="en-US"/>
        </a:p>
      </dgm:t>
    </dgm:pt>
    <dgm:pt modelId="{238918A8-C708-451A-8E78-E50F067C4A2C}" type="sibTrans" cxnId="{EE311C0B-7389-4A48-8073-D1CDD081B65B}">
      <dgm:prSet/>
      <dgm:spPr/>
      <dgm:t>
        <a:bodyPr/>
        <a:lstStyle/>
        <a:p>
          <a:endParaRPr lang="en-US"/>
        </a:p>
      </dgm:t>
    </dgm:pt>
    <dgm:pt modelId="{5F90925A-9FD1-4760-909E-E558C3DD9CC0}">
      <dgm:prSet/>
      <dgm:spPr/>
      <dgm:t>
        <a:bodyPr/>
        <a:lstStyle/>
        <a:p>
          <a:r>
            <a:rPr lang="en-IN" dirty="0"/>
            <a:t>Removing white spaces</a:t>
          </a:r>
          <a:endParaRPr lang="en-US" dirty="0"/>
        </a:p>
      </dgm:t>
    </dgm:pt>
    <dgm:pt modelId="{51F85A10-7720-4B42-A03B-76B8E02E2AD0}" type="parTrans" cxnId="{C26C6DD9-0D6F-4126-8CD5-0083DC6EBB93}">
      <dgm:prSet/>
      <dgm:spPr/>
      <dgm:t>
        <a:bodyPr/>
        <a:lstStyle/>
        <a:p>
          <a:endParaRPr lang="en-US"/>
        </a:p>
      </dgm:t>
    </dgm:pt>
    <dgm:pt modelId="{0339A6C8-8B48-4114-A4E0-02ADE5A990C2}" type="sibTrans" cxnId="{C26C6DD9-0D6F-4126-8CD5-0083DC6EBB93}">
      <dgm:prSet/>
      <dgm:spPr/>
      <dgm:t>
        <a:bodyPr/>
        <a:lstStyle/>
        <a:p>
          <a:endParaRPr lang="en-US"/>
        </a:p>
      </dgm:t>
    </dgm:pt>
    <dgm:pt modelId="{7BBC0147-9D34-4607-8EE2-814898B9A824}">
      <dgm:prSet/>
      <dgm:spPr/>
      <dgm:t>
        <a:bodyPr/>
        <a:lstStyle/>
        <a:p>
          <a:r>
            <a:rPr lang="en-IN"/>
            <a:t>Stemming</a:t>
          </a:r>
          <a:endParaRPr lang="en-US"/>
        </a:p>
      </dgm:t>
    </dgm:pt>
    <dgm:pt modelId="{6C3C0E9B-AA1C-427A-BC47-85624F9FA66E}" type="parTrans" cxnId="{6F5BBB53-BB70-424D-A269-4D518DBAC482}">
      <dgm:prSet/>
      <dgm:spPr/>
      <dgm:t>
        <a:bodyPr/>
        <a:lstStyle/>
        <a:p>
          <a:endParaRPr lang="en-US"/>
        </a:p>
      </dgm:t>
    </dgm:pt>
    <dgm:pt modelId="{F976A4BF-2885-4F0D-88A4-F3AEF6E7F7DA}" type="sibTrans" cxnId="{6F5BBB53-BB70-424D-A269-4D518DBAC482}">
      <dgm:prSet/>
      <dgm:spPr/>
      <dgm:t>
        <a:bodyPr/>
        <a:lstStyle/>
        <a:p>
          <a:endParaRPr lang="en-US"/>
        </a:p>
      </dgm:t>
    </dgm:pt>
    <dgm:pt modelId="{18B67C3B-3AB0-4BCB-9407-409F6FF2BE60}" type="pres">
      <dgm:prSet presAssocID="{9A59DA96-4C52-4209-9986-96007DCC9868}" presName="outerComposite" presStyleCnt="0">
        <dgm:presLayoutVars>
          <dgm:chMax val="5"/>
          <dgm:dir/>
          <dgm:resizeHandles val="exact"/>
        </dgm:presLayoutVars>
      </dgm:prSet>
      <dgm:spPr/>
    </dgm:pt>
    <dgm:pt modelId="{4CC5F545-1699-44C0-8EF6-11E3C33B9C3A}" type="pres">
      <dgm:prSet presAssocID="{9A59DA96-4C52-4209-9986-96007DCC9868}" presName="dummyMaxCanvas" presStyleCnt="0">
        <dgm:presLayoutVars/>
      </dgm:prSet>
      <dgm:spPr/>
    </dgm:pt>
    <dgm:pt modelId="{69005A9B-8555-4E5A-9532-12B6D3667166}" type="pres">
      <dgm:prSet presAssocID="{9A59DA96-4C52-4209-9986-96007DCC9868}" presName="FiveNodes_1" presStyleLbl="node1" presStyleIdx="0" presStyleCnt="5">
        <dgm:presLayoutVars>
          <dgm:bulletEnabled val="1"/>
        </dgm:presLayoutVars>
      </dgm:prSet>
      <dgm:spPr/>
    </dgm:pt>
    <dgm:pt modelId="{4FA87809-F4BF-4088-BEDA-4CA647C0D8CC}" type="pres">
      <dgm:prSet presAssocID="{9A59DA96-4C52-4209-9986-96007DCC9868}" presName="FiveNodes_2" presStyleLbl="node1" presStyleIdx="1" presStyleCnt="5">
        <dgm:presLayoutVars>
          <dgm:bulletEnabled val="1"/>
        </dgm:presLayoutVars>
      </dgm:prSet>
      <dgm:spPr/>
    </dgm:pt>
    <dgm:pt modelId="{91F88E5E-D40A-4F6A-9CAD-D90654D25C3A}" type="pres">
      <dgm:prSet presAssocID="{9A59DA96-4C52-4209-9986-96007DCC9868}" presName="FiveNodes_3" presStyleLbl="node1" presStyleIdx="2" presStyleCnt="5">
        <dgm:presLayoutVars>
          <dgm:bulletEnabled val="1"/>
        </dgm:presLayoutVars>
      </dgm:prSet>
      <dgm:spPr/>
    </dgm:pt>
    <dgm:pt modelId="{EE0D3B85-A5F7-4021-A6E5-9AB456A2CCE3}" type="pres">
      <dgm:prSet presAssocID="{9A59DA96-4C52-4209-9986-96007DCC9868}" presName="FiveNodes_4" presStyleLbl="node1" presStyleIdx="3" presStyleCnt="5">
        <dgm:presLayoutVars>
          <dgm:bulletEnabled val="1"/>
        </dgm:presLayoutVars>
      </dgm:prSet>
      <dgm:spPr/>
    </dgm:pt>
    <dgm:pt modelId="{5543471F-1F32-4FEB-94FA-32EB4F37059E}" type="pres">
      <dgm:prSet presAssocID="{9A59DA96-4C52-4209-9986-96007DCC9868}" presName="FiveNodes_5" presStyleLbl="node1" presStyleIdx="4" presStyleCnt="5">
        <dgm:presLayoutVars>
          <dgm:bulletEnabled val="1"/>
        </dgm:presLayoutVars>
      </dgm:prSet>
      <dgm:spPr/>
    </dgm:pt>
    <dgm:pt modelId="{29534121-1231-43CB-BE78-A2C46BE24DED}" type="pres">
      <dgm:prSet presAssocID="{9A59DA96-4C52-4209-9986-96007DCC9868}" presName="FiveConn_1-2" presStyleLbl="fgAccFollowNode1" presStyleIdx="0" presStyleCnt="4">
        <dgm:presLayoutVars>
          <dgm:bulletEnabled val="1"/>
        </dgm:presLayoutVars>
      </dgm:prSet>
      <dgm:spPr/>
    </dgm:pt>
    <dgm:pt modelId="{C4F0C9A2-CCB3-4CB3-8AB5-4AC0353186B5}" type="pres">
      <dgm:prSet presAssocID="{9A59DA96-4C52-4209-9986-96007DCC9868}" presName="FiveConn_2-3" presStyleLbl="fgAccFollowNode1" presStyleIdx="1" presStyleCnt="4">
        <dgm:presLayoutVars>
          <dgm:bulletEnabled val="1"/>
        </dgm:presLayoutVars>
      </dgm:prSet>
      <dgm:spPr/>
    </dgm:pt>
    <dgm:pt modelId="{5565D7F5-720C-46B7-B886-37BCA75BC05C}" type="pres">
      <dgm:prSet presAssocID="{9A59DA96-4C52-4209-9986-96007DCC9868}" presName="FiveConn_3-4" presStyleLbl="fgAccFollowNode1" presStyleIdx="2" presStyleCnt="4">
        <dgm:presLayoutVars>
          <dgm:bulletEnabled val="1"/>
        </dgm:presLayoutVars>
      </dgm:prSet>
      <dgm:spPr/>
    </dgm:pt>
    <dgm:pt modelId="{A32169D9-159B-4245-81CE-262DC222B41F}" type="pres">
      <dgm:prSet presAssocID="{9A59DA96-4C52-4209-9986-96007DCC9868}" presName="FiveConn_4-5" presStyleLbl="fgAccFollowNode1" presStyleIdx="3" presStyleCnt="4">
        <dgm:presLayoutVars>
          <dgm:bulletEnabled val="1"/>
        </dgm:presLayoutVars>
      </dgm:prSet>
      <dgm:spPr/>
    </dgm:pt>
    <dgm:pt modelId="{B5855652-DB48-4375-9EDD-667C769EEE21}" type="pres">
      <dgm:prSet presAssocID="{9A59DA96-4C52-4209-9986-96007DCC9868}" presName="FiveNodes_1_text" presStyleLbl="node1" presStyleIdx="4" presStyleCnt="5">
        <dgm:presLayoutVars>
          <dgm:bulletEnabled val="1"/>
        </dgm:presLayoutVars>
      </dgm:prSet>
      <dgm:spPr/>
    </dgm:pt>
    <dgm:pt modelId="{A1AB16B7-C94F-42D4-987D-707508CF29C4}" type="pres">
      <dgm:prSet presAssocID="{9A59DA96-4C52-4209-9986-96007DCC9868}" presName="FiveNodes_2_text" presStyleLbl="node1" presStyleIdx="4" presStyleCnt="5">
        <dgm:presLayoutVars>
          <dgm:bulletEnabled val="1"/>
        </dgm:presLayoutVars>
      </dgm:prSet>
      <dgm:spPr/>
    </dgm:pt>
    <dgm:pt modelId="{5D20212B-1126-4F6A-BD10-A7AB40EDF102}" type="pres">
      <dgm:prSet presAssocID="{9A59DA96-4C52-4209-9986-96007DCC9868}" presName="FiveNodes_3_text" presStyleLbl="node1" presStyleIdx="4" presStyleCnt="5">
        <dgm:presLayoutVars>
          <dgm:bulletEnabled val="1"/>
        </dgm:presLayoutVars>
      </dgm:prSet>
      <dgm:spPr/>
    </dgm:pt>
    <dgm:pt modelId="{CC23CC8E-4E57-4B01-B7CF-8C1B1EAF22B5}" type="pres">
      <dgm:prSet presAssocID="{9A59DA96-4C52-4209-9986-96007DCC9868}" presName="FiveNodes_4_text" presStyleLbl="node1" presStyleIdx="4" presStyleCnt="5">
        <dgm:presLayoutVars>
          <dgm:bulletEnabled val="1"/>
        </dgm:presLayoutVars>
      </dgm:prSet>
      <dgm:spPr/>
    </dgm:pt>
    <dgm:pt modelId="{F4CDAFE5-4E9C-4B4A-8230-9D904B8C6E9D}" type="pres">
      <dgm:prSet presAssocID="{9A59DA96-4C52-4209-9986-96007DCC9868}" presName="FiveNodes_5_text" presStyleLbl="node1" presStyleIdx="4" presStyleCnt="5">
        <dgm:presLayoutVars>
          <dgm:bulletEnabled val="1"/>
        </dgm:presLayoutVars>
      </dgm:prSet>
      <dgm:spPr/>
    </dgm:pt>
  </dgm:ptLst>
  <dgm:cxnLst>
    <dgm:cxn modelId="{EE311C0B-7389-4A48-8073-D1CDD081B65B}" srcId="{9A59DA96-4C52-4209-9986-96007DCC9868}" destId="{88E16EF5-BE21-4BE0-89A8-464EDA71D0A6}" srcOrd="2" destOrd="0" parTransId="{301510B2-E1A7-46DC-A6BA-DE63EC4BABEF}" sibTransId="{238918A8-C708-451A-8E78-E50F067C4A2C}"/>
    <dgm:cxn modelId="{445B370B-F516-4607-A19B-CF96AF1969E3}" type="presOf" srcId="{20DF3A62-D5A9-46CF-8D93-BFC221CA5848}" destId="{A1AB16B7-C94F-42D4-987D-707508CF29C4}" srcOrd="1" destOrd="0" presId="urn:microsoft.com/office/officeart/2005/8/layout/vProcess5"/>
    <dgm:cxn modelId="{F2BE3818-AD57-4EC8-BBB4-1F94422BC7A2}" srcId="{9A59DA96-4C52-4209-9986-96007DCC9868}" destId="{586A1F46-2AC3-4F0D-8047-CC58DAEFE754}" srcOrd="0" destOrd="0" parTransId="{168D3221-A79F-44DA-A7F1-F72EE2CDE28B}" sibTransId="{F74C540A-17A1-4F88-A435-74B1D823F0AD}"/>
    <dgm:cxn modelId="{943E5943-BDDB-4B87-8CDB-62046B9CC8E1}" srcId="{9A59DA96-4C52-4209-9986-96007DCC9868}" destId="{20DF3A62-D5A9-46CF-8D93-BFC221CA5848}" srcOrd="1" destOrd="0" parTransId="{E1A68842-845F-4F3F-A2B6-BE66AC501D9C}" sibTransId="{22E3403B-B12F-4C5D-B6DF-E91F9F6EEEA3}"/>
    <dgm:cxn modelId="{D74D0C4A-8D92-462A-9DA9-57A321B3F9F5}" type="presOf" srcId="{88E16EF5-BE21-4BE0-89A8-464EDA71D0A6}" destId="{91F88E5E-D40A-4F6A-9CAD-D90654D25C3A}" srcOrd="0" destOrd="0" presId="urn:microsoft.com/office/officeart/2005/8/layout/vProcess5"/>
    <dgm:cxn modelId="{7D885170-793E-4207-92E2-39732323F122}" type="presOf" srcId="{7BBC0147-9D34-4607-8EE2-814898B9A824}" destId="{5543471F-1F32-4FEB-94FA-32EB4F37059E}" srcOrd="0" destOrd="0" presId="urn:microsoft.com/office/officeart/2005/8/layout/vProcess5"/>
    <dgm:cxn modelId="{1309E551-8C1D-4742-9607-62A629861F59}" type="presOf" srcId="{238918A8-C708-451A-8E78-E50F067C4A2C}" destId="{5565D7F5-720C-46B7-B886-37BCA75BC05C}" srcOrd="0" destOrd="0" presId="urn:microsoft.com/office/officeart/2005/8/layout/vProcess5"/>
    <dgm:cxn modelId="{6F5BBB53-BB70-424D-A269-4D518DBAC482}" srcId="{9A59DA96-4C52-4209-9986-96007DCC9868}" destId="{7BBC0147-9D34-4607-8EE2-814898B9A824}" srcOrd="4" destOrd="0" parTransId="{6C3C0E9B-AA1C-427A-BC47-85624F9FA66E}" sibTransId="{F976A4BF-2885-4F0D-88A4-F3AEF6E7F7DA}"/>
    <dgm:cxn modelId="{2106B075-C592-4267-B80C-E4AEA3EEED16}" type="presOf" srcId="{586A1F46-2AC3-4F0D-8047-CC58DAEFE754}" destId="{B5855652-DB48-4375-9EDD-667C769EEE21}" srcOrd="1" destOrd="0" presId="urn:microsoft.com/office/officeart/2005/8/layout/vProcess5"/>
    <dgm:cxn modelId="{4C8E3677-6BD9-4573-8F12-AB7294D28134}" type="presOf" srcId="{9A59DA96-4C52-4209-9986-96007DCC9868}" destId="{18B67C3B-3AB0-4BCB-9407-409F6FF2BE60}" srcOrd="0" destOrd="0" presId="urn:microsoft.com/office/officeart/2005/8/layout/vProcess5"/>
    <dgm:cxn modelId="{7C4D3B7A-DF43-4944-920E-64741114894A}" type="presOf" srcId="{5F90925A-9FD1-4760-909E-E558C3DD9CC0}" destId="{EE0D3B85-A5F7-4021-A6E5-9AB456A2CCE3}" srcOrd="0" destOrd="0" presId="urn:microsoft.com/office/officeart/2005/8/layout/vProcess5"/>
    <dgm:cxn modelId="{65B62F8C-0150-47D2-AB84-4F6F12F5AED8}" type="presOf" srcId="{7BBC0147-9D34-4607-8EE2-814898B9A824}" destId="{F4CDAFE5-4E9C-4B4A-8230-9D904B8C6E9D}" srcOrd="1" destOrd="0" presId="urn:microsoft.com/office/officeart/2005/8/layout/vProcess5"/>
    <dgm:cxn modelId="{6C38728D-4158-4A16-AB7F-3D789542FBAF}" type="presOf" srcId="{22E3403B-B12F-4C5D-B6DF-E91F9F6EEEA3}" destId="{C4F0C9A2-CCB3-4CB3-8AB5-4AC0353186B5}" srcOrd="0" destOrd="0" presId="urn:microsoft.com/office/officeart/2005/8/layout/vProcess5"/>
    <dgm:cxn modelId="{69757E99-9DEC-4F07-9FDA-B2C80A23DC94}" type="presOf" srcId="{88E16EF5-BE21-4BE0-89A8-464EDA71D0A6}" destId="{5D20212B-1126-4F6A-BD10-A7AB40EDF102}" srcOrd="1" destOrd="0" presId="urn:microsoft.com/office/officeart/2005/8/layout/vProcess5"/>
    <dgm:cxn modelId="{4935749D-D9E6-482E-98E1-B699BE69D435}" type="presOf" srcId="{20DF3A62-D5A9-46CF-8D93-BFC221CA5848}" destId="{4FA87809-F4BF-4088-BEDA-4CA647C0D8CC}" srcOrd="0" destOrd="0" presId="urn:microsoft.com/office/officeart/2005/8/layout/vProcess5"/>
    <dgm:cxn modelId="{85A128A8-F70D-495D-B855-F70F9FABF904}" type="presOf" srcId="{0339A6C8-8B48-4114-A4E0-02ADE5A990C2}" destId="{A32169D9-159B-4245-81CE-262DC222B41F}" srcOrd="0" destOrd="0" presId="urn:microsoft.com/office/officeart/2005/8/layout/vProcess5"/>
    <dgm:cxn modelId="{F7C009AB-D8E0-4E6F-BEFD-CE0CD546F09B}" type="presOf" srcId="{586A1F46-2AC3-4F0D-8047-CC58DAEFE754}" destId="{69005A9B-8555-4E5A-9532-12B6D3667166}" srcOrd="0" destOrd="0" presId="urn:microsoft.com/office/officeart/2005/8/layout/vProcess5"/>
    <dgm:cxn modelId="{1D1D93B3-DFE0-46E9-97D9-7EF7BFBBE787}" type="presOf" srcId="{5F90925A-9FD1-4760-909E-E558C3DD9CC0}" destId="{CC23CC8E-4E57-4B01-B7CF-8C1B1EAF22B5}" srcOrd="1" destOrd="0" presId="urn:microsoft.com/office/officeart/2005/8/layout/vProcess5"/>
    <dgm:cxn modelId="{C26C6DD9-0D6F-4126-8CD5-0083DC6EBB93}" srcId="{9A59DA96-4C52-4209-9986-96007DCC9868}" destId="{5F90925A-9FD1-4760-909E-E558C3DD9CC0}" srcOrd="3" destOrd="0" parTransId="{51F85A10-7720-4B42-A03B-76B8E02E2AD0}" sibTransId="{0339A6C8-8B48-4114-A4E0-02ADE5A990C2}"/>
    <dgm:cxn modelId="{64B0A4F2-78D7-463A-915C-F1DF58ED1D33}" type="presOf" srcId="{F74C540A-17A1-4F88-A435-74B1D823F0AD}" destId="{29534121-1231-43CB-BE78-A2C46BE24DED}" srcOrd="0" destOrd="0" presId="urn:microsoft.com/office/officeart/2005/8/layout/vProcess5"/>
    <dgm:cxn modelId="{6C405462-F152-4BEE-A699-EF33EB3D9DA5}" type="presParOf" srcId="{18B67C3B-3AB0-4BCB-9407-409F6FF2BE60}" destId="{4CC5F545-1699-44C0-8EF6-11E3C33B9C3A}" srcOrd="0" destOrd="0" presId="urn:microsoft.com/office/officeart/2005/8/layout/vProcess5"/>
    <dgm:cxn modelId="{0C918F42-1BCF-4DD0-8AEF-226A4BA96421}" type="presParOf" srcId="{18B67C3B-3AB0-4BCB-9407-409F6FF2BE60}" destId="{69005A9B-8555-4E5A-9532-12B6D3667166}" srcOrd="1" destOrd="0" presId="urn:microsoft.com/office/officeart/2005/8/layout/vProcess5"/>
    <dgm:cxn modelId="{B7D1880A-4DB8-45CF-A6E5-899BB25CC9BB}" type="presParOf" srcId="{18B67C3B-3AB0-4BCB-9407-409F6FF2BE60}" destId="{4FA87809-F4BF-4088-BEDA-4CA647C0D8CC}" srcOrd="2" destOrd="0" presId="urn:microsoft.com/office/officeart/2005/8/layout/vProcess5"/>
    <dgm:cxn modelId="{BE94E93D-E9CD-41A2-8860-959915D264AA}" type="presParOf" srcId="{18B67C3B-3AB0-4BCB-9407-409F6FF2BE60}" destId="{91F88E5E-D40A-4F6A-9CAD-D90654D25C3A}" srcOrd="3" destOrd="0" presId="urn:microsoft.com/office/officeart/2005/8/layout/vProcess5"/>
    <dgm:cxn modelId="{64141182-737B-4F58-AF9B-E4F375107623}" type="presParOf" srcId="{18B67C3B-3AB0-4BCB-9407-409F6FF2BE60}" destId="{EE0D3B85-A5F7-4021-A6E5-9AB456A2CCE3}" srcOrd="4" destOrd="0" presId="urn:microsoft.com/office/officeart/2005/8/layout/vProcess5"/>
    <dgm:cxn modelId="{414026F6-3F4C-478C-81CE-1440CD1E256A}" type="presParOf" srcId="{18B67C3B-3AB0-4BCB-9407-409F6FF2BE60}" destId="{5543471F-1F32-4FEB-94FA-32EB4F37059E}" srcOrd="5" destOrd="0" presId="urn:microsoft.com/office/officeart/2005/8/layout/vProcess5"/>
    <dgm:cxn modelId="{6A3C21D7-E90F-40D2-A102-8FE9CC966660}" type="presParOf" srcId="{18B67C3B-3AB0-4BCB-9407-409F6FF2BE60}" destId="{29534121-1231-43CB-BE78-A2C46BE24DED}" srcOrd="6" destOrd="0" presId="urn:microsoft.com/office/officeart/2005/8/layout/vProcess5"/>
    <dgm:cxn modelId="{B866D5FB-962F-4DB5-B900-368C51E38B7D}" type="presParOf" srcId="{18B67C3B-3AB0-4BCB-9407-409F6FF2BE60}" destId="{C4F0C9A2-CCB3-4CB3-8AB5-4AC0353186B5}" srcOrd="7" destOrd="0" presId="urn:microsoft.com/office/officeart/2005/8/layout/vProcess5"/>
    <dgm:cxn modelId="{F6409631-6043-4414-8BF8-B7C297467E5C}" type="presParOf" srcId="{18B67C3B-3AB0-4BCB-9407-409F6FF2BE60}" destId="{5565D7F5-720C-46B7-B886-37BCA75BC05C}" srcOrd="8" destOrd="0" presId="urn:microsoft.com/office/officeart/2005/8/layout/vProcess5"/>
    <dgm:cxn modelId="{5B9574BE-3D11-468E-977A-9A7E4AE39AF9}" type="presParOf" srcId="{18B67C3B-3AB0-4BCB-9407-409F6FF2BE60}" destId="{A32169D9-159B-4245-81CE-262DC222B41F}" srcOrd="9" destOrd="0" presId="urn:microsoft.com/office/officeart/2005/8/layout/vProcess5"/>
    <dgm:cxn modelId="{A96A0CDF-E9AF-493E-9BC5-0FAD88DA8D47}" type="presParOf" srcId="{18B67C3B-3AB0-4BCB-9407-409F6FF2BE60}" destId="{B5855652-DB48-4375-9EDD-667C769EEE21}" srcOrd="10" destOrd="0" presId="urn:microsoft.com/office/officeart/2005/8/layout/vProcess5"/>
    <dgm:cxn modelId="{8167B2DD-3AB8-48E7-9521-856B9C809DEC}" type="presParOf" srcId="{18B67C3B-3AB0-4BCB-9407-409F6FF2BE60}" destId="{A1AB16B7-C94F-42D4-987D-707508CF29C4}" srcOrd="11" destOrd="0" presId="urn:microsoft.com/office/officeart/2005/8/layout/vProcess5"/>
    <dgm:cxn modelId="{A6493A4E-A55B-43C4-93D2-2E779EA05C35}" type="presParOf" srcId="{18B67C3B-3AB0-4BCB-9407-409F6FF2BE60}" destId="{5D20212B-1126-4F6A-BD10-A7AB40EDF102}" srcOrd="12" destOrd="0" presId="urn:microsoft.com/office/officeart/2005/8/layout/vProcess5"/>
    <dgm:cxn modelId="{8F52FFE1-E738-4521-9C8A-95DE37B95909}" type="presParOf" srcId="{18B67C3B-3AB0-4BCB-9407-409F6FF2BE60}" destId="{CC23CC8E-4E57-4B01-B7CF-8C1B1EAF22B5}" srcOrd="13" destOrd="0" presId="urn:microsoft.com/office/officeart/2005/8/layout/vProcess5"/>
    <dgm:cxn modelId="{759D9947-D12B-4889-A61D-FC8015C3108C}" type="presParOf" srcId="{18B67C3B-3AB0-4BCB-9407-409F6FF2BE60}" destId="{F4CDAFE5-4E9C-4B4A-8230-9D904B8C6E9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45857-8848-460A-99EF-1D4F4A689084}"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5BCD3334-CECC-431C-AEEE-D55C9CDA18F0}">
      <dgm:prSet/>
      <dgm:spPr/>
      <dgm:t>
        <a:bodyPr/>
        <a:lstStyle/>
        <a:p>
          <a:r>
            <a:rPr lang="en-US" dirty="0"/>
            <a:t>Initializing</a:t>
          </a:r>
        </a:p>
      </dgm:t>
    </dgm:pt>
    <dgm:pt modelId="{95432CA1-468C-4852-9BE5-40243BEDC048}" type="parTrans" cxnId="{9ABEA349-9C03-4216-87CE-0B6C3C6ABDFE}">
      <dgm:prSet/>
      <dgm:spPr/>
      <dgm:t>
        <a:bodyPr/>
        <a:lstStyle/>
        <a:p>
          <a:endParaRPr lang="en-US"/>
        </a:p>
      </dgm:t>
    </dgm:pt>
    <dgm:pt modelId="{D08CD5C3-8CD5-4FBF-BAC3-9C916BF93B19}" type="sibTrans" cxnId="{9ABEA349-9C03-4216-87CE-0B6C3C6ABDFE}">
      <dgm:prSet/>
      <dgm:spPr/>
      <dgm:t>
        <a:bodyPr/>
        <a:lstStyle/>
        <a:p>
          <a:endParaRPr lang="en-US"/>
        </a:p>
      </dgm:t>
    </dgm:pt>
    <dgm:pt modelId="{CA58C7CE-01CA-4412-BE56-4C77C97C2277}">
      <dgm:prSet custT="1"/>
      <dgm:spPr/>
      <dgm:t>
        <a:bodyPr/>
        <a:lstStyle/>
        <a:p>
          <a:r>
            <a:rPr lang="en-US" sz="1800" dirty="0"/>
            <a:t>Initializing </a:t>
          </a:r>
          <a:r>
            <a:rPr lang="en-US" sz="1800" dirty="0" err="1"/>
            <a:t>CountVectorizer</a:t>
          </a:r>
          <a:endParaRPr lang="en-US" sz="1800" dirty="0"/>
        </a:p>
      </dgm:t>
    </dgm:pt>
    <dgm:pt modelId="{C9242888-D219-4287-B338-94AD64FF51BD}" type="parTrans" cxnId="{F7898B85-5ED2-4684-AF7C-1CF49FB653C9}">
      <dgm:prSet/>
      <dgm:spPr/>
      <dgm:t>
        <a:bodyPr/>
        <a:lstStyle/>
        <a:p>
          <a:endParaRPr lang="en-US"/>
        </a:p>
      </dgm:t>
    </dgm:pt>
    <dgm:pt modelId="{6375CDA2-1770-4C03-A670-FE0520A88342}" type="sibTrans" cxnId="{F7898B85-5ED2-4684-AF7C-1CF49FB653C9}">
      <dgm:prSet/>
      <dgm:spPr/>
      <dgm:t>
        <a:bodyPr/>
        <a:lstStyle/>
        <a:p>
          <a:endParaRPr lang="en-US"/>
        </a:p>
      </dgm:t>
    </dgm:pt>
    <dgm:pt modelId="{B62697C6-464A-4E71-A502-67767627ECE9}">
      <dgm:prSet/>
      <dgm:spPr/>
      <dgm:t>
        <a:bodyPr/>
        <a:lstStyle/>
        <a:p>
          <a:r>
            <a:rPr lang="en-US"/>
            <a:t>Fitting</a:t>
          </a:r>
        </a:p>
      </dgm:t>
    </dgm:pt>
    <dgm:pt modelId="{9710DB5A-A562-4A1D-9DF0-E8C1E934B867}" type="parTrans" cxnId="{83634045-97CD-4674-9931-2552D7C883CF}">
      <dgm:prSet/>
      <dgm:spPr/>
      <dgm:t>
        <a:bodyPr/>
        <a:lstStyle/>
        <a:p>
          <a:endParaRPr lang="en-US"/>
        </a:p>
      </dgm:t>
    </dgm:pt>
    <dgm:pt modelId="{082C6B28-4C42-4443-A532-851C454A168B}" type="sibTrans" cxnId="{83634045-97CD-4674-9931-2552D7C883CF}">
      <dgm:prSet/>
      <dgm:spPr/>
      <dgm:t>
        <a:bodyPr/>
        <a:lstStyle/>
        <a:p>
          <a:endParaRPr lang="en-US"/>
        </a:p>
      </dgm:t>
    </dgm:pt>
    <dgm:pt modelId="{E9A0FF6E-2BFA-4EF9-B2F7-8B75E5DDB78D}">
      <dgm:prSet custT="1"/>
      <dgm:spPr/>
      <dgm:t>
        <a:bodyPr/>
        <a:lstStyle/>
        <a:p>
          <a:r>
            <a:rPr lang="en-US" sz="1800" dirty="0"/>
            <a:t>Fitting </a:t>
          </a:r>
          <a:r>
            <a:rPr lang="en-US" sz="1800" dirty="0" err="1"/>
            <a:t>CountVectorizer</a:t>
          </a:r>
          <a:r>
            <a:rPr lang="en-US" sz="1800" dirty="0"/>
            <a:t> to create Document Term Matrix</a:t>
          </a:r>
        </a:p>
      </dgm:t>
    </dgm:pt>
    <dgm:pt modelId="{23DCFA94-0041-4FCF-8276-8CB02BCF0CF3}" type="parTrans" cxnId="{F810D2BB-C62B-4F0A-8C70-F163527BABD6}">
      <dgm:prSet/>
      <dgm:spPr/>
      <dgm:t>
        <a:bodyPr/>
        <a:lstStyle/>
        <a:p>
          <a:endParaRPr lang="en-US"/>
        </a:p>
      </dgm:t>
    </dgm:pt>
    <dgm:pt modelId="{CA4D4DCF-4FB0-43E0-8722-E4C6850F2E3E}" type="sibTrans" cxnId="{F810D2BB-C62B-4F0A-8C70-F163527BABD6}">
      <dgm:prSet/>
      <dgm:spPr/>
      <dgm:t>
        <a:bodyPr/>
        <a:lstStyle/>
        <a:p>
          <a:endParaRPr lang="en-US"/>
        </a:p>
      </dgm:t>
    </dgm:pt>
    <dgm:pt modelId="{F1BC8BC3-0CED-4827-B1BF-30266757F1E5}">
      <dgm:prSet/>
      <dgm:spPr/>
      <dgm:t>
        <a:bodyPr/>
        <a:lstStyle/>
        <a:p>
          <a:r>
            <a:rPr lang="en-US"/>
            <a:t>Converting</a:t>
          </a:r>
        </a:p>
      </dgm:t>
    </dgm:pt>
    <dgm:pt modelId="{C8B4711E-BC14-4801-A1E5-01E55186956A}" type="parTrans" cxnId="{809BB9C7-016F-452B-82B4-8D86BAF1C435}">
      <dgm:prSet/>
      <dgm:spPr/>
      <dgm:t>
        <a:bodyPr/>
        <a:lstStyle/>
        <a:p>
          <a:endParaRPr lang="en-US"/>
        </a:p>
      </dgm:t>
    </dgm:pt>
    <dgm:pt modelId="{D8F80803-A9E4-411D-BFF2-FA658A0FF80F}" type="sibTrans" cxnId="{809BB9C7-016F-452B-82B4-8D86BAF1C435}">
      <dgm:prSet/>
      <dgm:spPr/>
      <dgm:t>
        <a:bodyPr/>
        <a:lstStyle/>
        <a:p>
          <a:endParaRPr lang="en-US"/>
        </a:p>
      </dgm:t>
    </dgm:pt>
    <dgm:pt modelId="{4E402147-7BA8-4B93-87A3-2DB048B143D0}">
      <dgm:prSet custT="1"/>
      <dgm:spPr/>
      <dgm:t>
        <a:bodyPr/>
        <a:lstStyle/>
        <a:p>
          <a:r>
            <a:rPr lang="en-US" sz="1800" dirty="0"/>
            <a:t>Converting the matrix to a Dataframe</a:t>
          </a:r>
        </a:p>
      </dgm:t>
    </dgm:pt>
    <dgm:pt modelId="{70A36EC5-55DE-44C0-B608-6C3CE2812840}" type="parTrans" cxnId="{8AE8DE70-6B97-448A-A9B2-2EE47C8FAC7C}">
      <dgm:prSet/>
      <dgm:spPr/>
      <dgm:t>
        <a:bodyPr/>
        <a:lstStyle/>
        <a:p>
          <a:endParaRPr lang="en-US"/>
        </a:p>
      </dgm:t>
    </dgm:pt>
    <dgm:pt modelId="{57BE586C-F2F2-4368-BA52-D440B9B73C8C}" type="sibTrans" cxnId="{8AE8DE70-6B97-448A-A9B2-2EE47C8FAC7C}">
      <dgm:prSet/>
      <dgm:spPr/>
      <dgm:t>
        <a:bodyPr/>
        <a:lstStyle/>
        <a:p>
          <a:endParaRPr lang="en-US"/>
        </a:p>
      </dgm:t>
    </dgm:pt>
    <dgm:pt modelId="{BAA9C341-7681-4D3E-B9E3-56A9D13FF86B}" type="pres">
      <dgm:prSet presAssocID="{70345857-8848-460A-99EF-1D4F4A689084}" presName="Name0" presStyleCnt="0">
        <dgm:presLayoutVars>
          <dgm:dir/>
          <dgm:animLvl val="lvl"/>
          <dgm:resizeHandles val="exact"/>
        </dgm:presLayoutVars>
      </dgm:prSet>
      <dgm:spPr/>
    </dgm:pt>
    <dgm:pt modelId="{F5D43F3D-E9E5-4CC8-B833-0B4DC06C369D}" type="pres">
      <dgm:prSet presAssocID="{F1BC8BC3-0CED-4827-B1BF-30266757F1E5}" presName="boxAndChildren" presStyleCnt="0"/>
      <dgm:spPr/>
    </dgm:pt>
    <dgm:pt modelId="{F34B2C23-0102-4823-8AE8-11C242DAE291}" type="pres">
      <dgm:prSet presAssocID="{F1BC8BC3-0CED-4827-B1BF-30266757F1E5}" presName="parentTextBox" presStyleLbl="alignNode1" presStyleIdx="0" presStyleCnt="3"/>
      <dgm:spPr/>
    </dgm:pt>
    <dgm:pt modelId="{F167EE1F-BFB9-4586-B18B-8CD71226ABB7}" type="pres">
      <dgm:prSet presAssocID="{F1BC8BC3-0CED-4827-B1BF-30266757F1E5}" presName="descendantBox" presStyleLbl="bgAccFollowNode1" presStyleIdx="0" presStyleCnt="3"/>
      <dgm:spPr/>
    </dgm:pt>
    <dgm:pt modelId="{1C637F69-4DE1-4A01-97E0-3BB139B8406B}" type="pres">
      <dgm:prSet presAssocID="{082C6B28-4C42-4443-A532-851C454A168B}" presName="sp" presStyleCnt="0"/>
      <dgm:spPr/>
    </dgm:pt>
    <dgm:pt modelId="{EA65A775-6A7D-433E-BE71-0FEB337F6500}" type="pres">
      <dgm:prSet presAssocID="{B62697C6-464A-4E71-A502-67767627ECE9}" presName="arrowAndChildren" presStyleCnt="0"/>
      <dgm:spPr/>
    </dgm:pt>
    <dgm:pt modelId="{63349273-BAA0-4845-B745-7BA775AAA45F}" type="pres">
      <dgm:prSet presAssocID="{B62697C6-464A-4E71-A502-67767627ECE9}" presName="parentTextArrow" presStyleLbl="node1" presStyleIdx="0" presStyleCnt="0"/>
      <dgm:spPr/>
    </dgm:pt>
    <dgm:pt modelId="{AE12A009-DAED-4AA0-A0A0-A0AA0B509845}" type="pres">
      <dgm:prSet presAssocID="{B62697C6-464A-4E71-A502-67767627ECE9}" presName="arrow" presStyleLbl="alignNode1" presStyleIdx="1" presStyleCnt="3"/>
      <dgm:spPr/>
    </dgm:pt>
    <dgm:pt modelId="{D8EF5DCA-757F-4326-A644-253702B5417C}" type="pres">
      <dgm:prSet presAssocID="{B62697C6-464A-4E71-A502-67767627ECE9}" presName="descendantArrow" presStyleLbl="bgAccFollowNode1" presStyleIdx="1" presStyleCnt="3"/>
      <dgm:spPr/>
    </dgm:pt>
    <dgm:pt modelId="{3383BF1C-2D16-48E7-BA97-0720721DA7C6}" type="pres">
      <dgm:prSet presAssocID="{D08CD5C3-8CD5-4FBF-BAC3-9C916BF93B19}" presName="sp" presStyleCnt="0"/>
      <dgm:spPr/>
    </dgm:pt>
    <dgm:pt modelId="{7616177E-8347-492C-B562-02E0CD99291A}" type="pres">
      <dgm:prSet presAssocID="{5BCD3334-CECC-431C-AEEE-D55C9CDA18F0}" presName="arrowAndChildren" presStyleCnt="0"/>
      <dgm:spPr/>
    </dgm:pt>
    <dgm:pt modelId="{F38CF546-2CE6-4C68-B39C-E34432790033}" type="pres">
      <dgm:prSet presAssocID="{5BCD3334-CECC-431C-AEEE-D55C9CDA18F0}" presName="parentTextArrow" presStyleLbl="node1" presStyleIdx="0" presStyleCnt="0"/>
      <dgm:spPr/>
    </dgm:pt>
    <dgm:pt modelId="{76E6AC02-66C5-43C0-96F2-4078DBFFD8BF}" type="pres">
      <dgm:prSet presAssocID="{5BCD3334-CECC-431C-AEEE-D55C9CDA18F0}" presName="arrow" presStyleLbl="alignNode1" presStyleIdx="2" presStyleCnt="3"/>
      <dgm:spPr/>
    </dgm:pt>
    <dgm:pt modelId="{3BB1802A-2D1C-44AD-8303-36AE6D8F944D}" type="pres">
      <dgm:prSet presAssocID="{5BCD3334-CECC-431C-AEEE-D55C9CDA18F0}" presName="descendantArrow" presStyleLbl="bgAccFollowNode1" presStyleIdx="2" presStyleCnt="3"/>
      <dgm:spPr/>
    </dgm:pt>
  </dgm:ptLst>
  <dgm:cxnLst>
    <dgm:cxn modelId="{965D0634-54B7-49AE-86DF-19BB967A64F4}" type="presOf" srcId="{B62697C6-464A-4E71-A502-67767627ECE9}" destId="{AE12A009-DAED-4AA0-A0A0-A0AA0B509845}" srcOrd="1" destOrd="0" presId="urn:microsoft.com/office/officeart/2016/7/layout/VerticalDownArrowProcess"/>
    <dgm:cxn modelId="{83634045-97CD-4674-9931-2552D7C883CF}" srcId="{70345857-8848-460A-99EF-1D4F4A689084}" destId="{B62697C6-464A-4E71-A502-67767627ECE9}" srcOrd="1" destOrd="0" parTransId="{9710DB5A-A562-4A1D-9DF0-E8C1E934B867}" sibTransId="{082C6B28-4C42-4443-A532-851C454A168B}"/>
    <dgm:cxn modelId="{D10B4F66-2AB9-440F-8D13-F6CD0BF378C6}" type="presOf" srcId="{5BCD3334-CECC-431C-AEEE-D55C9CDA18F0}" destId="{F38CF546-2CE6-4C68-B39C-E34432790033}" srcOrd="0" destOrd="0" presId="urn:microsoft.com/office/officeart/2016/7/layout/VerticalDownArrowProcess"/>
    <dgm:cxn modelId="{9ABEA349-9C03-4216-87CE-0B6C3C6ABDFE}" srcId="{70345857-8848-460A-99EF-1D4F4A689084}" destId="{5BCD3334-CECC-431C-AEEE-D55C9CDA18F0}" srcOrd="0" destOrd="0" parTransId="{95432CA1-468C-4852-9BE5-40243BEDC048}" sibTransId="{D08CD5C3-8CD5-4FBF-BAC3-9C916BF93B19}"/>
    <dgm:cxn modelId="{8AE8DE70-6B97-448A-A9B2-2EE47C8FAC7C}" srcId="{F1BC8BC3-0CED-4827-B1BF-30266757F1E5}" destId="{4E402147-7BA8-4B93-87A3-2DB048B143D0}" srcOrd="0" destOrd="0" parTransId="{70A36EC5-55DE-44C0-B608-6C3CE2812840}" sibTransId="{57BE586C-F2F2-4368-BA52-D440B9B73C8C}"/>
    <dgm:cxn modelId="{5C48FC72-8188-432C-8FF3-5D78AA9D5F57}" type="presOf" srcId="{5BCD3334-CECC-431C-AEEE-D55C9CDA18F0}" destId="{76E6AC02-66C5-43C0-96F2-4078DBFFD8BF}" srcOrd="1" destOrd="0" presId="urn:microsoft.com/office/officeart/2016/7/layout/VerticalDownArrowProcess"/>
    <dgm:cxn modelId="{410A6C74-D343-41C4-AA36-7EA8F48DD965}" type="presOf" srcId="{CA58C7CE-01CA-4412-BE56-4C77C97C2277}" destId="{3BB1802A-2D1C-44AD-8303-36AE6D8F944D}" srcOrd="0" destOrd="0" presId="urn:microsoft.com/office/officeart/2016/7/layout/VerticalDownArrowProcess"/>
    <dgm:cxn modelId="{F7898B85-5ED2-4684-AF7C-1CF49FB653C9}" srcId="{5BCD3334-CECC-431C-AEEE-D55C9CDA18F0}" destId="{CA58C7CE-01CA-4412-BE56-4C77C97C2277}" srcOrd="0" destOrd="0" parTransId="{C9242888-D219-4287-B338-94AD64FF51BD}" sibTransId="{6375CDA2-1770-4C03-A670-FE0520A88342}"/>
    <dgm:cxn modelId="{2E45E590-BB8E-40B1-9DF5-A6AD8A872F1F}" type="presOf" srcId="{4E402147-7BA8-4B93-87A3-2DB048B143D0}" destId="{F167EE1F-BFB9-4586-B18B-8CD71226ABB7}" srcOrd="0" destOrd="0" presId="urn:microsoft.com/office/officeart/2016/7/layout/VerticalDownArrowProcess"/>
    <dgm:cxn modelId="{85E82A95-18E3-4BBD-BC03-D5DC4BD83388}" type="presOf" srcId="{70345857-8848-460A-99EF-1D4F4A689084}" destId="{BAA9C341-7681-4D3E-B9E3-56A9D13FF86B}" srcOrd="0" destOrd="0" presId="urn:microsoft.com/office/officeart/2016/7/layout/VerticalDownArrowProcess"/>
    <dgm:cxn modelId="{054BF89C-4F69-4AE3-A9CF-0254C7971E66}" type="presOf" srcId="{F1BC8BC3-0CED-4827-B1BF-30266757F1E5}" destId="{F34B2C23-0102-4823-8AE8-11C242DAE291}" srcOrd="0" destOrd="0" presId="urn:microsoft.com/office/officeart/2016/7/layout/VerticalDownArrowProcess"/>
    <dgm:cxn modelId="{F810D2BB-C62B-4F0A-8C70-F163527BABD6}" srcId="{B62697C6-464A-4E71-A502-67767627ECE9}" destId="{E9A0FF6E-2BFA-4EF9-B2F7-8B75E5DDB78D}" srcOrd="0" destOrd="0" parTransId="{23DCFA94-0041-4FCF-8276-8CB02BCF0CF3}" sibTransId="{CA4D4DCF-4FB0-43E0-8722-E4C6850F2E3E}"/>
    <dgm:cxn modelId="{809BB9C7-016F-452B-82B4-8D86BAF1C435}" srcId="{70345857-8848-460A-99EF-1D4F4A689084}" destId="{F1BC8BC3-0CED-4827-B1BF-30266757F1E5}" srcOrd="2" destOrd="0" parTransId="{C8B4711E-BC14-4801-A1E5-01E55186956A}" sibTransId="{D8F80803-A9E4-411D-BFF2-FA658A0FF80F}"/>
    <dgm:cxn modelId="{F7E94CFD-1A6D-4DDD-AF4C-3C98C3801435}" type="presOf" srcId="{B62697C6-464A-4E71-A502-67767627ECE9}" destId="{63349273-BAA0-4845-B745-7BA775AAA45F}" srcOrd="0" destOrd="0" presId="urn:microsoft.com/office/officeart/2016/7/layout/VerticalDownArrowProcess"/>
    <dgm:cxn modelId="{5A6C3DFF-2B7E-48C6-8012-51AF8A4347CA}" type="presOf" srcId="{E9A0FF6E-2BFA-4EF9-B2F7-8B75E5DDB78D}" destId="{D8EF5DCA-757F-4326-A644-253702B5417C}" srcOrd="0" destOrd="0" presId="urn:microsoft.com/office/officeart/2016/7/layout/VerticalDownArrowProcess"/>
    <dgm:cxn modelId="{D047A4CC-AEDC-4F87-A9D7-BD8AE34D3DD6}" type="presParOf" srcId="{BAA9C341-7681-4D3E-B9E3-56A9D13FF86B}" destId="{F5D43F3D-E9E5-4CC8-B833-0B4DC06C369D}" srcOrd="0" destOrd="0" presId="urn:microsoft.com/office/officeart/2016/7/layout/VerticalDownArrowProcess"/>
    <dgm:cxn modelId="{FE51AFAB-4B89-41EB-811F-604C4D5B6D13}" type="presParOf" srcId="{F5D43F3D-E9E5-4CC8-B833-0B4DC06C369D}" destId="{F34B2C23-0102-4823-8AE8-11C242DAE291}" srcOrd="0" destOrd="0" presId="urn:microsoft.com/office/officeart/2016/7/layout/VerticalDownArrowProcess"/>
    <dgm:cxn modelId="{F8849E4A-6358-4E2F-A25E-1E1EA90C95B4}" type="presParOf" srcId="{F5D43F3D-E9E5-4CC8-B833-0B4DC06C369D}" destId="{F167EE1F-BFB9-4586-B18B-8CD71226ABB7}" srcOrd="1" destOrd="0" presId="urn:microsoft.com/office/officeart/2016/7/layout/VerticalDownArrowProcess"/>
    <dgm:cxn modelId="{35F1F3A2-C93A-41D7-9DB7-E23FFD67C283}" type="presParOf" srcId="{BAA9C341-7681-4D3E-B9E3-56A9D13FF86B}" destId="{1C637F69-4DE1-4A01-97E0-3BB139B8406B}" srcOrd="1" destOrd="0" presId="urn:microsoft.com/office/officeart/2016/7/layout/VerticalDownArrowProcess"/>
    <dgm:cxn modelId="{C262F83A-ACEC-4378-8D27-A33809497891}" type="presParOf" srcId="{BAA9C341-7681-4D3E-B9E3-56A9D13FF86B}" destId="{EA65A775-6A7D-433E-BE71-0FEB337F6500}" srcOrd="2" destOrd="0" presId="urn:microsoft.com/office/officeart/2016/7/layout/VerticalDownArrowProcess"/>
    <dgm:cxn modelId="{33E86BB7-DC5E-4F7A-8560-686056436763}" type="presParOf" srcId="{EA65A775-6A7D-433E-BE71-0FEB337F6500}" destId="{63349273-BAA0-4845-B745-7BA775AAA45F}" srcOrd="0" destOrd="0" presId="urn:microsoft.com/office/officeart/2016/7/layout/VerticalDownArrowProcess"/>
    <dgm:cxn modelId="{D5469FB1-7069-4E9E-8798-25AD4EFD34DD}" type="presParOf" srcId="{EA65A775-6A7D-433E-BE71-0FEB337F6500}" destId="{AE12A009-DAED-4AA0-A0A0-A0AA0B509845}" srcOrd="1" destOrd="0" presId="urn:microsoft.com/office/officeart/2016/7/layout/VerticalDownArrowProcess"/>
    <dgm:cxn modelId="{37857250-B7AC-4222-9A0D-D39E2FCC1114}" type="presParOf" srcId="{EA65A775-6A7D-433E-BE71-0FEB337F6500}" destId="{D8EF5DCA-757F-4326-A644-253702B5417C}" srcOrd="2" destOrd="0" presId="urn:microsoft.com/office/officeart/2016/7/layout/VerticalDownArrowProcess"/>
    <dgm:cxn modelId="{1586C608-2913-4107-B8F4-FBA9C5D19FF9}" type="presParOf" srcId="{BAA9C341-7681-4D3E-B9E3-56A9D13FF86B}" destId="{3383BF1C-2D16-48E7-BA97-0720721DA7C6}" srcOrd="3" destOrd="0" presId="urn:microsoft.com/office/officeart/2016/7/layout/VerticalDownArrowProcess"/>
    <dgm:cxn modelId="{03C0B782-39CC-4BB9-A703-591070E602E2}" type="presParOf" srcId="{BAA9C341-7681-4D3E-B9E3-56A9D13FF86B}" destId="{7616177E-8347-492C-B562-02E0CD99291A}" srcOrd="4" destOrd="0" presId="urn:microsoft.com/office/officeart/2016/7/layout/VerticalDownArrowProcess"/>
    <dgm:cxn modelId="{94AC203E-0E0B-4AA0-9916-2219823F984A}" type="presParOf" srcId="{7616177E-8347-492C-B562-02E0CD99291A}" destId="{F38CF546-2CE6-4C68-B39C-E34432790033}" srcOrd="0" destOrd="0" presId="urn:microsoft.com/office/officeart/2016/7/layout/VerticalDownArrowProcess"/>
    <dgm:cxn modelId="{7BC85ADC-F781-4350-9421-15A48B0A8260}" type="presParOf" srcId="{7616177E-8347-492C-B562-02E0CD99291A}" destId="{76E6AC02-66C5-43C0-96F2-4078DBFFD8BF}" srcOrd="1" destOrd="0" presId="urn:microsoft.com/office/officeart/2016/7/layout/VerticalDownArrowProcess"/>
    <dgm:cxn modelId="{1ADAD77E-DF39-4BA3-A62A-62C23284A3FF}" type="presParOf" srcId="{7616177E-8347-492C-B562-02E0CD99291A}" destId="{3BB1802A-2D1C-44AD-8303-36AE6D8F944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345857-8848-460A-99EF-1D4F4A68908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5BCD3334-CECC-431C-AEEE-D55C9CDA18F0}">
      <dgm:prSet/>
      <dgm:spPr/>
      <dgm:t>
        <a:bodyPr/>
        <a:lstStyle/>
        <a:p>
          <a:r>
            <a:rPr lang="en-US" dirty="0"/>
            <a:t>Initializing</a:t>
          </a:r>
        </a:p>
      </dgm:t>
    </dgm:pt>
    <dgm:pt modelId="{95432CA1-468C-4852-9BE5-40243BEDC048}" type="parTrans" cxnId="{9ABEA349-9C03-4216-87CE-0B6C3C6ABDFE}">
      <dgm:prSet/>
      <dgm:spPr/>
      <dgm:t>
        <a:bodyPr/>
        <a:lstStyle/>
        <a:p>
          <a:endParaRPr lang="en-US"/>
        </a:p>
      </dgm:t>
    </dgm:pt>
    <dgm:pt modelId="{D08CD5C3-8CD5-4FBF-BAC3-9C916BF93B19}" type="sibTrans" cxnId="{9ABEA349-9C03-4216-87CE-0B6C3C6ABDFE}">
      <dgm:prSet/>
      <dgm:spPr/>
      <dgm:t>
        <a:bodyPr/>
        <a:lstStyle/>
        <a:p>
          <a:endParaRPr lang="en-US"/>
        </a:p>
      </dgm:t>
    </dgm:pt>
    <dgm:pt modelId="{CA58C7CE-01CA-4412-BE56-4C77C97C2277}">
      <dgm:prSet custT="1"/>
      <dgm:spPr/>
      <dgm:t>
        <a:bodyPr/>
        <a:lstStyle/>
        <a:p>
          <a:r>
            <a:rPr lang="en-US" sz="1800" dirty="0"/>
            <a:t>Initializing TF-IDF Vectorizer</a:t>
          </a:r>
        </a:p>
      </dgm:t>
    </dgm:pt>
    <dgm:pt modelId="{C9242888-D219-4287-B338-94AD64FF51BD}" type="parTrans" cxnId="{F7898B85-5ED2-4684-AF7C-1CF49FB653C9}">
      <dgm:prSet/>
      <dgm:spPr/>
      <dgm:t>
        <a:bodyPr/>
        <a:lstStyle/>
        <a:p>
          <a:endParaRPr lang="en-US"/>
        </a:p>
      </dgm:t>
    </dgm:pt>
    <dgm:pt modelId="{6375CDA2-1770-4C03-A670-FE0520A88342}" type="sibTrans" cxnId="{F7898B85-5ED2-4684-AF7C-1CF49FB653C9}">
      <dgm:prSet/>
      <dgm:spPr/>
      <dgm:t>
        <a:bodyPr/>
        <a:lstStyle/>
        <a:p>
          <a:endParaRPr lang="en-US"/>
        </a:p>
      </dgm:t>
    </dgm:pt>
    <dgm:pt modelId="{B62697C6-464A-4E71-A502-67767627ECE9}">
      <dgm:prSet/>
      <dgm:spPr/>
      <dgm:t>
        <a:bodyPr/>
        <a:lstStyle/>
        <a:p>
          <a:r>
            <a:rPr lang="en-US"/>
            <a:t>Fitting</a:t>
          </a:r>
        </a:p>
      </dgm:t>
    </dgm:pt>
    <dgm:pt modelId="{9710DB5A-A562-4A1D-9DF0-E8C1E934B867}" type="parTrans" cxnId="{83634045-97CD-4674-9931-2552D7C883CF}">
      <dgm:prSet/>
      <dgm:spPr/>
      <dgm:t>
        <a:bodyPr/>
        <a:lstStyle/>
        <a:p>
          <a:endParaRPr lang="en-US"/>
        </a:p>
      </dgm:t>
    </dgm:pt>
    <dgm:pt modelId="{082C6B28-4C42-4443-A532-851C454A168B}" type="sibTrans" cxnId="{83634045-97CD-4674-9931-2552D7C883CF}">
      <dgm:prSet/>
      <dgm:spPr/>
      <dgm:t>
        <a:bodyPr/>
        <a:lstStyle/>
        <a:p>
          <a:endParaRPr lang="en-US"/>
        </a:p>
      </dgm:t>
    </dgm:pt>
    <dgm:pt modelId="{E9A0FF6E-2BFA-4EF9-B2F7-8B75E5DDB78D}">
      <dgm:prSet custT="1"/>
      <dgm:spPr/>
      <dgm:t>
        <a:bodyPr/>
        <a:lstStyle/>
        <a:p>
          <a:r>
            <a:rPr lang="en-US" sz="1800" dirty="0"/>
            <a:t>Fitting to create Document Term Matrix</a:t>
          </a:r>
        </a:p>
      </dgm:t>
    </dgm:pt>
    <dgm:pt modelId="{23DCFA94-0041-4FCF-8276-8CB02BCF0CF3}" type="parTrans" cxnId="{F810D2BB-C62B-4F0A-8C70-F163527BABD6}">
      <dgm:prSet/>
      <dgm:spPr/>
      <dgm:t>
        <a:bodyPr/>
        <a:lstStyle/>
        <a:p>
          <a:endParaRPr lang="en-US"/>
        </a:p>
      </dgm:t>
    </dgm:pt>
    <dgm:pt modelId="{CA4D4DCF-4FB0-43E0-8722-E4C6850F2E3E}" type="sibTrans" cxnId="{F810D2BB-C62B-4F0A-8C70-F163527BABD6}">
      <dgm:prSet/>
      <dgm:spPr/>
      <dgm:t>
        <a:bodyPr/>
        <a:lstStyle/>
        <a:p>
          <a:endParaRPr lang="en-US"/>
        </a:p>
      </dgm:t>
    </dgm:pt>
    <dgm:pt modelId="{F1BC8BC3-0CED-4827-B1BF-30266757F1E5}">
      <dgm:prSet/>
      <dgm:spPr/>
      <dgm:t>
        <a:bodyPr/>
        <a:lstStyle/>
        <a:p>
          <a:r>
            <a:rPr lang="en-US"/>
            <a:t>Converting</a:t>
          </a:r>
        </a:p>
      </dgm:t>
    </dgm:pt>
    <dgm:pt modelId="{C8B4711E-BC14-4801-A1E5-01E55186956A}" type="parTrans" cxnId="{809BB9C7-016F-452B-82B4-8D86BAF1C435}">
      <dgm:prSet/>
      <dgm:spPr/>
      <dgm:t>
        <a:bodyPr/>
        <a:lstStyle/>
        <a:p>
          <a:endParaRPr lang="en-US"/>
        </a:p>
      </dgm:t>
    </dgm:pt>
    <dgm:pt modelId="{D8F80803-A9E4-411D-BFF2-FA658A0FF80F}" type="sibTrans" cxnId="{809BB9C7-016F-452B-82B4-8D86BAF1C435}">
      <dgm:prSet/>
      <dgm:spPr/>
      <dgm:t>
        <a:bodyPr/>
        <a:lstStyle/>
        <a:p>
          <a:endParaRPr lang="en-US"/>
        </a:p>
      </dgm:t>
    </dgm:pt>
    <dgm:pt modelId="{4E402147-7BA8-4B93-87A3-2DB048B143D0}">
      <dgm:prSet custT="1"/>
      <dgm:spPr/>
      <dgm:t>
        <a:bodyPr/>
        <a:lstStyle/>
        <a:p>
          <a:r>
            <a:rPr lang="en-US" sz="1800" dirty="0"/>
            <a:t>Converting the matrix to a Dataframe</a:t>
          </a:r>
        </a:p>
      </dgm:t>
    </dgm:pt>
    <dgm:pt modelId="{70A36EC5-55DE-44C0-B608-6C3CE2812840}" type="parTrans" cxnId="{8AE8DE70-6B97-448A-A9B2-2EE47C8FAC7C}">
      <dgm:prSet/>
      <dgm:spPr/>
      <dgm:t>
        <a:bodyPr/>
        <a:lstStyle/>
        <a:p>
          <a:endParaRPr lang="en-US"/>
        </a:p>
      </dgm:t>
    </dgm:pt>
    <dgm:pt modelId="{57BE586C-F2F2-4368-BA52-D440B9B73C8C}" type="sibTrans" cxnId="{8AE8DE70-6B97-448A-A9B2-2EE47C8FAC7C}">
      <dgm:prSet/>
      <dgm:spPr/>
      <dgm:t>
        <a:bodyPr/>
        <a:lstStyle/>
        <a:p>
          <a:endParaRPr lang="en-US"/>
        </a:p>
      </dgm:t>
    </dgm:pt>
    <dgm:pt modelId="{BAA9C341-7681-4D3E-B9E3-56A9D13FF86B}" type="pres">
      <dgm:prSet presAssocID="{70345857-8848-460A-99EF-1D4F4A689084}" presName="Name0" presStyleCnt="0">
        <dgm:presLayoutVars>
          <dgm:dir/>
          <dgm:animLvl val="lvl"/>
          <dgm:resizeHandles val="exact"/>
        </dgm:presLayoutVars>
      </dgm:prSet>
      <dgm:spPr/>
    </dgm:pt>
    <dgm:pt modelId="{F5D43F3D-E9E5-4CC8-B833-0B4DC06C369D}" type="pres">
      <dgm:prSet presAssocID="{F1BC8BC3-0CED-4827-B1BF-30266757F1E5}" presName="boxAndChildren" presStyleCnt="0"/>
      <dgm:spPr/>
    </dgm:pt>
    <dgm:pt modelId="{F34B2C23-0102-4823-8AE8-11C242DAE291}" type="pres">
      <dgm:prSet presAssocID="{F1BC8BC3-0CED-4827-B1BF-30266757F1E5}" presName="parentTextBox" presStyleLbl="alignNode1" presStyleIdx="0" presStyleCnt="3"/>
      <dgm:spPr/>
    </dgm:pt>
    <dgm:pt modelId="{F167EE1F-BFB9-4586-B18B-8CD71226ABB7}" type="pres">
      <dgm:prSet presAssocID="{F1BC8BC3-0CED-4827-B1BF-30266757F1E5}" presName="descendantBox" presStyleLbl="bgAccFollowNode1" presStyleIdx="0" presStyleCnt="3"/>
      <dgm:spPr/>
    </dgm:pt>
    <dgm:pt modelId="{1C637F69-4DE1-4A01-97E0-3BB139B8406B}" type="pres">
      <dgm:prSet presAssocID="{082C6B28-4C42-4443-A532-851C454A168B}" presName="sp" presStyleCnt="0"/>
      <dgm:spPr/>
    </dgm:pt>
    <dgm:pt modelId="{EA65A775-6A7D-433E-BE71-0FEB337F6500}" type="pres">
      <dgm:prSet presAssocID="{B62697C6-464A-4E71-A502-67767627ECE9}" presName="arrowAndChildren" presStyleCnt="0"/>
      <dgm:spPr/>
    </dgm:pt>
    <dgm:pt modelId="{63349273-BAA0-4845-B745-7BA775AAA45F}" type="pres">
      <dgm:prSet presAssocID="{B62697C6-464A-4E71-A502-67767627ECE9}" presName="parentTextArrow" presStyleLbl="node1" presStyleIdx="0" presStyleCnt="0"/>
      <dgm:spPr/>
    </dgm:pt>
    <dgm:pt modelId="{AE12A009-DAED-4AA0-A0A0-A0AA0B509845}" type="pres">
      <dgm:prSet presAssocID="{B62697C6-464A-4E71-A502-67767627ECE9}" presName="arrow" presStyleLbl="alignNode1" presStyleIdx="1" presStyleCnt="3"/>
      <dgm:spPr/>
    </dgm:pt>
    <dgm:pt modelId="{D8EF5DCA-757F-4326-A644-253702B5417C}" type="pres">
      <dgm:prSet presAssocID="{B62697C6-464A-4E71-A502-67767627ECE9}" presName="descendantArrow" presStyleLbl="bgAccFollowNode1" presStyleIdx="1" presStyleCnt="3"/>
      <dgm:spPr/>
    </dgm:pt>
    <dgm:pt modelId="{3383BF1C-2D16-48E7-BA97-0720721DA7C6}" type="pres">
      <dgm:prSet presAssocID="{D08CD5C3-8CD5-4FBF-BAC3-9C916BF93B19}" presName="sp" presStyleCnt="0"/>
      <dgm:spPr/>
    </dgm:pt>
    <dgm:pt modelId="{7616177E-8347-492C-B562-02E0CD99291A}" type="pres">
      <dgm:prSet presAssocID="{5BCD3334-CECC-431C-AEEE-D55C9CDA18F0}" presName="arrowAndChildren" presStyleCnt="0"/>
      <dgm:spPr/>
    </dgm:pt>
    <dgm:pt modelId="{F38CF546-2CE6-4C68-B39C-E34432790033}" type="pres">
      <dgm:prSet presAssocID="{5BCD3334-CECC-431C-AEEE-D55C9CDA18F0}" presName="parentTextArrow" presStyleLbl="node1" presStyleIdx="0" presStyleCnt="0"/>
      <dgm:spPr/>
    </dgm:pt>
    <dgm:pt modelId="{76E6AC02-66C5-43C0-96F2-4078DBFFD8BF}" type="pres">
      <dgm:prSet presAssocID="{5BCD3334-CECC-431C-AEEE-D55C9CDA18F0}" presName="arrow" presStyleLbl="alignNode1" presStyleIdx="2" presStyleCnt="3"/>
      <dgm:spPr/>
    </dgm:pt>
    <dgm:pt modelId="{3BB1802A-2D1C-44AD-8303-36AE6D8F944D}" type="pres">
      <dgm:prSet presAssocID="{5BCD3334-CECC-431C-AEEE-D55C9CDA18F0}" presName="descendantArrow" presStyleLbl="bgAccFollowNode1" presStyleIdx="2" presStyleCnt="3"/>
      <dgm:spPr/>
    </dgm:pt>
  </dgm:ptLst>
  <dgm:cxnLst>
    <dgm:cxn modelId="{965D0634-54B7-49AE-86DF-19BB967A64F4}" type="presOf" srcId="{B62697C6-464A-4E71-A502-67767627ECE9}" destId="{AE12A009-DAED-4AA0-A0A0-A0AA0B509845}" srcOrd="1" destOrd="0" presId="urn:microsoft.com/office/officeart/2016/7/layout/VerticalDownArrowProcess"/>
    <dgm:cxn modelId="{83634045-97CD-4674-9931-2552D7C883CF}" srcId="{70345857-8848-460A-99EF-1D4F4A689084}" destId="{B62697C6-464A-4E71-A502-67767627ECE9}" srcOrd="1" destOrd="0" parTransId="{9710DB5A-A562-4A1D-9DF0-E8C1E934B867}" sibTransId="{082C6B28-4C42-4443-A532-851C454A168B}"/>
    <dgm:cxn modelId="{D10B4F66-2AB9-440F-8D13-F6CD0BF378C6}" type="presOf" srcId="{5BCD3334-CECC-431C-AEEE-D55C9CDA18F0}" destId="{F38CF546-2CE6-4C68-B39C-E34432790033}" srcOrd="0" destOrd="0" presId="urn:microsoft.com/office/officeart/2016/7/layout/VerticalDownArrowProcess"/>
    <dgm:cxn modelId="{9ABEA349-9C03-4216-87CE-0B6C3C6ABDFE}" srcId="{70345857-8848-460A-99EF-1D4F4A689084}" destId="{5BCD3334-CECC-431C-AEEE-D55C9CDA18F0}" srcOrd="0" destOrd="0" parTransId="{95432CA1-468C-4852-9BE5-40243BEDC048}" sibTransId="{D08CD5C3-8CD5-4FBF-BAC3-9C916BF93B19}"/>
    <dgm:cxn modelId="{8AE8DE70-6B97-448A-A9B2-2EE47C8FAC7C}" srcId="{F1BC8BC3-0CED-4827-B1BF-30266757F1E5}" destId="{4E402147-7BA8-4B93-87A3-2DB048B143D0}" srcOrd="0" destOrd="0" parTransId="{70A36EC5-55DE-44C0-B608-6C3CE2812840}" sibTransId="{57BE586C-F2F2-4368-BA52-D440B9B73C8C}"/>
    <dgm:cxn modelId="{5C48FC72-8188-432C-8FF3-5D78AA9D5F57}" type="presOf" srcId="{5BCD3334-CECC-431C-AEEE-D55C9CDA18F0}" destId="{76E6AC02-66C5-43C0-96F2-4078DBFFD8BF}" srcOrd="1" destOrd="0" presId="urn:microsoft.com/office/officeart/2016/7/layout/VerticalDownArrowProcess"/>
    <dgm:cxn modelId="{410A6C74-D343-41C4-AA36-7EA8F48DD965}" type="presOf" srcId="{CA58C7CE-01CA-4412-BE56-4C77C97C2277}" destId="{3BB1802A-2D1C-44AD-8303-36AE6D8F944D}" srcOrd="0" destOrd="0" presId="urn:microsoft.com/office/officeart/2016/7/layout/VerticalDownArrowProcess"/>
    <dgm:cxn modelId="{F7898B85-5ED2-4684-AF7C-1CF49FB653C9}" srcId="{5BCD3334-CECC-431C-AEEE-D55C9CDA18F0}" destId="{CA58C7CE-01CA-4412-BE56-4C77C97C2277}" srcOrd="0" destOrd="0" parTransId="{C9242888-D219-4287-B338-94AD64FF51BD}" sibTransId="{6375CDA2-1770-4C03-A670-FE0520A88342}"/>
    <dgm:cxn modelId="{2E45E590-BB8E-40B1-9DF5-A6AD8A872F1F}" type="presOf" srcId="{4E402147-7BA8-4B93-87A3-2DB048B143D0}" destId="{F167EE1F-BFB9-4586-B18B-8CD71226ABB7}" srcOrd="0" destOrd="0" presId="urn:microsoft.com/office/officeart/2016/7/layout/VerticalDownArrowProcess"/>
    <dgm:cxn modelId="{85E82A95-18E3-4BBD-BC03-D5DC4BD83388}" type="presOf" srcId="{70345857-8848-460A-99EF-1D4F4A689084}" destId="{BAA9C341-7681-4D3E-B9E3-56A9D13FF86B}" srcOrd="0" destOrd="0" presId="urn:microsoft.com/office/officeart/2016/7/layout/VerticalDownArrowProcess"/>
    <dgm:cxn modelId="{054BF89C-4F69-4AE3-A9CF-0254C7971E66}" type="presOf" srcId="{F1BC8BC3-0CED-4827-B1BF-30266757F1E5}" destId="{F34B2C23-0102-4823-8AE8-11C242DAE291}" srcOrd="0" destOrd="0" presId="urn:microsoft.com/office/officeart/2016/7/layout/VerticalDownArrowProcess"/>
    <dgm:cxn modelId="{F810D2BB-C62B-4F0A-8C70-F163527BABD6}" srcId="{B62697C6-464A-4E71-A502-67767627ECE9}" destId="{E9A0FF6E-2BFA-4EF9-B2F7-8B75E5DDB78D}" srcOrd="0" destOrd="0" parTransId="{23DCFA94-0041-4FCF-8276-8CB02BCF0CF3}" sibTransId="{CA4D4DCF-4FB0-43E0-8722-E4C6850F2E3E}"/>
    <dgm:cxn modelId="{809BB9C7-016F-452B-82B4-8D86BAF1C435}" srcId="{70345857-8848-460A-99EF-1D4F4A689084}" destId="{F1BC8BC3-0CED-4827-B1BF-30266757F1E5}" srcOrd="2" destOrd="0" parTransId="{C8B4711E-BC14-4801-A1E5-01E55186956A}" sibTransId="{D8F80803-A9E4-411D-BFF2-FA658A0FF80F}"/>
    <dgm:cxn modelId="{F7E94CFD-1A6D-4DDD-AF4C-3C98C3801435}" type="presOf" srcId="{B62697C6-464A-4E71-A502-67767627ECE9}" destId="{63349273-BAA0-4845-B745-7BA775AAA45F}" srcOrd="0" destOrd="0" presId="urn:microsoft.com/office/officeart/2016/7/layout/VerticalDownArrowProcess"/>
    <dgm:cxn modelId="{5A6C3DFF-2B7E-48C6-8012-51AF8A4347CA}" type="presOf" srcId="{E9A0FF6E-2BFA-4EF9-B2F7-8B75E5DDB78D}" destId="{D8EF5DCA-757F-4326-A644-253702B5417C}" srcOrd="0" destOrd="0" presId="urn:microsoft.com/office/officeart/2016/7/layout/VerticalDownArrowProcess"/>
    <dgm:cxn modelId="{D047A4CC-AEDC-4F87-A9D7-BD8AE34D3DD6}" type="presParOf" srcId="{BAA9C341-7681-4D3E-B9E3-56A9D13FF86B}" destId="{F5D43F3D-E9E5-4CC8-B833-0B4DC06C369D}" srcOrd="0" destOrd="0" presId="urn:microsoft.com/office/officeart/2016/7/layout/VerticalDownArrowProcess"/>
    <dgm:cxn modelId="{FE51AFAB-4B89-41EB-811F-604C4D5B6D13}" type="presParOf" srcId="{F5D43F3D-E9E5-4CC8-B833-0B4DC06C369D}" destId="{F34B2C23-0102-4823-8AE8-11C242DAE291}" srcOrd="0" destOrd="0" presId="urn:microsoft.com/office/officeart/2016/7/layout/VerticalDownArrowProcess"/>
    <dgm:cxn modelId="{F8849E4A-6358-4E2F-A25E-1E1EA90C95B4}" type="presParOf" srcId="{F5D43F3D-E9E5-4CC8-B833-0B4DC06C369D}" destId="{F167EE1F-BFB9-4586-B18B-8CD71226ABB7}" srcOrd="1" destOrd="0" presId="urn:microsoft.com/office/officeart/2016/7/layout/VerticalDownArrowProcess"/>
    <dgm:cxn modelId="{35F1F3A2-C93A-41D7-9DB7-E23FFD67C283}" type="presParOf" srcId="{BAA9C341-7681-4D3E-B9E3-56A9D13FF86B}" destId="{1C637F69-4DE1-4A01-97E0-3BB139B8406B}" srcOrd="1" destOrd="0" presId="urn:microsoft.com/office/officeart/2016/7/layout/VerticalDownArrowProcess"/>
    <dgm:cxn modelId="{C262F83A-ACEC-4378-8D27-A33809497891}" type="presParOf" srcId="{BAA9C341-7681-4D3E-B9E3-56A9D13FF86B}" destId="{EA65A775-6A7D-433E-BE71-0FEB337F6500}" srcOrd="2" destOrd="0" presId="urn:microsoft.com/office/officeart/2016/7/layout/VerticalDownArrowProcess"/>
    <dgm:cxn modelId="{33E86BB7-DC5E-4F7A-8560-686056436763}" type="presParOf" srcId="{EA65A775-6A7D-433E-BE71-0FEB337F6500}" destId="{63349273-BAA0-4845-B745-7BA775AAA45F}" srcOrd="0" destOrd="0" presId="urn:microsoft.com/office/officeart/2016/7/layout/VerticalDownArrowProcess"/>
    <dgm:cxn modelId="{D5469FB1-7069-4E9E-8798-25AD4EFD34DD}" type="presParOf" srcId="{EA65A775-6A7D-433E-BE71-0FEB337F6500}" destId="{AE12A009-DAED-4AA0-A0A0-A0AA0B509845}" srcOrd="1" destOrd="0" presId="urn:microsoft.com/office/officeart/2016/7/layout/VerticalDownArrowProcess"/>
    <dgm:cxn modelId="{37857250-B7AC-4222-9A0D-D39E2FCC1114}" type="presParOf" srcId="{EA65A775-6A7D-433E-BE71-0FEB337F6500}" destId="{D8EF5DCA-757F-4326-A644-253702B5417C}" srcOrd="2" destOrd="0" presId="urn:microsoft.com/office/officeart/2016/7/layout/VerticalDownArrowProcess"/>
    <dgm:cxn modelId="{1586C608-2913-4107-B8F4-FBA9C5D19FF9}" type="presParOf" srcId="{BAA9C341-7681-4D3E-B9E3-56A9D13FF86B}" destId="{3383BF1C-2D16-48E7-BA97-0720721DA7C6}" srcOrd="3" destOrd="0" presId="urn:microsoft.com/office/officeart/2016/7/layout/VerticalDownArrowProcess"/>
    <dgm:cxn modelId="{03C0B782-39CC-4BB9-A703-591070E602E2}" type="presParOf" srcId="{BAA9C341-7681-4D3E-B9E3-56A9D13FF86B}" destId="{7616177E-8347-492C-B562-02E0CD99291A}" srcOrd="4" destOrd="0" presId="urn:microsoft.com/office/officeart/2016/7/layout/VerticalDownArrowProcess"/>
    <dgm:cxn modelId="{94AC203E-0E0B-4AA0-9916-2219823F984A}" type="presParOf" srcId="{7616177E-8347-492C-B562-02E0CD99291A}" destId="{F38CF546-2CE6-4C68-B39C-E34432790033}" srcOrd="0" destOrd="0" presId="urn:microsoft.com/office/officeart/2016/7/layout/VerticalDownArrowProcess"/>
    <dgm:cxn modelId="{7BC85ADC-F781-4350-9421-15A48B0A8260}" type="presParOf" srcId="{7616177E-8347-492C-B562-02E0CD99291A}" destId="{76E6AC02-66C5-43C0-96F2-4078DBFFD8BF}" srcOrd="1" destOrd="0" presId="urn:microsoft.com/office/officeart/2016/7/layout/VerticalDownArrowProcess"/>
    <dgm:cxn modelId="{1ADAD77E-DF39-4BA3-A62A-62C23284A3FF}" type="presParOf" srcId="{7616177E-8347-492C-B562-02E0CD99291A}" destId="{3BB1802A-2D1C-44AD-8303-36AE6D8F944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345857-8848-460A-99EF-1D4F4A689084}"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5BCD3334-CECC-431C-AEEE-D55C9CDA18F0}">
      <dgm:prSet/>
      <dgm:spPr/>
      <dgm:t>
        <a:bodyPr/>
        <a:lstStyle/>
        <a:p>
          <a:r>
            <a:rPr lang="en-US" dirty="0"/>
            <a:t>Initializing</a:t>
          </a:r>
        </a:p>
      </dgm:t>
    </dgm:pt>
    <dgm:pt modelId="{95432CA1-468C-4852-9BE5-40243BEDC048}" type="parTrans" cxnId="{9ABEA349-9C03-4216-87CE-0B6C3C6ABDFE}">
      <dgm:prSet/>
      <dgm:spPr/>
      <dgm:t>
        <a:bodyPr/>
        <a:lstStyle/>
        <a:p>
          <a:endParaRPr lang="en-US"/>
        </a:p>
      </dgm:t>
    </dgm:pt>
    <dgm:pt modelId="{D08CD5C3-8CD5-4FBF-BAC3-9C916BF93B19}" type="sibTrans" cxnId="{9ABEA349-9C03-4216-87CE-0B6C3C6ABDFE}">
      <dgm:prSet/>
      <dgm:spPr/>
      <dgm:t>
        <a:bodyPr/>
        <a:lstStyle/>
        <a:p>
          <a:endParaRPr lang="en-US"/>
        </a:p>
      </dgm:t>
    </dgm:pt>
    <dgm:pt modelId="{CA58C7CE-01CA-4412-BE56-4C77C97C2277}">
      <dgm:prSet custT="1"/>
      <dgm:spPr/>
      <dgm:t>
        <a:bodyPr/>
        <a:lstStyle/>
        <a:p>
          <a:r>
            <a:rPr lang="en-US" sz="1800" dirty="0"/>
            <a:t>Initializing Doc2Vec</a:t>
          </a:r>
        </a:p>
      </dgm:t>
    </dgm:pt>
    <dgm:pt modelId="{C9242888-D219-4287-B338-94AD64FF51BD}" type="parTrans" cxnId="{F7898B85-5ED2-4684-AF7C-1CF49FB653C9}">
      <dgm:prSet/>
      <dgm:spPr/>
      <dgm:t>
        <a:bodyPr/>
        <a:lstStyle/>
        <a:p>
          <a:endParaRPr lang="en-US"/>
        </a:p>
      </dgm:t>
    </dgm:pt>
    <dgm:pt modelId="{6375CDA2-1770-4C03-A670-FE0520A88342}" type="sibTrans" cxnId="{F7898B85-5ED2-4684-AF7C-1CF49FB653C9}">
      <dgm:prSet/>
      <dgm:spPr/>
      <dgm:t>
        <a:bodyPr/>
        <a:lstStyle/>
        <a:p>
          <a:endParaRPr lang="en-US"/>
        </a:p>
      </dgm:t>
    </dgm:pt>
    <dgm:pt modelId="{B62697C6-464A-4E71-A502-67767627ECE9}">
      <dgm:prSet/>
      <dgm:spPr/>
      <dgm:t>
        <a:bodyPr/>
        <a:lstStyle/>
        <a:p>
          <a:r>
            <a:rPr lang="en-US"/>
            <a:t>Fitting</a:t>
          </a:r>
        </a:p>
      </dgm:t>
    </dgm:pt>
    <dgm:pt modelId="{9710DB5A-A562-4A1D-9DF0-E8C1E934B867}" type="parTrans" cxnId="{83634045-97CD-4674-9931-2552D7C883CF}">
      <dgm:prSet/>
      <dgm:spPr/>
      <dgm:t>
        <a:bodyPr/>
        <a:lstStyle/>
        <a:p>
          <a:endParaRPr lang="en-US"/>
        </a:p>
      </dgm:t>
    </dgm:pt>
    <dgm:pt modelId="{082C6B28-4C42-4443-A532-851C454A168B}" type="sibTrans" cxnId="{83634045-97CD-4674-9931-2552D7C883CF}">
      <dgm:prSet/>
      <dgm:spPr/>
      <dgm:t>
        <a:bodyPr/>
        <a:lstStyle/>
        <a:p>
          <a:endParaRPr lang="en-US"/>
        </a:p>
      </dgm:t>
    </dgm:pt>
    <dgm:pt modelId="{E9A0FF6E-2BFA-4EF9-B2F7-8B75E5DDB78D}">
      <dgm:prSet custT="1"/>
      <dgm:spPr/>
      <dgm:t>
        <a:bodyPr/>
        <a:lstStyle/>
        <a:p>
          <a:r>
            <a:rPr lang="en-US" sz="1800" dirty="0"/>
            <a:t>Fitting to create Document Term Matrix</a:t>
          </a:r>
        </a:p>
      </dgm:t>
    </dgm:pt>
    <dgm:pt modelId="{23DCFA94-0041-4FCF-8276-8CB02BCF0CF3}" type="parTrans" cxnId="{F810D2BB-C62B-4F0A-8C70-F163527BABD6}">
      <dgm:prSet/>
      <dgm:spPr/>
      <dgm:t>
        <a:bodyPr/>
        <a:lstStyle/>
        <a:p>
          <a:endParaRPr lang="en-US"/>
        </a:p>
      </dgm:t>
    </dgm:pt>
    <dgm:pt modelId="{CA4D4DCF-4FB0-43E0-8722-E4C6850F2E3E}" type="sibTrans" cxnId="{F810D2BB-C62B-4F0A-8C70-F163527BABD6}">
      <dgm:prSet/>
      <dgm:spPr/>
      <dgm:t>
        <a:bodyPr/>
        <a:lstStyle/>
        <a:p>
          <a:endParaRPr lang="en-US"/>
        </a:p>
      </dgm:t>
    </dgm:pt>
    <dgm:pt modelId="{F1BC8BC3-0CED-4827-B1BF-30266757F1E5}">
      <dgm:prSet/>
      <dgm:spPr/>
      <dgm:t>
        <a:bodyPr/>
        <a:lstStyle/>
        <a:p>
          <a:r>
            <a:rPr lang="en-US"/>
            <a:t>Converting</a:t>
          </a:r>
        </a:p>
      </dgm:t>
    </dgm:pt>
    <dgm:pt modelId="{C8B4711E-BC14-4801-A1E5-01E55186956A}" type="parTrans" cxnId="{809BB9C7-016F-452B-82B4-8D86BAF1C435}">
      <dgm:prSet/>
      <dgm:spPr/>
      <dgm:t>
        <a:bodyPr/>
        <a:lstStyle/>
        <a:p>
          <a:endParaRPr lang="en-US"/>
        </a:p>
      </dgm:t>
    </dgm:pt>
    <dgm:pt modelId="{D8F80803-A9E4-411D-BFF2-FA658A0FF80F}" type="sibTrans" cxnId="{809BB9C7-016F-452B-82B4-8D86BAF1C435}">
      <dgm:prSet/>
      <dgm:spPr/>
      <dgm:t>
        <a:bodyPr/>
        <a:lstStyle/>
        <a:p>
          <a:endParaRPr lang="en-US"/>
        </a:p>
      </dgm:t>
    </dgm:pt>
    <dgm:pt modelId="{4E402147-7BA8-4B93-87A3-2DB048B143D0}">
      <dgm:prSet custT="1"/>
      <dgm:spPr/>
      <dgm:t>
        <a:bodyPr/>
        <a:lstStyle/>
        <a:p>
          <a:r>
            <a:rPr lang="en-US" sz="1800" dirty="0"/>
            <a:t>Converting the matrix to a Dataframe</a:t>
          </a:r>
        </a:p>
      </dgm:t>
    </dgm:pt>
    <dgm:pt modelId="{70A36EC5-55DE-44C0-B608-6C3CE2812840}" type="parTrans" cxnId="{8AE8DE70-6B97-448A-A9B2-2EE47C8FAC7C}">
      <dgm:prSet/>
      <dgm:spPr/>
      <dgm:t>
        <a:bodyPr/>
        <a:lstStyle/>
        <a:p>
          <a:endParaRPr lang="en-US"/>
        </a:p>
      </dgm:t>
    </dgm:pt>
    <dgm:pt modelId="{57BE586C-F2F2-4368-BA52-D440B9B73C8C}" type="sibTrans" cxnId="{8AE8DE70-6B97-448A-A9B2-2EE47C8FAC7C}">
      <dgm:prSet/>
      <dgm:spPr/>
      <dgm:t>
        <a:bodyPr/>
        <a:lstStyle/>
        <a:p>
          <a:endParaRPr lang="en-US"/>
        </a:p>
      </dgm:t>
    </dgm:pt>
    <dgm:pt modelId="{BAA9C341-7681-4D3E-B9E3-56A9D13FF86B}" type="pres">
      <dgm:prSet presAssocID="{70345857-8848-460A-99EF-1D4F4A689084}" presName="Name0" presStyleCnt="0">
        <dgm:presLayoutVars>
          <dgm:dir/>
          <dgm:animLvl val="lvl"/>
          <dgm:resizeHandles val="exact"/>
        </dgm:presLayoutVars>
      </dgm:prSet>
      <dgm:spPr/>
    </dgm:pt>
    <dgm:pt modelId="{F5D43F3D-E9E5-4CC8-B833-0B4DC06C369D}" type="pres">
      <dgm:prSet presAssocID="{F1BC8BC3-0CED-4827-B1BF-30266757F1E5}" presName="boxAndChildren" presStyleCnt="0"/>
      <dgm:spPr/>
    </dgm:pt>
    <dgm:pt modelId="{F34B2C23-0102-4823-8AE8-11C242DAE291}" type="pres">
      <dgm:prSet presAssocID="{F1BC8BC3-0CED-4827-B1BF-30266757F1E5}" presName="parentTextBox" presStyleLbl="alignNode1" presStyleIdx="0" presStyleCnt="3"/>
      <dgm:spPr/>
    </dgm:pt>
    <dgm:pt modelId="{F167EE1F-BFB9-4586-B18B-8CD71226ABB7}" type="pres">
      <dgm:prSet presAssocID="{F1BC8BC3-0CED-4827-B1BF-30266757F1E5}" presName="descendantBox" presStyleLbl="bgAccFollowNode1" presStyleIdx="0" presStyleCnt="3"/>
      <dgm:spPr/>
    </dgm:pt>
    <dgm:pt modelId="{1C637F69-4DE1-4A01-97E0-3BB139B8406B}" type="pres">
      <dgm:prSet presAssocID="{082C6B28-4C42-4443-A532-851C454A168B}" presName="sp" presStyleCnt="0"/>
      <dgm:spPr/>
    </dgm:pt>
    <dgm:pt modelId="{EA65A775-6A7D-433E-BE71-0FEB337F6500}" type="pres">
      <dgm:prSet presAssocID="{B62697C6-464A-4E71-A502-67767627ECE9}" presName="arrowAndChildren" presStyleCnt="0"/>
      <dgm:spPr/>
    </dgm:pt>
    <dgm:pt modelId="{63349273-BAA0-4845-B745-7BA775AAA45F}" type="pres">
      <dgm:prSet presAssocID="{B62697C6-464A-4E71-A502-67767627ECE9}" presName="parentTextArrow" presStyleLbl="node1" presStyleIdx="0" presStyleCnt="0"/>
      <dgm:spPr/>
    </dgm:pt>
    <dgm:pt modelId="{AE12A009-DAED-4AA0-A0A0-A0AA0B509845}" type="pres">
      <dgm:prSet presAssocID="{B62697C6-464A-4E71-A502-67767627ECE9}" presName="arrow" presStyleLbl="alignNode1" presStyleIdx="1" presStyleCnt="3"/>
      <dgm:spPr/>
    </dgm:pt>
    <dgm:pt modelId="{D8EF5DCA-757F-4326-A644-253702B5417C}" type="pres">
      <dgm:prSet presAssocID="{B62697C6-464A-4E71-A502-67767627ECE9}" presName="descendantArrow" presStyleLbl="bgAccFollowNode1" presStyleIdx="1" presStyleCnt="3"/>
      <dgm:spPr/>
    </dgm:pt>
    <dgm:pt modelId="{3383BF1C-2D16-48E7-BA97-0720721DA7C6}" type="pres">
      <dgm:prSet presAssocID="{D08CD5C3-8CD5-4FBF-BAC3-9C916BF93B19}" presName="sp" presStyleCnt="0"/>
      <dgm:spPr/>
    </dgm:pt>
    <dgm:pt modelId="{7616177E-8347-492C-B562-02E0CD99291A}" type="pres">
      <dgm:prSet presAssocID="{5BCD3334-CECC-431C-AEEE-D55C9CDA18F0}" presName="arrowAndChildren" presStyleCnt="0"/>
      <dgm:spPr/>
    </dgm:pt>
    <dgm:pt modelId="{F38CF546-2CE6-4C68-B39C-E34432790033}" type="pres">
      <dgm:prSet presAssocID="{5BCD3334-CECC-431C-AEEE-D55C9CDA18F0}" presName="parentTextArrow" presStyleLbl="node1" presStyleIdx="0" presStyleCnt="0"/>
      <dgm:spPr/>
    </dgm:pt>
    <dgm:pt modelId="{76E6AC02-66C5-43C0-96F2-4078DBFFD8BF}" type="pres">
      <dgm:prSet presAssocID="{5BCD3334-CECC-431C-AEEE-D55C9CDA18F0}" presName="arrow" presStyleLbl="alignNode1" presStyleIdx="2" presStyleCnt="3"/>
      <dgm:spPr/>
    </dgm:pt>
    <dgm:pt modelId="{3BB1802A-2D1C-44AD-8303-36AE6D8F944D}" type="pres">
      <dgm:prSet presAssocID="{5BCD3334-CECC-431C-AEEE-D55C9CDA18F0}" presName="descendantArrow" presStyleLbl="bgAccFollowNode1" presStyleIdx="2" presStyleCnt="3"/>
      <dgm:spPr/>
    </dgm:pt>
  </dgm:ptLst>
  <dgm:cxnLst>
    <dgm:cxn modelId="{965D0634-54B7-49AE-86DF-19BB967A64F4}" type="presOf" srcId="{B62697C6-464A-4E71-A502-67767627ECE9}" destId="{AE12A009-DAED-4AA0-A0A0-A0AA0B509845}" srcOrd="1" destOrd="0" presId="urn:microsoft.com/office/officeart/2016/7/layout/VerticalDownArrowProcess"/>
    <dgm:cxn modelId="{83634045-97CD-4674-9931-2552D7C883CF}" srcId="{70345857-8848-460A-99EF-1D4F4A689084}" destId="{B62697C6-464A-4E71-A502-67767627ECE9}" srcOrd="1" destOrd="0" parTransId="{9710DB5A-A562-4A1D-9DF0-E8C1E934B867}" sibTransId="{082C6B28-4C42-4443-A532-851C454A168B}"/>
    <dgm:cxn modelId="{D10B4F66-2AB9-440F-8D13-F6CD0BF378C6}" type="presOf" srcId="{5BCD3334-CECC-431C-AEEE-D55C9CDA18F0}" destId="{F38CF546-2CE6-4C68-B39C-E34432790033}" srcOrd="0" destOrd="0" presId="urn:microsoft.com/office/officeart/2016/7/layout/VerticalDownArrowProcess"/>
    <dgm:cxn modelId="{9ABEA349-9C03-4216-87CE-0B6C3C6ABDFE}" srcId="{70345857-8848-460A-99EF-1D4F4A689084}" destId="{5BCD3334-CECC-431C-AEEE-D55C9CDA18F0}" srcOrd="0" destOrd="0" parTransId="{95432CA1-468C-4852-9BE5-40243BEDC048}" sibTransId="{D08CD5C3-8CD5-4FBF-BAC3-9C916BF93B19}"/>
    <dgm:cxn modelId="{8AE8DE70-6B97-448A-A9B2-2EE47C8FAC7C}" srcId="{F1BC8BC3-0CED-4827-B1BF-30266757F1E5}" destId="{4E402147-7BA8-4B93-87A3-2DB048B143D0}" srcOrd="0" destOrd="0" parTransId="{70A36EC5-55DE-44C0-B608-6C3CE2812840}" sibTransId="{57BE586C-F2F2-4368-BA52-D440B9B73C8C}"/>
    <dgm:cxn modelId="{5C48FC72-8188-432C-8FF3-5D78AA9D5F57}" type="presOf" srcId="{5BCD3334-CECC-431C-AEEE-D55C9CDA18F0}" destId="{76E6AC02-66C5-43C0-96F2-4078DBFFD8BF}" srcOrd="1" destOrd="0" presId="urn:microsoft.com/office/officeart/2016/7/layout/VerticalDownArrowProcess"/>
    <dgm:cxn modelId="{410A6C74-D343-41C4-AA36-7EA8F48DD965}" type="presOf" srcId="{CA58C7CE-01CA-4412-BE56-4C77C97C2277}" destId="{3BB1802A-2D1C-44AD-8303-36AE6D8F944D}" srcOrd="0" destOrd="0" presId="urn:microsoft.com/office/officeart/2016/7/layout/VerticalDownArrowProcess"/>
    <dgm:cxn modelId="{F7898B85-5ED2-4684-AF7C-1CF49FB653C9}" srcId="{5BCD3334-CECC-431C-AEEE-D55C9CDA18F0}" destId="{CA58C7CE-01CA-4412-BE56-4C77C97C2277}" srcOrd="0" destOrd="0" parTransId="{C9242888-D219-4287-B338-94AD64FF51BD}" sibTransId="{6375CDA2-1770-4C03-A670-FE0520A88342}"/>
    <dgm:cxn modelId="{2E45E590-BB8E-40B1-9DF5-A6AD8A872F1F}" type="presOf" srcId="{4E402147-7BA8-4B93-87A3-2DB048B143D0}" destId="{F167EE1F-BFB9-4586-B18B-8CD71226ABB7}" srcOrd="0" destOrd="0" presId="urn:microsoft.com/office/officeart/2016/7/layout/VerticalDownArrowProcess"/>
    <dgm:cxn modelId="{85E82A95-18E3-4BBD-BC03-D5DC4BD83388}" type="presOf" srcId="{70345857-8848-460A-99EF-1D4F4A689084}" destId="{BAA9C341-7681-4D3E-B9E3-56A9D13FF86B}" srcOrd="0" destOrd="0" presId="urn:microsoft.com/office/officeart/2016/7/layout/VerticalDownArrowProcess"/>
    <dgm:cxn modelId="{054BF89C-4F69-4AE3-A9CF-0254C7971E66}" type="presOf" srcId="{F1BC8BC3-0CED-4827-B1BF-30266757F1E5}" destId="{F34B2C23-0102-4823-8AE8-11C242DAE291}" srcOrd="0" destOrd="0" presId="urn:microsoft.com/office/officeart/2016/7/layout/VerticalDownArrowProcess"/>
    <dgm:cxn modelId="{F810D2BB-C62B-4F0A-8C70-F163527BABD6}" srcId="{B62697C6-464A-4E71-A502-67767627ECE9}" destId="{E9A0FF6E-2BFA-4EF9-B2F7-8B75E5DDB78D}" srcOrd="0" destOrd="0" parTransId="{23DCFA94-0041-4FCF-8276-8CB02BCF0CF3}" sibTransId="{CA4D4DCF-4FB0-43E0-8722-E4C6850F2E3E}"/>
    <dgm:cxn modelId="{809BB9C7-016F-452B-82B4-8D86BAF1C435}" srcId="{70345857-8848-460A-99EF-1D4F4A689084}" destId="{F1BC8BC3-0CED-4827-B1BF-30266757F1E5}" srcOrd="2" destOrd="0" parTransId="{C8B4711E-BC14-4801-A1E5-01E55186956A}" sibTransId="{D8F80803-A9E4-411D-BFF2-FA658A0FF80F}"/>
    <dgm:cxn modelId="{F7E94CFD-1A6D-4DDD-AF4C-3C98C3801435}" type="presOf" srcId="{B62697C6-464A-4E71-A502-67767627ECE9}" destId="{63349273-BAA0-4845-B745-7BA775AAA45F}" srcOrd="0" destOrd="0" presId="urn:microsoft.com/office/officeart/2016/7/layout/VerticalDownArrowProcess"/>
    <dgm:cxn modelId="{5A6C3DFF-2B7E-48C6-8012-51AF8A4347CA}" type="presOf" srcId="{E9A0FF6E-2BFA-4EF9-B2F7-8B75E5DDB78D}" destId="{D8EF5DCA-757F-4326-A644-253702B5417C}" srcOrd="0" destOrd="0" presId="urn:microsoft.com/office/officeart/2016/7/layout/VerticalDownArrowProcess"/>
    <dgm:cxn modelId="{D047A4CC-AEDC-4F87-A9D7-BD8AE34D3DD6}" type="presParOf" srcId="{BAA9C341-7681-4D3E-B9E3-56A9D13FF86B}" destId="{F5D43F3D-E9E5-4CC8-B833-0B4DC06C369D}" srcOrd="0" destOrd="0" presId="urn:microsoft.com/office/officeart/2016/7/layout/VerticalDownArrowProcess"/>
    <dgm:cxn modelId="{FE51AFAB-4B89-41EB-811F-604C4D5B6D13}" type="presParOf" srcId="{F5D43F3D-E9E5-4CC8-B833-0B4DC06C369D}" destId="{F34B2C23-0102-4823-8AE8-11C242DAE291}" srcOrd="0" destOrd="0" presId="urn:microsoft.com/office/officeart/2016/7/layout/VerticalDownArrowProcess"/>
    <dgm:cxn modelId="{F8849E4A-6358-4E2F-A25E-1E1EA90C95B4}" type="presParOf" srcId="{F5D43F3D-E9E5-4CC8-B833-0B4DC06C369D}" destId="{F167EE1F-BFB9-4586-B18B-8CD71226ABB7}" srcOrd="1" destOrd="0" presId="urn:microsoft.com/office/officeart/2016/7/layout/VerticalDownArrowProcess"/>
    <dgm:cxn modelId="{35F1F3A2-C93A-41D7-9DB7-E23FFD67C283}" type="presParOf" srcId="{BAA9C341-7681-4D3E-B9E3-56A9D13FF86B}" destId="{1C637F69-4DE1-4A01-97E0-3BB139B8406B}" srcOrd="1" destOrd="0" presId="urn:microsoft.com/office/officeart/2016/7/layout/VerticalDownArrowProcess"/>
    <dgm:cxn modelId="{C262F83A-ACEC-4378-8D27-A33809497891}" type="presParOf" srcId="{BAA9C341-7681-4D3E-B9E3-56A9D13FF86B}" destId="{EA65A775-6A7D-433E-BE71-0FEB337F6500}" srcOrd="2" destOrd="0" presId="urn:microsoft.com/office/officeart/2016/7/layout/VerticalDownArrowProcess"/>
    <dgm:cxn modelId="{33E86BB7-DC5E-4F7A-8560-686056436763}" type="presParOf" srcId="{EA65A775-6A7D-433E-BE71-0FEB337F6500}" destId="{63349273-BAA0-4845-B745-7BA775AAA45F}" srcOrd="0" destOrd="0" presId="urn:microsoft.com/office/officeart/2016/7/layout/VerticalDownArrowProcess"/>
    <dgm:cxn modelId="{D5469FB1-7069-4E9E-8798-25AD4EFD34DD}" type="presParOf" srcId="{EA65A775-6A7D-433E-BE71-0FEB337F6500}" destId="{AE12A009-DAED-4AA0-A0A0-A0AA0B509845}" srcOrd="1" destOrd="0" presId="urn:microsoft.com/office/officeart/2016/7/layout/VerticalDownArrowProcess"/>
    <dgm:cxn modelId="{37857250-B7AC-4222-9A0D-D39E2FCC1114}" type="presParOf" srcId="{EA65A775-6A7D-433E-BE71-0FEB337F6500}" destId="{D8EF5DCA-757F-4326-A644-253702B5417C}" srcOrd="2" destOrd="0" presId="urn:microsoft.com/office/officeart/2016/7/layout/VerticalDownArrowProcess"/>
    <dgm:cxn modelId="{1586C608-2913-4107-B8F4-FBA9C5D19FF9}" type="presParOf" srcId="{BAA9C341-7681-4D3E-B9E3-56A9D13FF86B}" destId="{3383BF1C-2D16-48E7-BA97-0720721DA7C6}" srcOrd="3" destOrd="0" presId="urn:microsoft.com/office/officeart/2016/7/layout/VerticalDownArrowProcess"/>
    <dgm:cxn modelId="{03C0B782-39CC-4BB9-A703-591070E602E2}" type="presParOf" srcId="{BAA9C341-7681-4D3E-B9E3-56A9D13FF86B}" destId="{7616177E-8347-492C-B562-02E0CD99291A}" srcOrd="4" destOrd="0" presId="urn:microsoft.com/office/officeart/2016/7/layout/VerticalDownArrowProcess"/>
    <dgm:cxn modelId="{94AC203E-0E0B-4AA0-9916-2219823F984A}" type="presParOf" srcId="{7616177E-8347-492C-B562-02E0CD99291A}" destId="{F38CF546-2CE6-4C68-B39C-E34432790033}" srcOrd="0" destOrd="0" presId="urn:microsoft.com/office/officeart/2016/7/layout/VerticalDownArrowProcess"/>
    <dgm:cxn modelId="{7BC85ADC-F781-4350-9421-15A48B0A8260}" type="presParOf" srcId="{7616177E-8347-492C-B562-02E0CD99291A}" destId="{76E6AC02-66C5-43C0-96F2-4078DBFFD8BF}" srcOrd="1" destOrd="0" presId="urn:microsoft.com/office/officeart/2016/7/layout/VerticalDownArrowProcess"/>
    <dgm:cxn modelId="{1ADAD77E-DF39-4BA3-A62A-62C23284A3FF}" type="presParOf" srcId="{7616177E-8347-492C-B562-02E0CD99291A}" destId="{3BB1802A-2D1C-44AD-8303-36AE6D8F944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05A9B-8555-4E5A-9532-12B6D3667166}">
      <dsp:nvSpPr>
        <dsp:cNvPr id="0" name=""/>
        <dsp:cNvSpPr/>
      </dsp:nvSpPr>
      <dsp:spPr>
        <a:xfrm>
          <a:off x="0" y="0"/>
          <a:ext cx="8389434" cy="61276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Converting the text into lower cases</a:t>
          </a:r>
        </a:p>
      </dsp:txBody>
      <dsp:txXfrm>
        <a:off x="17947" y="17947"/>
        <a:ext cx="7656515" cy="576875"/>
      </dsp:txXfrm>
    </dsp:sp>
    <dsp:sp modelId="{4FA87809-F4BF-4088-BEDA-4CA647C0D8CC}">
      <dsp:nvSpPr>
        <dsp:cNvPr id="0" name=""/>
        <dsp:cNvSpPr/>
      </dsp:nvSpPr>
      <dsp:spPr>
        <a:xfrm>
          <a:off x="626483" y="697876"/>
          <a:ext cx="8389434" cy="61276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Removing stopwords </a:t>
          </a:r>
          <a:endParaRPr lang="en-US" sz="2600" kern="1200" dirty="0"/>
        </a:p>
      </dsp:txBody>
      <dsp:txXfrm>
        <a:off x="644430" y="715823"/>
        <a:ext cx="7328756" cy="576875"/>
      </dsp:txXfrm>
    </dsp:sp>
    <dsp:sp modelId="{91F88E5E-D40A-4F6A-9CAD-D90654D25C3A}">
      <dsp:nvSpPr>
        <dsp:cNvPr id="0" name=""/>
        <dsp:cNvSpPr/>
      </dsp:nvSpPr>
      <dsp:spPr>
        <a:xfrm>
          <a:off x="1252967" y="1395753"/>
          <a:ext cx="8389434" cy="61276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Removing Punctuations/special symbols</a:t>
          </a:r>
          <a:endParaRPr lang="en-US" sz="2600" kern="1200" dirty="0"/>
        </a:p>
      </dsp:txBody>
      <dsp:txXfrm>
        <a:off x="1270914" y="1413700"/>
        <a:ext cx="7328756" cy="576875"/>
      </dsp:txXfrm>
    </dsp:sp>
    <dsp:sp modelId="{EE0D3B85-A5F7-4021-A6E5-9AB456A2CCE3}">
      <dsp:nvSpPr>
        <dsp:cNvPr id="0" name=""/>
        <dsp:cNvSpPr/>
      </dsp:nvSpPr>
      <dsp:spPr>
        <a:xfrm>
          <a:off x="1879451" y="2093630"/>
          <a:ext cx="8389434" cy="61276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Removing white spaces</a:t>
          </a:r>
          <a:endParaRPr lang="en-US" sz="2600" kern="1200" dirty="0"/>
        </a:p>
      </dsp:txBody>
      <dsp:txXfrm>
        <a:off x="1897398" y="2111577"/>
        <a:ext cx="7328756" cy="576875"/>
      </dsp:txXfrm>
    </dsp:sp>
    <dsp:sp modelId="{5543471F-1F32-4FEB-94FA-32EB4F37059E}">
      <dsp:nvSpPr>
        <dsp:cNvPr id="0" name=""/>
        <dsp:cNvSpPr/>
      </dsp:nvSpPr>
      <dsp:spPr>
        <a:xfrm>
          <a:off x="2505935" y="2791507"/>
          <a:ext cx="8389434" cy="612769"/>
        </a:xfrm>
        <a:prstGeom prst="roundRect">
          <a:avLst>
            <a:gd name="adj" fmla="val 10000"/>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Stemming</a:t>
          </a:r>
          <a:endParaRPr lang="en-US" sz="2600" kern="1200"/>
        </a:p>
      </dsp:txBody>
      <dsp:txXfrm>
        <a:off x="2523882" y="2809454"/>
        <a:ext cx="7328756" cy="576875"/>
      </dsp:txXfrm>
    </dsp:sp>
    <dsp:sp modelId="{29534121-1231-43CB-BE78-A2C46BE24DED}">
      <dsp:nvSpPr>
        <dsp:cNvPr id="0" name=""/>
        <dsp:cNvSpPr/>
      </dsp:nvSpPr>
      <dsp:spPr>
        <a:xfrm>
          <a:off x="7991134" y="447662"/>
          <a:ext cx="398300" cy="398300"/>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080751" y="447662"/>
        <a:ext cx="219066" cy="299721"/>
      </dsp:txXfrm>
    </dsp:sp>
    <dsp:sp modelId="{C4F0C9A2-CCB3-4CB3-8AB5-4AC0353186B5}">
      <dsp:nvSpPr>
        <dsp:cNvPr id="0" name=""/>
        <dsp:cNvSpPr/>
      </dsp:nvSpPr>
      <dsp:spPr>
        <a:xfrm>
          <a:off x="8617618" y="1145539"/>
          <a:ext cx="398300" cy="398300"/>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07235" y="1145539"/>
        <a:ext cx="219066" cy="299721"/>
      </dsp:txXfrm>
    </dsp:sp>
    <dsp:sp modelId="{5565D7F5-720C-46B7-B886-37BCA75BC05C}">
      <dsp:nvSpPr>
        <dsp:cNvPr id="0" name=""/>
        <dsp:cNvSpPr/>
      </dsp:nvSpPr>
      <dsp:spPr>
        <a:xfrm>
          <a:off x="9244102" y="1833203"/>
          <a:ext cx="398300" cy="398300"/>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333719" y="1833203"/>
        <a:ext cx="219066" cy="299721"/>
      </dsp:txXfrm>
    </dsp:sp>
    <dsp:sp modelId="{A32169D9-159B-4245-81CE-262DC222B41F}">
      <dsp:nvSpPr>
        <dsp:cNvPr id="0" name=""/>
        <dsp:cNvSpPr/>
      </dsp:nvSpPr>
      <dsp:spPr>
        <a:xfrm>
          <a:off x="9870585" y="2537888"/>
          <a:ext cx="398300" cy="398300"/>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960202" y="2537888"/>
        <a:ext cx="219066" cy="2997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B2C23-0102-4823-8AE8-11C242DAE291}">
      <dsp:nvSpPr>
        <dsp:cNvPr id="0" name=""/>
        <dsp:cNvSpPr/>
      </dsp:nvSpPr>
      <dsp:spPr>
        <a:xfrm>
          <a:off x="0" y="3158372"/>
          <a:ext cx="1098946" cy="10366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a:t>Converting</a:t>
          </a:r>
        </a:p>
      </dsp:txBody>
      <dsp:txXfrm>
        <a:off x="0" y="3158372"/>
        <a:ext cx="1098946" cy="1036648"/>
      </dsp:txXfrm>
    </dsp:sp>
    <dsp:sp modelId="{F167EE1F-BFB9-4586-B18B-8CD71226ABB7}">
      <dsp:nvSpPr>
        <dsp:cNvPr id="0" name=""/>
        <dsp:cNvSpPr/>
      </dsp:nvSpPr>
      <dsp:spPr>
        <a:xfrm>
          <a:off x="1098946" y="3158372"/>
          <a:ext cx="3296840" cy="103664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Converting the matrix to a Dataframe</a:t>
          </a:r>
        </a:p>
      </dsp:txBody>
      <dsp:txXfrm>
        <a:off x="1098946" y="3158372"/>
        <a:ext cx="3296840" cy="1036648"/>
      </dsp:txXfrm>
    </dsp:sp>
    <dsp:sp modelId="{AE12A009-DAED-4AA0-A0A0-A0AA0B509845}">
      <dsp:nvSpPr>
        <dsp:cNvPr id="0" name=""/>
        <dsp:cNvSpPr/>
      </dsp:nvSpPr>
      <dsp:spPr>
        <a:xfrm rot="10800000">
          <a:off x="0" y="1579557"/>
          <a:ext cx="1098946" cy="159436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a:t>Fitting</a:t>
          </a:r>
        </a:p>
      </dsp:txBody>
      <dsp:txXfrm rot="-10800000">
        <a:off x="0" y="1579557"/>
        <a:ext cx="1098946" cy="1036337"/>
      </dsp:txXfrm>
    </dsp:sp>
    <dsp:sp modelId="{D8EF5DCA-757F-4326-A644-253702B5417C}">
      <dsp:nvSpPr>
        <dsp:cNvPr id="0" name=""/>
        <dsp:cNvSpPr/>
      </dsp:nvSpPr>
      <dsp:spPr>
        <a:xfrm>
          <a:off x="1098946" y="1579557"/>
          <a:ext cx="3296840" cy="103633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Fitting </a:t>
          </a:r>
          <a:r>
            <a:rPr lang="en-US" sz="1800" kern="1200" dirty="0" err="1"/>
            <a:t>CountVectorizer</a:t>
          </a:r>
          <a:r>
            <a:rPr lang="en-US" sz="1800" kern="1200" dirty="0"/>
            <a:t> to create Document Term Matrix</a:t>
          </a:r>
        </a:p>
      </dsp:txBody>
      <dsp:txXfrm>
        <a:off x="1098946" y="1579557"/>
        <a:ext cx="3296840" cy="1036337"/>
      </dsp:txXfrm>
    </dsp:sp>
    <dsp:sp modelId="{76E6AC02-66C5-43C0-96F2-4078DBFFD8BF}">
      <dsp:nvSpPr>
        <dsp:cNvPr id="0" name=""/>
        <dsp:cNvSpPr/>
      </dsp:nvSpPr>
      <dsp:spPr>
        <a:xfrm rot="10800000">
          <a:off x="0" y="741"/>
          <a:ext cx="1098946" cy="159436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Initializing</a:t>
          </a:r>
        </a:p>
      </dsp:txBody>
      <dsp:txXfrm rot="-10800000">
        <a:off x="0" y="741"/>
        <a:ext cx="1098946" cy="1036337"/>
      </dsp:txXfrm>
    </dsp:sp>
    <dsp:sp modelId="{3BB1802A-2D1C-44AD-8303-36AE6D8F944D}">
      <dsp:nvSpPr>
        <dsp:cNvPr id="0" name=""/>
        <dsp:cNvSpPr/>
      </dsp:nvSpPr>
      <dsp:spPr>
        <a:xfrm>
          <a:off x="1098946" y="741"/>
          <a:ext cx="3296840" cy="103633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Initializing </a:t>
          </a:r>
          <a:r>
            <a:rPr lang="en-US" sz="1800" kern="1200" dirty="0" err="1"/>
            <a:t>CountVectorizer</a:t>
          </a:r>
          <a:endParaRPr lang="en-US" sz="1800" kern="1200" dirty="0"/>
        </a:p>
      </dsp:txBody>
      <dsp:txXfrm>
        <a:off x="1098946" y="741"/>
        <a:ext cx="3296840" cy="10363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B2C23-0102-4823-8AE8-11C242DAE291}">
      <dsp:nvSpPr>
        <dsp:cNvPr id="0" name=""/>
        <dsp:cNvSpPr/>
      </dsp:nvSpPr>
      <dsp:spPr>
        <a:xfrm>
          <a:off x="0" y="3158372"/>
          <a:ext cx="1098946" cy="10366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a:t>Converting</a:t>
          </a:r>
        </a:p>
      </dsp:txBody>
      <dsp:txXfrm>
        <a:off x="0" y="3158372"/>
        <a:ext cx="1098946" cy="1036648"/>
      </dsp:txXfrm>
    </dsp:sp>
    <dsp:sp modelId="{F167EE1F-BFB9-4586-B18B-8CD71226ABB7}">
      <dsp:nvSpPr>
        <dsp:cNvPr id="0" name=""/>
        <dsp:cNvSpPr/>
      </dsp:nvSpPr>
      <dsp:spPr>
        <a:xfrm>
          <a:off x="1098946" y="3158372"/>
          <a:ext cx="3296840" cy="103664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Converting the matrix to a Dataframe</a:t>
          </a:r>
        </a:p>
      </dsp:txBody>
      <dsp:txXfrm>
        <a:off x="1098946" y="3158372"/>
        <a:ext cx="3296840" cy="1036648"/>
      </dsp:txXfrm>
    </dsp:sp>
    <dsp:sp modelId="{AE12A009-DAED-4AA0-A0A0-A0AA0B509845}">
      <dsp:nvSpPr>
        <dsp:cNvPr id="0" name=""/>
        <dsp:cNvSpPr/>
      </dsp:nvSpPr>
      <dsp:spPr>
        <a:xfrm rot="10800000">
          <a:off x="0" y="1579557"/>
          <a:ext cx="1098946" cy="159436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a:t>Fitting</a:t>
          </a:r>
        </a:p>
      </dsp:txBody>
      <dsp:txXfrm rot="-10800000">
        <a:off x="0" y="1579557"/>
        <a:ext cx="1098946" cy="1036337"/>
      </dsp:txXfrm>
    </dsp:sp>
    <dsp:sp modelId="{D8EF5DCA-757F-4326-A644-253702B5417C}">
      <dsp:nvSpPr>
        <dsp:cNvPr id="0" name=""/>
        <dsp:cNvSpPr/>
      </dsp:nvSpPr>
      <dsp:spPr>
        <a:xfrm>
          <a:off x="1098946" y="1579557"/>
          <a:ext cx="3296840" cy="103633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Fitting to create Document Term Matrix</a:t>
          </a:r>
        </a:p>
      </dsp:txBody>
      <dsp:txXfrm>
        <a:off x="1098946" y="1579557"/>
        <a:ext cx="3296840" cy="1036337"/>
      </dsp:txXfrm>
    </dsp:sp>
    <dsp:sp modelId="{76E6AC02-66C5-43C0-96F2-4078DBFFD8BF}">
      <dsp:nvSpPr>
        <dsp:cNvPr id="0" name=""/>
        <dsp:cNvSpPr/>
      </dsp:nvSpPr>
      <dsp:spPr>
        <a:xfrm rot="10800000">
          <a:off x="0" y="741"/>
          <a:ext cx="1098946" cy="159436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Initializing</a:t>
          </a:r>
        </a:p>
      </dsp:txBody>
      <dsp:txXfrm rot="-10800000">
        <a:off x="0" y="741"/>
        <a:ext cx="1098946" cy="1036337"/>
      </dsp:txXfrm>
    </dsp:sp>
    <dsp:sp modelId="{3BB1802A-2D1C-44AD-8303-36AE6D8F944D}">
      <dsp:nvSpPr>
        <dsp:cNvPr id="0" name=""/>
        <dsp:cNvSpPr/>
      </dsp:nvSpPr>
      <dsp:spPr>
        <a:xfrm>
          <a:off x="1098946" y="741"/>
          <a:ext cx="3296840" cy="103633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Initializing TF-IDF Vectorizer</a:t>
          </a:r>
        </a:p>
      </dsp:txBody>
      <dsp:txXfrm>
        <a:off x="1098946" y="741"/>
        <a:ext cx="3296840" cy="1036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4B2C23-0102-4823-8AE8-11C242DAE291}">
      <dsp:nvSpPr>
        <dsp:cNvPr id="0" name=""/>
        <dsp:cNvSpPr/>
      </dsp:nvSpPr>
      <dsp:spPr>
        <a:xfrm>
          <a:off x="0" y="3158372"/>
          <a:ext cx="1098946" cy="103664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a:t>Converting</a:t>
          </a:r>
        </a:p>
      </dsp:txBody>
      <dsp:txXfrm>
        <a:off x="0" y="3158372"/>
        <a:ext cx="1098946" cy="1036648"/>
      </dsp:txXfrm>
    </dsp:sp>
    <dsp:sp modelId="{F167EE1F-BFB9-4586-B18B-8CD71226ABB7}">
      <dsp:nvSpPr>
        <dsp:cNvPr id="0" name=""/>
        <dsp:cNvSpPr/>
      </dsp:nvSpPr>
      <dsp:spPr>
        <a:xfrm>
          <a:off x="1098946" y="3158372"/>
          <a:ext cx="3296840" cy="103664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Converting the matrix to a Dataframe</a:t>
          </a:r>
        </a:p>
      </dsp:txBody>
      <dsp:txXfrm>
        <a:off x="1098946" y="3158372"/>
        <a:ext cx="3296840" cy="1036648"/>
      </dsp:txXfrm>
    </dsp:sp>
    <dsp:sp modelId="{AE12A009-DAED-4AA0-A0A0-A0AA0B509845}">
      <dsp:nvSpPr>
        <dsp:cNvPr id="0" name=""/>
        <dsp:cNvSpPr/>
      </dsp:nvSpPr>
      <dsp:spPr>
        <a:xfrm rot="10800000">
          <a:off x="0" y="1579557"/>
          <a:ext cx="1098946" cy="159436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a:t>Fitting</a:t>
          </a:r>
        </a:p>
      </dsp:txBody>
      <dsp:txXfrm rot="-10800000">
        <a:off x="0" y="1579557"/>
        <a:ext cx="1098946" cy="1036337"/>
      </dsp:txXfrm>
    </dsp:sp>
    <dsp:sp modelId="{D8EF5DCA-757F-4326-A644-253702B5417C}">
      <dsp:nvSpPr>
        <dsp:cNvPr id="0" name=""/>
        <dsp:cNvSpPr/>
      </dsp:nvSpPr>
      <dsp:spPr>
        <a:xfrm>
          <a:off x="1098946" y="1579557"/>
          <a:ext cx="3296840" cy="103633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Fitting to create Document Term Matrix</a:t>
          </a:r>
        </a:p>
      </dsp:txBody>
      <dsp:txXfrm>
        <a:off x="1098946" y="1579557"/>
        <a:ext cx="3296840" cy="1036337"/>
      </dsp:txXfrm>
    </dsp:sp>
    <dsp:sp modelId="{76E6AC02-66C5-43C0-96F2-4078DBFFD8BF}">
      <dsp:nvSpPr>
        <dsp:cNvPr id="0" name=""/>
        <dsp:cNvSpPr/>
      </dsp:nvSpPr>
      <dsp:spPr>
        <a:xfrm rot="10800000">
          <a:off x="0" y="741"/>
          <a:ext cx="1098946" cy="159436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157" tIns="92456" rIns="78157" bIns="92456" numCol="1" spcCol="1270" anchor="ctr" anchorCtr="0">
          <a:noAutofit/>
        </a:bodyPr>
        <a:lstStyle/>
        <a:p>
          <a:pPr marL="0" lvl="0" indent="0" algn="ctr" defTabSz="577850">
            <a:lnSpc>
              <a:spcPct val="90000"/>
            </a:lnSpc>
            <a:spcBef>
              <a:spcPct val="0"/>
            </a:spcBef>
            <a:spcAft>
              <a:spcPct val="35000"/>
            </a:spcAft>
            <a:buNone/>
          </a:pPr>
          <a:r>
            <a:rPr lang="en-US" sz="1300" kern="1200" dirty="0"/>
            <a:t>Initializing</a:t>
          </a:r>
        </a:p>
      </dsp:txBody>
      <dsp:txXfrm rot="-10800000">
        <a:off x="0" y="741"/>
        <a:ext cx="1098946" cy="1036337"/>
      </dsp:txXfrm>
    </dsp:sp>
    <dsp:sp modelId="{3BB1802A-2D1C-44AD-8303-36AE6D8F944D}">
      <dsp:nvSpPr>
        <dsp:cNvPr id="0" name=""/>
        <dsp:cNvSpPr/>
      </dsp:nvSpPr>
      <dsp:spPr>
        <a:xfrm>
          <a:off x="1098946" y="741"/>
          <a:ext cx="3296840" cy="1036337"/>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75" tIns="228600" rIns="66875" bIns="228600" numCol="1" spcCol="1270" anchor="ctr" anchorCtr="0">
          <a:noAutofit/>
        </a:bodyPr>
        <a:lstStyle/>
        <a:p>
          <a:pPr marL="0" lvl="0" indent="0" algn="l" defTabSz="800100">
            <a:lnSpc>
              <a:spcPct val="90000"/>
            </a:lnSpc>
            <a:spcBef>
              <a:spcPct val="0"/>
            </a:spcBef>
            <a:spcAft>
              <a:spcPct val="35000"/>
            </a:spcAft>
            <a:buNone/>
          </a:pPr>
          <a:r>
            <a:rPr lang="en-US" sz="1800" kern="1200" dirty="0"/>
            <a:t>Initializing Doc2Vec</a:t>
          </a:r>
        </a:p>
      </dsp:txBody>
      <dsp:txXfrm>
        <a:off x="1098946" y="741"/>
        <a:ext cx="3296840" cy="103633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3141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63693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50408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3240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pPr/>
              <a:t>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841288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969C88-B244-455D-A017-012B25B1ACDD}" type="datetimeFigureOut">
              <a:rPr lang="en-US" smtClean="0"/>
              <a:pPr/>
              <a:t>2/7/2023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25288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969C88-B244-455D-A017-012B25B1ACDD}" type="datetimeFigureOut">
              <a:rPr lang="en-US" smtClean="0"/>
              <a:pPr/>
              <a:t>2/7/2023</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11705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6968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36203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969C88-B244-455D-A017-012B25B1ACDD}"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7452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3446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4594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0602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969C88-B244-455D-A017-012B25B1ACDD}" type="datetimeFigureOut">
              <a:rPr lang="en-US" smtClean="0"/>
              <a:t>2/7/2023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550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969C88-B244-455D-A017-012B25B1ACDD}" type="datetimeFigureOut">
              <a:rPr lang="en-US" smtClean="0"/>
              <a:t>2/7/2023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60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969C88-B244-455D-A017-012B25B1ACDD}" type="datetimeFigureOut">
              <a:rPr lang="en-US" smtClean="0"/>
              <a:t>2/7/2023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596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4980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969C88-B244-455D-A017-012B25B1ACDD}" type="datetimeFigureOut">
              <a:rPr lang="en-US" smtClean="0"/>
              <a:pPr/>
              <a:t>2/7/2023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21501385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Colourful envelopes">
            <a:extLst>
              <a:ext uri="{FF2B5EF4-FFF2-40B4-BE49-F238E27FC236}">
                <a16:creationId xmlns:a16="http://schemas.microsoft.com/office/drawing/2014/main" id="{881E7498-1FE3-CB95-9101-8DF14A1747AE}"/>
              </a:ext>
            </a:extLst>
          </p:cNvPr>
          <p:cNvPicPr>
            <a:picLocks noChangeAspect="1"/>
          </p:cNvPicPr>
          <p:nvPr/>
        </p:nvPicPr>
        <p:blipFill rotWithShape="1">
          <a:blip r:embed="rId2"/>
          <a:srcRect l="21167" r="19499"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2" name="Title 1">
            <a:extLst>
              <a:ext uri="{FF2B5EF4-FFF2-40B4-BE49-F238E27FC236}">
                <a16:creationId xmlns:a16="http://schemas.microsoft.com/office/drawing/2014/main" id="{65BC01A7-40F6-8F06-0F1C-FEF09553B1C2}"/>
              </a:ext>
            </a:extLst>
          </p:cNvPr>
          <p:cNvSpPr>
            <a:spLocks noGrp="1"/>
          </p:cNvSpPr>
          <p:nvPr>
            <p:ph type="ctrTitle"/>
          </p:nvPr>
        </p:nvSpPr>
        <p:spPr>
          <a:xfrm>
            <a:off x="6789920" y="165717"/>
            <a:ext cx="4572000" cy="2497584"/>
          </a:xfrm>
        </p:spPr>
        <p:txBody>
          <a:bodyPr>
            <a:normAutofit/>
          </a:bodyPr>
          <a:lstStyle/>
          <a:p>
            <a:pPr algn="l"/>
            <a:r>
              <a:rPr lang="en-US" sz="4400" dirty="0"/>
              <a:t>Developing an SMS Spam Filter</a:t>
            </a:r>
            <a:endParaRPr lang="en-IN" sz="4400" dirty="0"/>
          </a:p>
        </p:txBody>
      </p:sp>
      <p:sp>
        <p:nvSpPr>
          <p:cNvPr id="3" name="Subtitle 2">
            <a:extLst>
              <a:ext uri="{FF2B5EF4-FFF2-40B4-BE49-F238E27FC236}">
                <a16:creationId xmlns:a16="http://schemas.microsoft.com/office/drawing/2014/main" id="{B52779B6-10CA-FBA7-6B7D-F8BF54882252}"/>
              </a:ext>
            </a:extLst>
          </p:cNvPr>
          <p:cNvSpPr>
            <a:spLocks noGrp="1"/>
          </p:cNvSpPr>
          <p:nvPr>
            <p:ph type="subTitle" idx="1"/>
          </p:nvPr>
        </p:nvSpPr>
        <p:spPr>
          <a:xfrm>
            <a:off x="6320901" y="3429000"/>
            <a:ext cx="5109099" cy="2666999"/>
          </a:xfrm>
        </p:spPr>
        <p:txBody>
          <a:bodyPr>
            <a:normAutofit/>
          </a:bodyPr>
          <a:lstStyle/>
          <a:p>
            <a:pPr algn="l"/>
            <a:r>
              <a:rPr lang="en-IN" dirty="0"/>
              <a:t>D22009:- ARNAB MANDAL</a:t>
            </a:r>
          </a:p>
          <a:p>
            <a:pPr algn="l"/>
            <a:r>
              <a:rPr lang="en-IN" dirty="0"/>
              <a:t>D22045:- SHUBHAM PACHPUTE</a:t>
            </a:r>
          </a:p>
          <a:p>
            <a:pPr algn="l"/>
            <a:r>
              <a:rPr lang="en-IN" dirty="0"/>
              <a:t>D22047:- SOURABH LOHOTE</a:t>
            </a:r>
          </a:p>
        </p:txBody>
      </p:sp>
    </p:spTree>
    <p:extLst>
      <p:ext uri="{BB962C8B-B14F-4D97-AF65-F5344CB8AC3E}">
        <p14:creationId xmlns:p14="http://schemas.microsoft.com/office/powerpoint/2010/main" val="193103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sz="2800" b="1" dirty="0"/>
              <a:t>Aim</a:t>
            </a:r>
            <a:r>
              <a:rPr lang="en-IN" dirty="0"/>
              <a:t> :  </a:t>
            </a:r>
            <a:r>
              <a:rPr lang="en-IN" b="1" dirty="0"/>
              <a:t>To classify Spam messages</a:t>
            </a:r>
          </a:p>
          <a:p>
            <a:endParaRPr lang="en-IN" dirty="0"/>
          </a:p>
          <a:p>
            <a:r>
              <a:rPr lang="en-IN" b="1" dirty="0"/>
              <a:t>Model</a:t>
            </a:r>
            <a:r>
              <a:rPr lang="en-IN" dirty="0"/>
              <a:t> :  Logistic Regression on TF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0.977</a:t>
            </a:r>
          </a:p>
          <a:p>
            <a:pPr lvl="1"/>
            <a:r>
              <a:rPr lang="en-IN" dirty="0"/>
              <a:t>Recall : 0.75</a:t>
            </a:r>
          </a:p>
          <a:p>
            <a:pPr lvl="1"/>
            <a:r>
              <a:rPr lang="en-IN" dirty="0"/>
              <a:t>F1 Score : 0.85</a:t>
            </a:r>
          </a:p>
        </p:txBody>
      </p:sp>
    </p:spTree>
    <p:extLst>
      <p:ext uri="{BB962C8B-B14F-4D97-AF65-F5344CB8AC3E}">
        <p14:creationId xmlns:p14="http://schemas.microsoft.com/office/powerpoint/2010/main" val="2321272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AdaBoost Classifier on TF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0.94</a:t>
            </a:r>
          </a:p>
          <a:p>
            <a:pPr lvl="1"/>
            <a:r>
              <a:rPr lang="en-IN" dirty="0"/>
              <a:t>Recall : 0.80</a:t>
            </a:r>
          </a:p>
          <a:p>
            <a:pPr lvl="1"/>
            <a:r>
              <a:rPr lang="en-IN" dirty="0"/>
              <a:t>F1 Score : 0.87</a:t>
            </a:r>
          </a:p>
        </p:txBody>
      </p:sp>
    </p:spTree>
    <p:extLst>
      <p:ext uri="{BB962C8B-B14F-4D97-AF65-F5344CB8AC3E}">
        <p14:creationId xmlns:p14="http://schemas.microsoft.com/office/powerpoint/2010/main" val="174864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Bagging Classifier on TF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0.93</a:t>
            </a:r>
          </a:p>
          <a:p>
            <a:pPr lvl="1"/>
            <a:r>
              <a:rPr lang="en-IN" dirty="0"/>
              <a:t>Recall : 0.72</a:t>
            </a:r>
          </a:p>
          <a:p>
            <a:pPr lvl="1"/>
            <a:r>
              <a:rPr lang="en-IN" dirty="0"/>
              <a:t>F1 Score : 0.81</a:t>
            </a:r>
          </a:p>
        </p:txBody>
      </p:sp>
    </p:spTree>
    <p:extLst>
      <p:ext uri="{BB962C8B-B14F-4D97-AF65-F5344CB8AC3E}">
        <p14:creationId xmlns:p14="http://schemas.microsoft.com/office/powerpoint/2010/main" val="425749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Support Vector Classifier(SVC) on TF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1</a:t>
            </a:r>
          </a:p>
          <a:p>
            <a:pPr lvl="1"/>
            <a:r>
              <a:rPr lang="en-IN" dirty="0"/>
              <a:t>Recall : 0.66</a:t>
            </a:r>
          </a:p>
          <a:p>
            <a:pPr lvl="1"/>
            <a:r>
              <a:rPr lang="en-IN" dirty="0"/>
              <a:t>F1 Score : 0.79</a:t>
            </a:r>
          </a:p>
        </p:txBody>
      </p:sp>
    </p:spTree>
    <p:extLst>
      <p:ext uri="{BB962C8B-B14F-4D97-AF65-F5344CB8AC3E}">
        <p14:creationId xmlns:p14="http://schemas.microsoft.com/office/powerpoint/2010/main" val="390722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Logistic Regression on TF-IDF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0.97</a:t>
            </a:r>
          </a:p>
          <a:p>
            <a:pPr lvl="1"/>
            <a:r>
              <a:rPr lang="en-IN" dirty="0"/>
              <a:t>Recall : 0.69</a:t>
            </a:r>
          </a:p>
          <a:p>
            <a:pPr lvl="1"/>
            <a:r>
              <a:rPr lang="en-IN" dirty="0"/>
              <a:t>F1 Score : 0.81</a:t>
            </a:r>
          </a:p>
        </p:txBody>
      </p:sp>
    </p:spTree>
    <p:extLst>
      <p:ext uri="{BB962C8B-B14F-4D97-AF65-F5344CB8AC3E}">
        <p14:creationId xmlns:p14="http://schemas.microsoft.com/office/powerpoint/2010/main" val="83314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AdaBoost Classifier on TF-IDF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0.94</a:t>
            </a:r>
          </a:p>
          <a:p>
            <a:pPr lvl="1"/>
            <a:r>
              <a:rPr lang="en-IN" dirty="0"/>
              <a:t>Recall : 0.74</a:t>
            </a:r>
          </a:p>
          <a:p>
            <a:pPr lvl="1"/>
            <a:r>
              <a:rPr lang="en-IN" dirty="0"/>
              <a:t>F1 Score : 0.83</a:t>
            </a:r>
          </a:p>
        </p:txBody>
      </p:sp>
    </p:spTree>
    <p:extLst>
      <p:ext uri="{BB962C8B-B14F-4D97-AF65-F5344CB8AC3E}">
        <p14:creationId xmlns:p14="http://schemas.microsoft.com/office/powerpoint/2010/main" val="349412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Support Vector Classifier(SVC) on TF-IDF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0.94</a:t>
            </a:r>
          </a:p>
          <a:p>
            <a:pPr lvl="1"/>
            <a:r>
              <a:rPr lang="en-IN" dirty="0"/>
              <a:t>Recall : 0.72</a:t>
            </a:r>
          </a:p>
          <a:p>
            <a:pPr lvl="1"/>
            <a:r>
              <a:rPr lang="en-IN" dirty="0"/>
              <a:t>F1 Score : 0.82</a:t>
            </a:r>
          </a:p>
        </p:txBody>
      </p:sp>
    </p:spTree>
    <p:extLst>
      <p:ext uri="{BB962C8B-B14F-4D97-AF65-F5344CB8AC3E}">
        <p14:creationId xmlns:p14="http://schemas.microsoft.com/office/powerpoint/2010/main" val="250078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Bagging Classifier on TF-IDF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0.88</a:t>
            </a:r>
          </a:p>
          <a:p>
            <a:pPr lvl="1"/>
            <a:r>
              <a:rPr lang="en-IN" dirty="0"/>
              <a:t>Recall : 0.70</a:t>
            </a:r>
          </a:p>
          <a:p>
            <a:pPr lvl="1"/>
            <a:r>
              <a:rPr lang="en-IN" dirty="0"/>
              <a:t>F1 Score : 0.78</a:t>
            </a:r>
          </a:p>
        </p:txBody>
      </p:sp>
    </p:spTree>
    <p:extLst>
      <p:ext uri="{BB962C8B-B14F-4D97-AF65-F5344CB8AC3E}">
        <p14:creationId xmlns:p14="http://schemas.microsoft.com/office/powerpoint/2010/main" val="236800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AdaBoost Classifier on Doc2Vec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0.88</a:t>
            </a:r>
          </a:p>
          <a:p>
            <a:pPr lvl="1"/>
            <a:r>
              <a:rPr lang="en-IN" dirty="0"/>
              <a:t>Recall : 0.86</a:t>
            </a:r>
          </a:p>
          <a:p>
            <a:pPr lvl="1"/>
            <a:r>
              <a:rPr lang="en-IN" dirty="0"/>
              <a:t>F1 Score : 0.87</a:t>
            </a:r>
          </a:p>
        </p:txBody>
      </p:sp>
    </p:spTree>
    <p:extLst>
      <p:ext uri="{BB962C8B-B14F-4D97-AF65-F5344CB8AC3E}">
        <p14:creationId xmlns:p14="http://schemas.microsoft.com/office/powerpoint/2010/main" val="3059624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7755-AAE3-961C-DE90-BD0671FBC93E}"/>
              </a:ext>
            </a:extLst>
          </p:cNvPr>
          <p:cNvSpPr>
            <a:spLocks noGrp="1"/>
          </p:cNvSpPr>
          <p:nvPr>
            <p:ph type="title"/>
          </p:nvPr>
        </p:nvSpPr>
        <p:spPr/>
        <p:txBody>
          <a:bodyPr/>
          <a:lstStyle/>
          <a:p>
            <a:r>
              <a:rPr lang="en-IN" dirty="0"/>
              <a:t>MODEL FITTING &amp; PERFORMACE</a:t>
            </a:r>
          </a:p>
        </p:txBody>
      </p:sp>
      <p:sp>
        <p:nvSpPr>
          <p:cNvPr id="3" name="Content Placeholder 2">
            <a:extLst>
              <a:ext uri="{FF2B5EF4-FFF2-40B4-BE49-F238E27FC236}">
                <a16:creationId xmlns:a16="http://schemas.microsoft.com/office/drawing/2014/main" id="{F523050C-ABD1-ED6D-C517-6CA1CC3EA68D}"/>
              </a:ext>
            </a:extLst>
          </p:cNvPr>
          <p:cNvSpPr>
            <a:spLocks noGrp="1"/>
          </p:cNvSpPr>
          <p:nvPr>
            <p:ph idx="1"/>
          </p:nvPr>
        </p:nvSpPr>
        <p:spPr>
          <a:xfrm>
            <a:off x="1103312" y="1438184"/>
            <a:ext cx="8946541" cy="4810216"/>
          </a:xfrm>
        </p:spPr>
        <p:txBody>
          <a:bodyPr>
            <a:normAutofit/>
          </a:bodyPr>
          <a:lstStyle/>
          <a:p>
            <a:r>
              <a:rPr lang="en-IN" b="1" dirty="0"/>
              <a:t>Model</a:t>
            </a:r>
            <a:r>
              <a:rPr lang="en-IN" dirty="0"/>
              <a:t> :  Bagging Classifier on Doc2Vec data</a:t>
            </a:r>
          </a:p>
          <a:p>
            <a:pPr marL="0" indent="0">
              <a:buNone/>
            </a:pPr>
            <a:endParaRPr lang="en-IN" dirty="0"/>
          </a:p>
          <a:p>
            <a:r>
              <a:rPr lang="en-IN" b="1" dirty="0"/>
              <a:t>Experiment</a:t>
            </a:r>
            <a:r>
              <a:rPr lang="en-IN" dirty="0"/>
              <a:t> : Training the model and then improving the performance using hyperparameter tuning in </a:t>
            </a:r>
            <a:r>
              <a:rPr lang="en-IN" dirty="0" err="1"/>
              <a:t>gridsearchcv</a:t>
            </a:r>
            <a:r>
              <a:rPr lang="en-IN" dirty="0"/>
              <a:t>.</a:t>
            </a:r>
          </a:p>
          <a:p>
            <a:endParaRPr lang="en-IN" dirty="0"/>
          </a:p>
          <a:p>
            <a:r>
              <a:rPr lang="en-IN" b="1" dirty="0"/>
              <a:t>Observations</a:t>
            </a:r>
            <a:r>
              <a:rPr lang="en-IN" dirty="0"/>
              <a:t> : Performance on the test data :-</a:t>
            </a:r>
          </a:p>
          <a:p>
            <a:pPr lvl="1"/>
            <a:r>
              <a:rPr lang="en-IN" dirty="0"/>
              <a:t>Precision : 0.94</a:t>
            </a:r>
          </a:p>
          <a:p>
            <a:pPr lvl="1"/>
            <a:r>
              <a:rPr lang="en-IN" dirty="0"/>
              <a:t>Recall : 0.67</a:t>
            </a:r>
          </a:p>
          <a:p>
            <a:pPr lvl="1"/>
            <a:r>
              <a:rPr lang="en-IN" dirty="0"/>
              <a:t>F1 Score : 0.78</a:t>
            </a:r>
          </a:p>
        </p:txBody>
      </p:sp>
    </p:spTree>
    <p:extLst>
      <p:ext uri="{BB962C8B-B14F-4D97-AF65-F5344CB8AC3E}">
        <p14:creationId xmlns:p14="http://schemas.microsoft.com/office/powerpoint/2010/main" val="144599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CEC749-1AC3-2D45-742E-C583C44321A2}"/>
              </a:ext>
            </a:extLst>
          </p:cNvPr>
          <p:cNvSpPr>
            <a:spLocks noGrp="1"/>
          </p:cNvSpPr>
          <p:nvPr>
            <p:ph type="title"/>
          </p:nvPr>
        </p:nvSpPr>
        <p:spPr>
          <a:xfrm>
            <a:off x="648930" y="629267"/>
            <a:ext cx="9252154" cy="1016654"/>
          </a:xfrm>
        </p:spPr>
        <p:txBody>
          <a:bodyPr>
            <a:normAutofit/>
          </a:bodyPr>
          <a:lstStyle/>
          <a:p>
            <a:pPr>
              <a:lnSpc>
                <a:spcPct val="90000"/>
              </a:lnSpc>
            </a:pPr>
            <a:r>
              <a:rPr lang="en-IN" sz="3300">
                <a:solidFill>
                  <a:srgbClr val="EBEBEB"/>
                </a:solidFill>
              </a:rPr>
              <a:t>TEXT PREPROCESSING</a:t>
            </a:r>
            <a:br>
              <a:rPr lang="en-IN" sz="3300">
                <a:solidFill>
                  <a:srgbClr val="EBEBEB"/>
                </a:solidFill>
              </a:rPr>
            </a:br>
            <a:endParaRPr lang="en-IN" sz="3300">
              <a:solidFill>
                <a:srgbClr val="EBEBEB"/>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924A1B1-2FB6-D25E-6CBF-0B7BFE372453}"/>
              </a:ext>
            </a:extLst>
          </p:cNvPr>
          <p:cNvGraphicFramePr>
            <a:graphicFrameLocks noGrp="1"/>
          </p:cNvGraphicFramePr>
          <p:nvPr>
            <p:ph idx="1"/>
            <p:extLst>
              <p:ext uri="{D42A27DB-BD31-4B8C-83A1-F6EECF244321}">
                <p14:modId xmlns:p14="http://schemas.microsoft.com/office/powerpoint/2010/main" val="375206203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403982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EF70-A6F0-54EA-814D-D0356E620B0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2D39B6E-616E-1F3A-E0B6-BD1C4653AF82}"/>
              </a:ext>
            </a:extLst>
          </p:cNvPr>
          <p:cNvSpPr>
            <a:spLocks noGrp="1"/>
          </p:cNvSpPr>
          <p:nvPr>
            <p:ph idx="1"/>
          </p:nvPr>
        </p:nvSpPr>
        <p:spPr>
          <a:xfrm>
            <a:off x="1103312" y="1509204"/>
            <a:ext cx="8946541" cy="4739196"/>
          </a:xfrm>
        </p:spPr>
        <p:txBody>
          <a:bodyPr/>
          <a:lstStyle/>
          <a:p>
            <a:r>
              <a:rPr lang="en-US" b="0" i="0" dirty="0">
                <a:solidFill>
                  <a:srgbClr val="D1D5DB"/>
                </a:solidFill>
                <a:effectLst/>
                <a:latin typeface="Söhne"/>
              </a:rPr>
              <a:t>In conclusion, using different machine learning models for text classification of spam messages can provide a robust approach to identifying and filtering unwanted messages. Each model has its strengths and weaknesses, and by combining them, we can leverage their complementary capabilities to achieve improved accuracy and performance. This can help to overcome the limitations of any individual model, making it less likely to miss or misclassify spam messages. Additionally, evaluating the performance of different models and selecting the best-suited one for the task at hand can further optimize the text classification process.</a:t>
            </a:r>
          </a:p>
          <a:p>
            <a:endParaRPr lang="en-US" dirty="0">
              <a:solidFill>
                <a:srgbClr val="D1D5DB"/>
              </a:solidFill>
              <a:latin typeface="Söhne"/>
            </a:endParaRPr>
          </a:p>
          <a:p>
            <a:r>
              <a:rPr lang="en-US" dirty="0">
                <a:solidFill>
                  <a:srgbClr val="D1D5DB"/>
                </a:solidFill>
                <a:latin typeface="Söhne"/>
              </a:rPr>
              <a:t>The model which gave us the best result for Spam Classification is the AdaBoost Classifier fitted on TF vectorized data.</a:t>
            </a:r>
            <a:endParaRPr lang="en-IN" dirty="0"/>
          </a:p>
        </p:txBody>
      </p:sp>
    </p:spTree>
    <p:extLst>
      <p:ext uri="{BB962C8B-B14F-4D97-AF65-F5344CB8AC3E}">
        <p14:creationId xmlns:p14="http://schemas.microsoft.com/office/powerpoint/2010/main" val="104198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A58BCF-2551-C4B2-DBBE-103129A80A7C}"/>
              </a:ext>
            </a:extLst>
          </p:cNvPr>
          <p:cNvSpPr>
            <a:spLocks noGrp="1"/>
          </p:cNvSpPr>
          <p:nvPr>
            <p:ph type="title"/>
          </p:nvPr>
        </p:nvSpPr>
        <p:spPr>
          <a:xfrm>
            <a:off x="787153" y="151384"/>
            <a:ext cx="10668000" cy="1061011"/>
          </a:xfrm>
        </p:spPr>
        <p:txBody>
          <a:bodyPr/>
          <a:lstStyle/>
          <a:p>
            <a:r>
              <a:rPr lang="en-IN" dirty="0"/>
              <a:t>DATA EXPLORATION</a:t>
            </a:r>
          </a:p>
        </p:txBody>
      </p:sp>
      <p:pic>
        <p:nvPicPr>
          <p:cNvPr id="1030" name="Picture 6">
            <a:extLst>
              <a:ext uri="{FF2B5EF4-FFF2-40B4-BE49-F238E27FC236}">
                <a16:creationId xmlns:a16="http://schemas.microsoft.com/office/drawing/2014/main" id="{4074D0FC-4BD0-B315-4F98-3AECDCC23F7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03858" y="2047361"/>
            <a:ext cx="5474069" cy="20718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10D161D-3955-4EC0-4C89-0575CD28913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03859" y="4872255"/>
            <a:ext cx="5474068" cy="18343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DF58E40-730C-3FA4-551D-ECE9AEA12EAD}"/>
              </a:ext>
            </a:extLst>
          </p:cNvPr>
          <p:cNvSpPr txBox="1"/>
          <p:nvPr/>
        </p:nvSpPr>
        <p:spPr>
          <a:xfrm>
            <a:off x="1167182" y="1537545"/>
            <a:ext cx="1105502" cy="461665"/>
          </a:xfrm>
          <a:prstGeom prst="rect">
            <a:avLst/>
          </a:prstGeom>
          <a:noFill/>
        </p:spPr>
        <p:txBody>
          <a:bodyPr wrap="square" rtlCol="0">
            <a:spAutoFit/>
          </a:bodyPr>
          <a:lstStyle/>
          <a:p>
            <a:r>
              <a:rPr lang="en-IN" sz="2400" dirty="0"/>
              <a:t>SPAM</a:t>
            </a:r>
            <a:endParaRPr lang="en-IN" dirty="0"/>
          </a:p>
        </p:txBody>
      </p:sp>
      <p:sp>
        <p:nvSpPr>
          <p:cNvPr id="14" name="TextBox 13">
            <a:extLst>
              <a:ext uri="{FF2B5EF4-FFF2-40B4-BE49-F238E27FC236}">
                <a16:creationId xmlns:a16="http://schemas.microsoft.com/office/drawing/2014/main" id="{15AA11E2-1243-5507-0469-9CA42179F00F}"/>
              </a:ext>
            </a:extLst>
          </p:cNvPr>
          <p:cNvSpPr txBox="1"/>
          <p:nvPr/>
        </p:nvSpPr>
        <p:spPr>
          <a:xfrm>
            <a:off x="3623659" y="1212395"/>
            <a:ext cx="3603093" cy="461665"/>
          </a:xfrm>
          <a:prstGeom prst="rect">
            <a:avLst/>
          </a:prstGeom>
          <a:noFill/>
        </p:spPr>
        <p:txBody>
          <a:bodyPr wrap="square" rtlCol="0">
            <a:spAutoFit/>
          </a:bodyPr>
          <a:lstStyle/>
          <a:p>
            <a:pPr algn="ctr"/>
            <a:r>
              <a:rPr lang="en-IN" sz="2400" dirty="0"/>
              <a:t>WORD CLOUD</a:t>
            </a:r>
          </a:p>
        </p:txBody>
      </p:sp>
      <p:sp>
        <p:nvSpPr>
          <p:cNvPr id="15" name="TextBox 14">
            <a:extLst>
              <a:ext uri="{FF2B5EF4-FFF2-40B4-BE49-F238E27FC236}">
                <a16:creationId xmlns:a16="http://schemas.microsoft.com/office/drawing/2014/main" id="{AA22D5F1-CF5A-4BE7-ACF4-B6DD9A4F609F}"/>
              </a:ext>
            </a:extLst>
          </p:cNvPr>
          <p:cNvSpPr txBox="1"/>
          <p:nvPr/>
        </p:nvSpPr>
        <p:spPr>
          <a:xfrm>
            <a:off x="954515" y="4261707"/>
            <a:ext cx="2951659" cy="461665"/>
          </a:xfrm>
          <a:prstGeom prst="rect">
            <a:avLst/>
          </a:prstGeom>
          <a:noFill/>
        </p:spPr>
        <p:txBody>
          <a:bodyPr wrap="square" rtlCol="0">
            <a:spAutoFit/>
          </a:bodyPr>
          <a:lstStyle/>
          <a:p>
            <a:r>
              <a:rPr lang="en-IN" sz="2400" dirty="0"/>
              <a:t>HAM / NOT SPAM</a:t>
            </a:r>
          </a:p>
        </p:txBody>
      </p:sp>
      <p:sp>
        <p:nvSpPr>
          <p:cNvPr id="16" name="TextBox 15">
            <a:extLst>
              <a:ext uri="{FF2B5EF4-FFF2-40B4-BE49-F238E27FC236}">
                <a16:creationId xmlns:a16="http://schemas.microsoft.com/office/drawing/2014/main" id="{7712D4D0-17C1-DD2C-DE10-478B99CBC9AD}"/>
              </a:ext>
            </a:extLst>
          </p:cNvPr>
          <p:cNvSpPr txBox="1"/>
          <p:nvPr/>
        </p:nvSpPr>
        <p:spPr>
          <a:xfrm>
            <a:off x="6718992" y="1560358"/>
            <a:ext cx="5069149" cy="3970318"/>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 the SPAM category the most frequent words are shown such as call, mobile, free, send, claim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HAM category the most frequent words are shown such as call, go, </a:t>
            </a:r>
            <a:r>
              <a:rPr lang="en-US" dirty="0" err="1"/>
              <a:t>ur</a:t>
            </a:r>
            <a:r>
              <a:rPr lang="en-US" dirty="0"/>
              <a:t>, come, home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see that both Spam &amp; Ham has “call” as the one of the most frequent word.</a:t>
            </a:r>
          </a:p>
          <a:p>
            <a:endParaRPr lang="en-US" dirty="0"/>
          </a:p>
          <a:p>
            <a:endParaRPr lang="en-US" dirty="0"/>
          </a:p>
          <a:p>
            <a:endParaRPr lang="en-IN" dirty="0"/>
          </a:p>
        </p:txBody>
      </p:sp>
    </p:spTree>
    <p:extLst>
      <p:ext uri="{BB962C8B-B14F-4D97-AF65-F5344CB8AC3E}">
        <p14:creationId xmlns:p14="http://schemas.microsoft.com/office/powerpoint/2010/main" val="315409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ED57F3-60E2-BE46-DA00-C79485A667E9}"/>
              </a:ext>
            </a:extLst>
          </p:cNvPr>
          <p:cNvSpPr>
            <a:spLocks noGrp="1"/>
          </p:cNvSpPr>
          <p:nvPr>
            <p:ph type="title"/>
          </p:nvPr>
        </p:nvSpPr>
        <p:spPr>
          <a:xfrm>
            <a:off x="708255" y="434963"/>
            <a:ext cx="9404723" cy="1400530"/>
          </a:xfrm>
        </p:spPr>
        <p:txBody>
          <a:bodyPr/>
          <a:lstStyle/>
          <a:p>
            <a:r>
              <a:rPr lang="en-IN" dirty="0"/>
              <a:t>VECTORIZATION</a:t>
            </a:r>
          </a:p>
        </p:txBody>
      </p:sp>
      <p:graphicFrame>
        <p:nvGraphicFramePr>
          <p:cNvPr id="8" name="Content Placeholder 5">
            <a:extLst>
              <a:ext uri="{FF2B5EF4-FFF2-40B4-BE49-F238E27FC236}">
                <a16:creationId xmlns:a16="http://schemas.microsoft.com/office/drawing/2014/main" id="{6C1C0A24-81F9-2B07-50F9-DC70A5ABB695}"/>
              </a:ext>
            </a:extLst>
          </p:cNvPr>
          <p:cNvGraphicFramePr>
            <a:graphicFrameLocks noGrp="1"/>
          </p:cNvGraphicFramePr>
          <p:nvPr>
            <p:ph sz="half" idx="1"/>
            <p:extLst>
              <p:ext uri="{D42A27DB-BD31-4B8C-83A1-F6EECF244321}">
                <p14:modId xmlns:p14="http://schemas.microsoft.com/office/powerpoint/2010/main" val="2644444621"/>
              </p:ext>
            </p:extLst>
          </p:nvPr>
        </p:nvGraphicFramePr>
        <p:xfrm>
          <a:off x="1103313" y="2060575"/>
          <a:ext cx="4395787"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4E36418C-A1B5-6601-350B-CBFDAEE1238D}"/>
              </a:ext>
            </a:extLst>
          </p:cNvPr>
          <p:cNvSpPr>
            <a:spLocks noGrp="1"/>
          </p:cNvSpPr>
          <p:nvPr>
            <p:ph sz="half" idx="2"/>
          </p:nvPr>
        </p:nvSpPr>
        <p:spPr>
          <a:xfrm>
            <a:off x="6096000" y="2077376"/>
            <a:ext cx="4030876" cy="4178962"/>
          </a:xfrm>
        </p:spPr>
        <p:txBody>
          <a:bodyPr>
            <a:normAutofit/>
          </a:bodyPr>
          <a:lstStyle/>
          <a:p>
            <a:pPr marL="0" indent="0">
              <a:buNone/>
            </a:pPr>
            <a:r>
              <a:rPr lang="en-US" sz="2400" b="1" i="0" dirty="0">
                <a:effectLst/>
                <a:latin typeface="source-serif-pro"/>
              </a:rPr>
              <a:t>TF vectorizer </a:t>
            </a:r>
            <a:r>
              <a:rPr lang="en-US" sz="2400" b="0" i="0" dirty="0">
                <a:effectLst/>
                <a:latin typeface="source-serif-pro"/>
              </a:rPr>
              <a:t>creates  a vocabulary extracting the unique words from the documents and keeps the vector with the term frequency of the particular word in the corresponding document. Simply term frequency refers to number of occurrences of a particular word in a document.</a:t>
            </a:r>
            <a:endParaRPr lang="en-IN" sz="2400" dirty="0"/>
          </a:p>
        </p:txBody>
      </p:sp>
      <p:sp>
        <p:nvSpPr>
          <p:cNvPr id="9" name="TextBox 8">
            <a:extLst>
              <a:ext uri="{FF2B5EF4-FFF2-40B4-BE49-F238E27FC236}">
                <a16:creationId xmlns:a16="http://schemas.microsoft.com/office/drawing/2014/main" id="{31E7E5A2-4D82-0FAE-9E55-E16E3C9CEA12}"/>
              </a:ext>
            </a:extLst>
          </p:cNvPr>
          <p:cNvSpPr txBox="1"/>
          <p:nvPr/>
        </p:nvSpPr>
        <p:spPr>
          <a:xfrm>
            <a:off x="3879541" y="1250718"/>
            <a:ext cx="3755254" cy="584775"/>
          </a:xfrm>
          <a:prstGeom prst="rect">
            <a:avLst/>
          </a:prstGeom>
          <a:noFill/>
        </p:spPr>
        <p:txBody>
          <a:bodyPr wrap="square" rtlCol="0">
            <a:spAutoFit/>
          </a:bodyPr>
          <a:lstStyle/>
          <a:p>
            <a:pPr algn="ctr"/>
            <a:r>
              <a:rPr lang="en-IN" sz="3200" dirty="0"/>
              <a:t>TF Vectorizor</a:t>
            </a:r>
          </a:p>
        </p:txBody>
      </p:sp>
    </p:spTree>
    <p:extLst>
      <p:ext uri="{BB962C8B-B14F-4D97-AF65-F5344CB8AC3E}">
        <p14:creationId xmlns:p14="http://schemas.microsoft.com/office/powerpoint/2010/main" val="277153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ED57F3-60E2-BE46-DA00-C79485A667E9}"/>
              </a:ext>
            </a:extLst>
          </p:cNvPr>
          <p:cNvSpPr>
            <a:spLocks noGrp="1"/>
          </p:cNvSpPr>
          <p:nvPr>
            <p:ph type="title"/>
          </p:nvPr>
        </p:nvSpPr>
        <p:spPr>
          <a:xfrm>
            <a:off x="708255" y="434963"/>
            <a:ext cx="9404723" cy="949954"/>
          </a:xfrm>
        </p:spPr>
        <p:txBody>
          <a:bodyPr/>
          <a:lstStyle/>
          <a:p>
            <a:r>
              <a:rPr lang="en-IN" dirty="0"/>
              <a:t>VECTORIZATION</a:t>
            </a:r>
          </a:p>
        </p:txBody>
      </p:sp>
      <p:graphicFrame>
        <p:nvGraphicFramePr>
          <p:cNvPr id="8" name="Content Placeholder 5">
            <a:extLst>
              <a:ext uri="{FF2B5EF4-FFF2-40B4-BE49-F238E27FC236}">
                <a16:creationId xmlns:a16="http://schemas.microsoft.com/office/drawing/2014/main" id="{6C1C0A24-81F9-2B07-50F9-DC70A5ABB695}"/>
              </a:ext>
            </a:extLst>
          </p:cNvPr>
          <p:cNvGraphicFramePr>
            <a:graphicFrameLocks noGrp="1"/>
          </p:cNvGraphicFramePr>
          <p:nvPr>
            <p:ph sz="half" idx="1"/>
            <p:extLst>
              <p:ext uri="{D42A27DB-BD31-4B8C-83A1-F6EECF244321}">
                <p14:modId xmlns:p14="http://schemas.microsoft.com/office/powerpoint/2010/main" val="1150430403"/>
              </p:ext>
            </p:extLst>
          </p:nvPr>
        </p:nvGraphicFramePr>
        <p:xfrm>
          <a:off x="1103313" y="2060575"/>
          <a:ext cx="4395787"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4E36418C-A1B5-6601-350B-CBFDAEE1238D}"/>
              </a:ext>
            </a:extLst>
          </p:cNvPr>
          <p:cNvSpPr>
            <a:spLocks noGrp="1"/>
          </p:cNvSpPr>
          <p:nvPr>
            <p:ph sz="half" idx="2"/>
          </p:nvPr>
        </p:nvSpPr>
        <p:spPr>
          <a:xfrm>
            <a:off x="6095999" y="2077376"/>
            <a:ext cx="4992687" cy="4178962"/>
          </a:xfrm>
        </p:spPr>
        <p:txBody>
          <a:bodyPr>
            <a:normAutofit fontScale="92500" lnSpcReduction="10000"/>
          </a:bodyPr>
          <a:lstStyle/>
          <a:p>
            <a:pPr marL="0" indent="0">
              <a:buNone/>
            </a:pPr>
            <a:r>
              <a:rPr lang="en-US" sz="2400" b="1" i="0" dirty="0">
                <a:solidFill>
                  <a:srgbClr val="D1D5DB"/>
                </a:solidFill>
                <a:effectLst/>
                <a:latin typeface="Söhne"/>
              </a:rPr>
              <a:t>TF-IDF</a:t>
            </a:r>
            <a:r>
              <a:rPr lang="en-US" sz="2400" b="0" i="0" dirty="0">
                <a:solidFill>
                  <a:srgbClr val="D1D5DB"/>
                </a:solidFill>
                <a:effectLst/>
                <a:latin typeface="Söhne"/>
              </a:rPr>
              <a:t> stands for Term Frequency-Inverse Document Frequency.</a:t>
            </a:r>
          </a:p>
          <a:p>
            <a:pPr marL="0" indent="0">
              <a:buNone/>
            </a:pPr>
            <a:endParaRPr lang="en-US" sz="2400" b="0" i="0" dirty="0">
              <a:solidFill>
                <a:srgbClr val="D1D5DB"/>
              </a:solidFill>
              <a:effectLst/>
              <a:latin typeface="Söhne"/>
            </a:endParaRPr>
          </a:p>
          <a:p>
            <a:pPr marL="0" indent="0">
              <a:buNone/>
            </a:pPr>
            <a:r>
              <a:rPr lang="en-US" sz="2200" b="0" i="0" dirty="0">
                <a:solidFill>
                  <a:srgbClr val="D1D5DB"/>
                </a:solidFill>
                <a:effectLst/>
                <a:latin typeface="Söhne"/>
              </a:rPr>
              <a:t>The TF of a word measures how frequently a word appears in a document, while the IDF measures how rare a word is across all documents in the corpus. The product of these two values gives a weight that indicates how important a word is to a particular document in the corpus. This weight is used in information retrieval and text mining to rank the significance of words in a document compared to an entire corpus.</a:t>
            </a:r>
            <a:endParaRPr lang="en-IN" sz="2200" dirty="0"/>
          </a:p>
        </p:txBody>
      </p:sp>
      <p:sp>
        <p:nvSpPr>
          <p:cNvPr id="9" name="TextBox 8">
            <a:extLst>
              <a:ext uri="{FF2B5EF4-FFF2-40B4-BE49-F238E27FC236}">
                <a16:creationId xmlns:a16="http://schemas.microsoft.com/office/drawing/2014/main" id="{31E7E5A2-4D82-0FAE-9E55-E16E3C9CEA12}"/>
              </a:ext>
            </a:extLst>
          </p:cNvPr>
          <p:cNvSpPr txBox="1"/>
          <p:nvPr/>
        </p:nvSpPr>
        <p:spPr>
          <a:xfrm>
            <a:off x="3844030" y="1251752"/>
            <a:ext cx="3755254" cy="584775"/>
          </a:xfrm>
          <a:prstGeom prst="rect">
            <a:avLst/>
          </a:prstGeom>
          <a:noFill/>
        </p:spPr>
        <p:txBody>
          <a:bodyPr wrap="square" rtlCol="0">
            <a:spAutoFit/>
          </a:bodyPr>
          <a:lstStyle/>
          <a:p>
            <a:pPr algn="ctr"/>
            <a:r>
              <a:rPr lang="en-IN" sz="3200" dirty="0"/>
              <a:t>TF-IDF Vectorizer</a:t>
            </a:r>
          </a:p>
        </p:txBody>
      </p:sp>
    </p:spTree>
    <p:extLst>
      <p:ext uri="{BB962C8B-B14F-4D97-AF65-F5344CB8AC3E}">
        <p14:creationId xmlns:p14="http://schemas.microsoft.com/office/powerpoint/2010/main" val="162052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ED57F3-60E2-BE46-DA00-C79485A667E9}"/>
              </a:ext>
            </a:extLst>
          </p:cNvPr>
          <p:cNvSpPr>
            <a:spLocks noGrp="1"/>
          </p:cNvSpPr>
          <p:nvPr>
            <p:ph type="title"/>
          </p:nvPr>
        </p:nvSpPr>
        <p:spPr>
          <a:xfrm>
            <a:off x="708255" y="434963"/>
            <a:ext cx="9404723" cy="861177"/>
          </a:xfrm>
        </p:spPr>
        <p:txBody>
          <a:bodyPr/>
          <a:lstStyle/>
          <a:p>
            <a:r>
              <a:rPr lang="en-IN" dirty="0"/>
              <a:t>VECTORIZATION</a:t>
            </a:r>
          </a:p>
        </p:txBody>
      </p:sp>
      <p:graphicFrame>
        <p:nvGraphicFramePr>
          <p:cNvPr id="8" name="Content Placeholder 5">
            <a:extLst>
              <a:ext uri="{FF2B5EF4-FFF2-40B4-BE49-F238E27FC236}">
                <a16:creationId xmlns:a16="http://schemas.microsoft.com/office/drawing/2014/main" id="{6C1C0A24-81F9-2B07-50F9-DC70A5ABB695}"/>
              </a:ext>
            </a:extLst>
          </p:cNvPr>
          <p:cNvGraphicFramePr>
            <a:graphicFrameLocks noGrp="1"/>
          </p:cNvGraphicFramePr>
          <p:nvPr>
            <p:ph sz="half" idx="1"/>
            <p:extLst>
              <p:ext uri="{D42A27DB-BD31-4B8C-83A1-F6EECF244321}">
                <p14:modId xmlns:p14="http://schemas.microsoft.com/office/powerpoint/2010/main" val="2162647400"/>
              </p:ext>
            </p:extLst>
          </p:nvPr>
        </p:nvGraphicFramePr>
        <p:xfrm>
          <a:off x="1103313" y="2060575"/>
          <a:ext cx="4395787"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Content Placeholder 10">
            <a:extLst>
              <a:ext uri="{FF2B5EF4-FFF2-40B4-BE49-F238E27FC236}">
                <a16:creationId xmlns:a16="http://schemas.microsoft.com/office/drawing/2014/main" id="{4E36418C-A1B5-6601-350B-CBFDAEE1238D}"/>
              </a:ext>
            </a:extLst>
          </p:cNvPr>
          <p:cNvSpPr>
            <a:spLocks noGrp="1"/>
          </p:cNvSpPr>
          <p:nvPr>
            <p:ph sz="half" idx="2"/>
          </p:nvPr>
        </p:nvSpPr>
        <p:spPr>
          <a:xfrm>
            <a:off x="6096000" y="2077376"/>
            <a:ext cx="4255364" cy="4178962"/>
          </a:xfrm>
        </p:spPr>
        <p:txBody>
          <a:bodyPr>
            <a:noAutofit/>
          </a:bodyPr>
          <a:lstStyle/>
          <a:p>
            <a:pPr marL="0" indent="0">
              <a:buNone/>
            </a:pPr>
            <a:r>
              <a:rPr lang="en-US" sz="2000" b="1" i="0" dirty="0">
                <a:solidFill>
                  <a:srgbClr val="D1D5DB"/>
                </a:solidFill>
                <a:effectLst/>
                <a:latin typeface="Söhne"/>
              </a:rPr>
              <a:t>Doc2Vec</a:t>
            </a:r>
            <a:r>
              <a:rPr lang="en-US" sz="2000" b="0" i="0" dirty="0">
                <a:solidFill>
                  <a:srgbClr val="D1D5DB"/>
                </a:solidFill>
                <a:effectLst/>
                <a:latin typeface="Söhne"/>
              </a:rPr>
              <a:t> creates a vector representation of a document that captures its semantic meaning and context. This representation is generated by training a neural network on a large corpus of text, using a supervised or unsupervised learning approach. The resulting embeddings can then be used as input for various NLP tasks, such as sentiment analysis, text classification, and information retrieval</a:t>
            </a:r>
            <a:endParaRPr lang="en-IN" sz="2000" dirty="0"/>
          </a:p>
        </p:txBody>
      </p:sp>
      <p:sp>
        <p:nvSpPr>
          <p:cNvPr id="9" name="TextBox 8">
            <a:extLst>
              <a:ext uri="{FF2B5EF4-FFF2-40B4-BE49-F238E27FC236}">
                <a16:creationId xmlns:a16="http://schemas.microsoft.com/office/drawing/2014/main" id="{31E7E5A2-4D82-0FAE-9E55-E16E3C9CEA12}"/>
              </a:ext>
            </a:extLst>
          </p:cNvPr>
          <p:cNvSpPr txBox="1"/>
          <p:nvPr/>
        </p:nvSpPr>
        <p:spPr>
          <a:xfrm>
            <a:off x="3870663" y="1296140"/>
            <a:ext cx="3755254" cy="584775"/>
          </a:xfrm>
          <a:prstGeom prst="rect">
            <a:avLst/>
          </a:prstGeom>
          <a:noFill/>
        </p:spPr>
        <p:txBody>
          <a:bodyPr wrap="square" rtlCol="0">
            <a:spAutoFit/>
          </a:bodyPr>
          <a:lstStyle/>
          <a:p>
            <a:pPr algn="ctr"/>
            <a:r>
              <a:rPr lang="en-IN" sz="3200" dirty="0"/>
              <a:t>Doc2Vec</a:t>
            </a:r>
          </a:p>
        </p:txBody>
      </p:sp>
    </p:spTree>
    <p:extLst>
      <p:ext uri="{BB962C8B-B14F-4D97-AF65-F5344CB8AC3E}">
        <p14:creationId xmlns:p14="http://schemas.microsoft.com/office/powerpoint/2010/main" val="262297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0EB5-B512-DAB1-4063-DB30BDC1CFE7}"/>
              </a:ext>
            </a:extLst>
          </p:cNvPr>
          <p:cNvSpPr>
            <a:spLocks noGrp="1"/>
          </p:cNvSpPr>
          <p:nvPr>
            <p:ph type="title"/>
          </p:nvPr>
        </p:nvSpPr>
        <p:spPr>
          <a:xfrm>
            <a:off x="648930" y="629266"/>
            <a:ext cx="9252154" cy="1223983"/>
          </a:xfrm>
        </p:spPr>
        <p:txBody>
          <a:bodyPr>
            <a:normAutofit/>
          </a:bodyPr>
          <a:lstStyle/>
          <a:p>
            <a:pPr>
              <a:lnSpc>
                <a:spcPct val="90000"/>
              </a:lnSpc>
            </a:pPr>
            <a:r>
              <a:rPr lang="en-IN" sz="3900" dirty="0"/>
              <a:t>DIMENSION REDUCTION &amp; VISUALIZATION</a:t>
            </a:r>
          </a:p>
        </p:txBody>
      </p:sp>
      <p:pic>
        <p:nvPicPr>
          <p:cNvPr id="2050" name="Picture 2">
            <a:extLst>
              <a:ext uri="{FF2B5EF4-FFF2-40B4-BE49-F238E27FC236}">
                <a16:creationId xmlns:a16="http://schemas.microsoft.com/office/drawing/2014/main" id="{13C97535-1975-34C2-A4DC-803ABB3673F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915" y="2099131"/>
            <a:ext cx="5451627" cy="410234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F8C6C33-C83D-B0CC-AEE0-8E675D59279F}"/>
              </a:ext>
            </a:extLst>
          </p:cNvPr>
          <p:cNvSpPr>
            <a:spLocks noGrp="1"/>
          </p:cNvSpPr>
          <p:nvPr>
            <p:ph idx="1"/>
          </p:nvPr>
        </p:nvSpPr>
        <p:spPr>
          <a:xfrm>
            <a:off x="6575729" y="2052214"/>
            <a:ext cx="4415293" cy="4196185"/>
          </a:xfrm>
        </p:spPr>
        <p:txBody>
          <a:bodyPr>
            <a:normAutofit/>
          </a:bodyPr>
          <a:lstStyle/>
          <a:p>
            <a:r>
              <a:rPr lang="en-IN" b="1" dirty="0"/>
              <a:t>PCA on TF vectors</a:t>
            </a:r>
          </a:p>
          <a:p>
            <a:endParaRPr lang="en-IN" dirty="0"/>
          </a:p>
          <a:p>
            <a:r>
              <a:rPr lang="en-IN" dirty="0"/>
              <a:t>After doing PCA with 95% variance on TF </a:t>
            </a:r>
            <a:r>
              <a:rPr lang="en-IN" dirty="0" err="1"/>
              <a:t>dataframe</a:t>
            </a:r>
            <a:r>
              <a:rPr lang="en-IN" dirty="0"/>
              <a:t>, we plotted the scatter plot on the 1</a:t>
            </a:r>
            <a:r>
              <a:rPr lang="en-IN" baseline="30000" dirty="0"/>
              <a:t>st</a:t>
            </a:r>
            <a:r>
              <a:rPr lang="en-IN" dirty="0"/>
              <a:t> &amp; 2</a:t>
            </a:r>
            <a:r>
              <a:rPr lang="en-IN" baseline="30000" dirty="0"/>
              <a:t>nd</a:t>
            </a:r>
            <a:r>
              <a:rPr lang="en-IN" dirty="0"/>
              <a:t> PCA component of the </a:t>
            </a:r>
            <a:r>
              <a:rPr lang="en-IN" dirty="0" err="1"/>
              <a:t>dataframe</a:t>
            </a:r>
            <a:r>
              <a:rPr lang="en-IN" dirty="0"/>
              <a:t>.</a:t>
            </a:r>
          </a:p>
        </p:txBody>
      </p:sp>
    </p:spTree>
    <p:extLst>
      <p:ext uri="{BB962C8B-B14F-4D97-AF65-F5344CB8AC3E}">
        <p14:creationId xmlns:p14="http://schemas.microsoft.com/office/powerpoint/2010/main" val="88164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0EB5-B512-DAB1-4063-DB30BDC1CFE7}"/>
              </a:ext>
            </a:extLst>
          </p:cNvPr>
          <p:cNvSpPr>
            <a:spLocks noGrp="1"/>
          </p:cNvSpPr>
          <p:nvPr>
            <p:ph type="title"/>
          </p:nvPr>
        </p:nvSpPr>
        <p:spPr>
          <a:xfrm>
            <a:off x="648930" y="629266"/>
            <a:ext cx="9252154" cy="1223983"/>
          </a:xfrm>
        </p:spPr>
        <p:txBody>
          <a:bodyPr>
            <a:normAutofit/>
          </a:bodyPr>
          <a:lstStyle/>
          <a:p>
            <a:pPr>
              <a:lnSpc>
                <a:spcPct val="90000"/>
              </a:lnSpc>
            </a:pPr>
            <a:r>
              <a:rPr lang="en-IN" sz="3900"/>
              <a:t>DIMENSION REDUCTION &amp; VISUALIZATION</a:t>
            </a:r>
          </a:p>
        </p:txBody>
      </p:sp>
      <p:pic>
        <p:nvPicPr>
          <p:cNvPr id="3078" name="Picture 6">
            <a:extLst>
              <a:ext uri="{FF2B5EF4-FFF2-40B4-BE49-F238E27FC236}">
                <a16:creationId xmlns:a16="http://schemas.microsoft.com/office/drawing/2014/main" id="{6D23A591-4B37-47E5-E944-26CA80F11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915" y="2112760"/>
            <a:ext cx="5451627" cy="407509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F8C6C33-C83D-B0CC-AEE0-8E675D59279F}"/>
              </a:ext>
            </a:extLst>
          </p:cNvPr>
          <p:cNvSpPr>
            <a:spLocks noGrp="1"/>
          </p:cNvSpPr>
          <p:nvPr>
            <p:ph idx="1"/>
          </p:nvPr>
        </p:nvSpPr>
        <p:spPr>
          <a:xfrm>
            <a:off x="6575729" y="2052214"/>
            <a:ext cx="4415293" cy="4196185"/>
          </a:xfrm>
        </p:spPr>
        <p:txBody>
          <a:bodyPr>
            <a:normAutofit/>
          </a:bodyPr>
          <a:lstStyle/>
          <a:p>
            <a:r>
              <a:rPr lang="en-IN" dirty="0"/>
              <a:t>PCA on TF-IDF vectors</a:t>
            </a:r>
          </a:p>
          <a:p>
            <a:endParaRPr lang="en-IN" dirty="0"/>
          </a:p>
          <a:p>
            <a:r>
              <a:rPr lang="en-IN" dirty="0"/>
              <a:t>After doing PCA with 95% variance on TF-IDF </a:t>
            </a:r>
            <a:r>
              <a:rPr lang="en-IN" dirty="0" err="1"/>
              <a:t>dataframe</a:t>
            </a:r>
            <a:r>
              <a:rPr lang="en-IN" dirty="0"/>
              <a:t>, we plotted the scatter plot on the 1</a:t>
            </a:r>
            <a:r>
              <a:rPr lang="en-IN" baseline="30000" dirty="0"/>
              <a:t>st</a:t>
            </a:r>
            <a:r>
              <a:rPr lang="en-IN" dirty="0"/>
              <a:t> &amp; 2</a:t>
            </a:r>
            <a:r>
              <a:rPr lang="en-IN" baseline="30000" dirty="0"/>
              <a:t>nd</a:t>
            </a:r>
            <a:r>
              <a:rPr lang="en-IN" dirty="0"/>
              <a:t> PCA component of the </a:t>
            </a:r>
            <a:r>
              <a:rPr lang="en-IN" dirty="0" err="1"/>
              <a:t>dataframe</a:t>
            </a:r>
            <a:r>
              <a:rPr lang="en-IN" dirty="0"/>
              <a:t>.</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92055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0EB5-B512-DAB1-4063-DB30BDC1CFE7}"/>
              </a:ext>
            </a:extLst>
          </p:cNvPr>
          <p:cNvSpPr>
            <a:spLocks noGrp="1"/>
          </p:cNvSpPr>
          <p:nvPr>
            <p:ph type="title"/>
          </p:nvPr>
        </p:nvSpPr>
        <p:spPr>
          <a:xfrm>
            <a:off x="648930" y="629266"/>
            <a:ext cx="9252154" cy="1223983"/>
          </a:xfrm>
        </p:spPr>
        <p:txBody>
          <a:bodyPr>
            <a:normAutofit/>
          </a:bodyPr>
          <a:lstStyle/>
          <a:p>
            <a:pPr>
              <a:lnSpc>
                <a:spcPct val="90000"/>
              </a:lnSpc>
            </a:pPr>
            <a:r>
              <a:rPr lang="en-IN" sz="3900"/>
              <a:t>DIMENSION REDUCTION &amp; VISUALIZATION</a:t>
            </a:r>
          </a:p>
        </p:txBody>
      </p:sp>
      <p:pic>
        <p:nvPicPr>
          <p:cNvPr id="4098" name="Picture 2">
            <a:extLst>
              <a:ext uri="{FF2B5EF4-FFF2-40B4-BE49-F238E27FC236}">
                <a16:creationId xmlns:a16="http://schemas.microsoft.com/office/drawing/2014/main" id="{0BC81D8E-0E75-0E4B-69EB-133C33206C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915" y="2146833"/>
            <a:ext cx="5451627" cy="400694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F8C6C33-C83D-B0CC-AEE0-8E675D59279F}"/>
              </a:ext>
            </a:extLst>
          </p:cNvPr>
          <p:cNvSpPr>
            <a:spLocks noGrp="1"/>
          </p:cNvSpPr>
          <p:nvPr>
            <p:ph idx="1"/>
          </p:nvPr>
        </p:nvSpPr>
        <p:spPr>
          <a:xfrm>
            <a:off x="6575729" y="2052214"/>
            <a:ext cx="4415293" cy="4196185"/>
          </a:xfrm>
        </p:spPr>
        <p:txBody>
          <a:bodyPr>
            <a:normAutofit/>
          </a:bodyPr>
          <a:lstStyle/>
          <a:p>
            <a:r>
              <a:rPr lang="en-IN" dirty="0"/>
              <a:t>PCA on Doc2Vec</a:t>
            </a:r>
          </a:p>
          <a:p>
            <a:endParaRPr lang="en-IN" dirty="0"/>
          </a:p>
          <a:p>
            <a:r>
              <a:rPr lang="en-IN" dirty="0"/>
              <a:t>After doing PCA with 95% variance on Doc2Vec </a:t>
            </a:r>
            <a:r>
              <a:rPr lang="en-IN" dirty="0" err="1"/>
              <a:t>dataframe</a:t>
            </a:r>
            <a:r>
              <a:rPr lang="en-IN" dirty="0"/>
              <a:t>, we plotted the scatter plot on the 1</a:t>
            </a:r>
            <a:r>
              <a:rPr lang="en-IN" baseline="30000" dirty="0"/>
              <a:t>st</a:t>
            </a:r>
            <a:r>
              <a:rPr lang="en-IN" dirty="0"/>
              <a:t> &amp; 2</a:t>
            </a:r>
            <a:r>
              <a:rPr lang="en-IN" baseline="30000" dirty="0"/>
              <a:t>nd</a:t>
            </a:r>
            <a:r>
              <a:rPr lang="en-IN" dirty="0"/>
              <a:t> PCA component of the </a:t>
            </a:r>
            <a:r>
              <a:rPr lang="en-IN" dirty="0" err="1"/>
              <a:t>dataframe</a:t>
            </a:r>
            <a:r>
              <a:rPr lang="en-IN" dirty="0"/>
              <a: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67216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254</TotalTime>
  <Words>1063</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Söhne</vt:lpstr>
      <vt:lpstr>source-serif-pro</vt:lpstr>
      <vt:lpstr>Wingdings 3</vt:lpstr>
      <vt:lpstr>Ion</vt:lpstr>
      <vt:lpstr>Developing an SMS Spam Filter</vt:lpstr>
      <vt:lpstr>TEXT PREPROCESSING </vt:lpstr>
      <vt:lpstr>DATA EXPLORATION</vt:lpstr>
      <vt:lpstr>VECTORIZATION</vt:lpstr>
      <vt:lpstr>VECTORIZATION</vt:lpstr>
      <vt:lpstr>VECTORIZATION</vt:lpstr>
      <vt:lpstr>DIMENSION REDUCTION &amp; VISUALIZATION</vt:lpstr>
      <vt:lpstr>DIMENSION REDUCTION &amp; VISUALIZATION</vt:lpstr>
      <vt:lpstr>DIMENSION REDUCTION &amp; VISUALIZATION</vt:lpstr>
      <vt:lpstr>MODEL FITTING &amp; PERFORMACE</vt:lpstr>
      <vt:lpstr>MODEL FITTING &amp; PERFORMACE</vt:lpstr>
      <vt:lpstr>MODEL FITTING &amp; PERFORMACE</vt:lpstr>
      <vt:lpstr>MODEL FITTING &amp; PERFORMACE</vt:lpstr>
      <vt:lpstr>MODEL FITTING &amp; PERFORMACE</vt:lpstr>
      <vt:lpstr>MODEL FITTING &amp; PERFORMACE</vt:lpstr>
      <vt:lpstr>MODEL FITTING &amp; PERFORMACE</vt:lpstr>
      <vt:lpstr>MODEL FITTING &amp; PERFORMACE</vt:lpstr>
      <vt:lpstr>MODEL FITTING &amp; PERFORMACE</vt:lpstr>
      <vt:lpstr>MODEL FITTING &amp; PERFORMACE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SMS Spam Filter</dc:title>
  <dc:creator>SHUBHAM SANDEEP PACHPUTE</dc:creator>
  <cp:lastModifiedBy>SHUBHAM SANDEEP PACHPUTE</cp:lastModifiedBy>
  <cp:revision>1</cp:revision>
  <dcterms:created xsi:type="dcterms:W3CDTF">2023-02-07T07:55:09Z</dcterms:created>
  <dcterms:modified xsi:type="dcterms:W3CDTF">2023-02-07T12:09:32Z</dcterms:modified>
</cp:coreProperties>
</file>