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jd7YMCpcxOA+HtTKEj1zPOD5R1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700560f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1700560f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8c4b89d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18c4b89d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1a6533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191a6533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1a6533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191a6533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1a653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91a653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1a653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191a653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7dfadc3b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07dfadc3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07dfadc3b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9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0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9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9"/>
          <p:cNvSpPr txBox="1"/>
          <p:nvPr>
            <p:ph idx="1" type="body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49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49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BJIT Group </a:t>
            </a:r>
            <a:endParaRPr b="0" i="0" sz="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JIT" id="58" name="Google Shape;5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9"/>
          <p:cNvSpPr/>
          <p:nvPr/>
        </p:nvSpPr>
        <p:spPr>
          <a:xfrm>
            <a:off x="4037946" y="4869517"/>
            <a:ext cx="201850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@ BJIT Group.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/>
          <p:nvPr/>
        </p:nvSpPr>
        <p:spPr>
          <a:xfrm>
            <a:off x="7153275" y="4884382"/>
            <a:ext cx="963542" cy="93787"/>
          </a:xfrm>
          <a:prstGeom prst="roundRect">
            <a:avLst>
              <a:gd fmla="val 16667" name="adj"/>
            </a:avLst>
          </a:prstGeom>
          <a:solidFill>
            <a:schemeClr val="lt1">
              <a:alpha val="5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CONFIDENIAL</a:t>
            </a:r>
            <a:endParaRPr b="1" i="0" sz="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Relationship Id="rId4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5541050" y="4313700"/>
            <a:ext cx="3460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 NEXT DESTINATION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OF SOFTWARE OUTSOURCING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475" y="158000"/>
            <a:ext cx="1247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3487" y="1636575"/>
            <a:ext cx="5237025" cy="1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2109300" y="1828500"/>
            <a:ext cx="4925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</a:rPr>
              <a:t>Convolution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700560f6b_0_5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Convolution</a:t>
            </a:r>
            <a:endParaRPr b="1"/>
          </a:p>
        </p:txBody>
      </p:sp>
      <p:sp>
        <p:nvSpPr>
          <p:cNvPr id="77" name="Google Shape;77;g31700560f6b_0_5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8" name="Google Shape;78;g31700560f6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607" y="1785757"/>
            <a:ext cx="2812775" cy="1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8c4b89d06_0_4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Kernel</a:t>
            </a:r>
            <a:endParaRPr b="1"/>
          </a:p>
        </p:txBody>
      </p:sp>
      <p:sp>
        <p:nvSpPr>
          <p:cNvPr id="84" name="Google Shape;84;g318c4b89d06_0_43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5" name="Google Shape;85;g318c4b89d06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75" y="685125"/>
            <a:ext cx="2670825" cy="40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18c4b89d06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525" y="1392413"/>
            <a:ext cx="2670825" cy="1146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318c4b89d06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250" y="2538787"/>
            <a:ext cx="2641375" cy="1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1a653380_0_1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Stride</a:t>
            </a:r>
            <a:endParaRPr b="1"/>
          </a:p>
        </p:txBody>
      </p:sp>
      <p:sp>
        <p:nvSpPr>
          <p:cNvPr id="93" name="Google Shape;93;g3191a653380_0_1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4" name="Google Shape;94;g3191a6533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338" y="1274927"/>
            <a:ext cx="2406716" cy="23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191a653380_0_1"/>
          <p:cNvSpPr txBox="1"/>
          <p:nvPr/>
        </p:nvSpPr>
        <p:spPr>
          <a:xfrm>
            <a:off x="1116275" y="3632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of 1</a:t>
            </a:r>
            <a:endParaRPr/>
          </a:p>
        </p:txBody>
      </p:sp>
      <p:sp>
        <p:nvSpPr>
          <p:cNvPr id="96" name="Google Shape;96;g3191a653380_0_1"/>
          <p:cNvSpPr txBox="1"/>
          <p:nvPr/>
        </p:nvSpPr>
        <p:spPr>
          <a:xfrm>
            <a:off x="5141700" y="3632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of 2</a:t>
            </a:r>
            <a:endParaRPr/>
          </a:p>
        </p:txBody>
      </p:sp>
      <p:pic>
        <p:nvPicPr>
          <p:cNvPr id="97" name="Google Shape;97;g3191a65338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243" y="1274925"/>
            <a:ext cx="2074075" cy="23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1a653380_0_18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Multi Channel Convolution</a:t>
            </a:r>
            <a:endParaRPr b="1"/>
          </a:p>
        </p:txBody>
      </p:sp>
      <p:sp>
        <p:nvSpPr>
          <p:cNvPr id="103" name="Google Shape;103;g3191a653380_0_18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4" name="Google Shape;104;g3191a65338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200" y="1329325"/>
            <a:ext cx="5561599" cy="24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1a653380_0_26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Padding</a:t>
            </a:r>
            <a:endParaRPr b="1"/>
          </a:p>
        </p:txBody>
      </p:sp>
      <p:sp>
        <p:nvSpPr>
          <p:cNvPr id="110" name="Google Shape;110;g3191a653380_0_26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1" name="Google Shape;111;g3191a653380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175" y="1182688"/>
            <a:ext cx="2444000" cy="2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191a653380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675" y="1233713"/>
            <a:ext cx="2443999" cy="26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191a653380_0_26"/>
          <p:cNvSpPr txBox="1"/>
          <p:nvPr/>
        </p:nvSpPr>
        <p:spPr>
          <a:xfrm>
            <a:off x="1194175" y="390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of 1</a:t>
            </a:r>
            <a:endParaRPr/>
          </a:p>
        </p:txBody>
      </p:sp>
      <p:sp>
        <p:nvSpPr>
          <p:cNvPr id="114" name="Google Shape;114;g3191a653380_0_26"/>
          <p:cNvSpPr txBox="1"/>
          <p:nvPr/>
        </p:nvSpPr>
        <p:spPr>
          <a:xfrm>
            <a:off x="4964675" y="390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of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91a653380_0_46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Output Size</a:t>
            </a:r>
            <a:endParaRPr b="1"/>
          </a:p>
        </p:txBody>
      </p:sp>
      <p:sp>
        <p:nvSpPr>
          <p:cNvPr id="120" name="Google Shape;120;g3191a653380_0_46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1" name="Google Shape;121;g3191a65338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13" y="1053376"/>
            <a:ext cx="4600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191a653380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0" y="1834026"/>
            <a:ext cx="62865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dfadc3b8_0_6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g307dfadc3b8_0_6"/>
          <p:cNvGrpSpPr/>
          <p:nvPr/>
        </p:nvGrpSpPr>
        <p:grpSpPr>
          <a:xfrm>
            <a:off x="2514417" y="1828234"/>
            <a:ext cx="4115167" cy="1487016"/>
            <a:chOff x="6893895" y="4227741"/>
            <a:chExt cx="10973779" cy="3965376"/>
          </a:xfrm>
        </p:grpSpPr>
        <p:grpSp>
          <p:nvGrpSpPr>
            <p:cNvPr id="130" name="Google Shape;130;g307dfadc3b8_0_6"/>
            <p:cNvGrpSpPr/>
            <p:nvPr/>
          </p:nvGrpSpPr>
          <p:grpSpPr>
            <a:xfrm>
              <a:off x="6893895" y="4227741"/>
              <a:ext cx="1473200" cy="1463100"/>
              <a:chOff x="6602493" y="3769678"/>
              <a:chExt cx="1473200" cy="1463100"/>
            </a:xfrm>
          </p:grpSpPr>
          <p:cxnSp>
            <p:nvCxnSpPr>
              <p:cNvPr id="131" name="Google Shape;131;g307dfadc3b8_0_6"/>
              <p:cNvCxnSpPr/>
              <p:nvPr/>
            </p:nvCxnSpPr>
            <p:spPr>
              <a:xfrm rot="10800000">
                <a:off x="6612593" y="3784600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g307dfadc3b8_0_6"/>
              <p:cNvCxnSpPr/>
              <p:nvPr/>
            </p:nvCxnSpPr>
            <p:spPr>
              <a:xfrm>
                <a:off x="6602493" y="3769678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3" name="Google Shape;133;g307dfadc3b8_0_6"/>
            <p:cNvGrpSpPr/>
            <p:nvPr/>
          </p:nvGrpSpPr>
          <p:grpSpPr>
            <a:xfrm rot="10800000">
              <a:off x="16394474" y="6730017"/>
              <a:ext cx="1473200" cy="1463100"/>
              <a:chOff x="6009640" y="2851103"/>
              <a:chExt cx="1473200" cy="1463100"/>
            </a:xfrm>
          </p:grpSpPr>
          <p:cxnSp>
            <p:nvCxnSpPr>
              <p:cNvPr id="134" name="Google Shape;134;g307dfadc3b8_0_6"/>
              <p:cNvCxnSpPr/>
              <p:nvPr/>
            </p:nvCxnSpPr>
            <p:spPr>
              <a:xfrm rot="10800000">
                <a:off x="6019740" y="2866025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g307dfadc3b8_0_6"/>
              <p:cNvCxnSpPr/>
              <p:nvPr/>
            </p:nvCxnSpPr>
            <p:spPr>
              <a:xfrm>
                <a:off x="6009640" y="2851103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36" name="Google Shape;136;g307dfadc3b8_0_6"/>
          <p:cNvSpPr txBox="1"/>
          <p:nvPr/>
        </p:nvSpPr>
        <p:spPr>
          <a:xfrm>
            <a:off x="3806257" y="3605122"/>
            <a:ext cx="1531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in touch with us: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07dfadc3b8_0_6"/>
          <p:cNvSpPr txBox="1"/>
          <p:nvPr/>
        </p:nvSpPr>
        <p:spPr>
          <a:xfrm>
            <a:off x="600" y="3882928"/>
            <a:ext cx="9142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www.bjitgroup.com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307dfadc3b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07dfadc3b8_0_6"/>
          <p:cNvSpPr txBox="1"/>
          <p:nvPr/>
        </p:nvSpPr>
        <p:spPr>
          <a:xfrm>
            <a:off x="2515710" y="2310139"/>
            <a:ext cx="41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