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y="5143500" cx="9144000"/>
  <p:notesSz cx="6858000" cy="9144000"/>
  <p:embeddedFontLst>
    <p:embeddedFont>
      <p:font typeface="Raleway"/>
      <p:regular r:id="rId43"/>
      <p:bold r:id="rId44"/>
      <p:italic r:id="rId45"/>
      <p:boldItalic r:id="rId46"/>
    </p:embeddedFont>
    <p:embeddedFont>
      <p:font typeface="Roboto"/>
      <p:regular r:id="rId47"/>
      <p:bold r:id="rId48"/>
      <p:italic r:id="rId49"/>
      <p:boldItalic r:id="rId50"/>
    </p:embeddedFont>
    <p:embeddedFont>
      <p:font typeface="Open Sans Light"/>
      <p:regular r:id="rId51"/>
      <p:bold r:id="rId52"/>
      <p:italic r:id="rId53"/>
      <p:boldItalic r:id="rId54"/>
    </p:embeddedFont>
    <p:embeddedFont>
      <p:font typeface="Open Sans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59" roundtripDataSignature="AMtx7mhBDYdtTHVVt34CQ0XssWk/+znn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3C53AE-B880-45FA-A566-9E54317853FD}">
  <a:tblStyle styleId="{813C53AE-B880-45FA-A566-9E54317853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font" Target="fonts/Raleway-bold.fntdata"/><Relationship Id="rId43" Type="http://schemas.openxmlformats.org/officeDocument/2006/relationships/font" Target="fonts/Raleway-regular.fntdata"/><Relationship Id="rId46" Type="http://schemas.openxmlformats.org/officeDocument/2006/relationships/font" Target="fonts/Raleway-boldItalic.fntdata"/><Relationship Id="rId45" Type="http://schemas.openxmlformats.org/officeDocument/2006/relationships/font" Target="fonts/Raleway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OpenSansLight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OpenSansLight-italic.fntdata"/><Relationship Id="rId52" Type="http://schemas.openxmlformats.org/officeDocument/2006/relationships/font" Target="fonts/OpenSansLight-bold.fntdata"/><Relationship Id="rId11" Type="http://schemas.openxmlformats.org/officeDocument/2006/relationships/slide" Target="slides/slide4.xml"/><Relationship Id="rId55" Type="http://schemas.openxmlformats.org/officeDocument/2006/relationships/font" Target="fonts/OpenSans-regular.fntdata"/><Relationship Id="rId10" Type="http://schemas.openxmlformats.org/officeDocument/2006/relationships/slide" Target="slides/slide3.xml"/><Relationship Id="rId54" Type="http://schemas.openxmlformats.org/officeDocument/2006/relationships/font" Target="fonts/OpenSansLight-boldItalic.fntdata"/><Relationship Id="rId13" Type="http://schemas.openxmlformats.org/officeDocument/2006/relationships/slide" Target="slides/slide6.xml"/><Relationship Id="rId57" Type="http://schemas.openxmlformats.org/officeDocument/2006/relationships/font" Target="fonts/OpenSans-italic.fntdata"/><Relationship Id="rId12" Type="http://schemas.openxmlformats.org/officeDocument/2006/relationships/slide" Target="slides/slide5.xml"/><Relationship Id="rId56" Type="http://schemas.openxmlformats.org/officeDocument/2006/relationships/font" Target="fonts/OpenSans-bold.fntdata"/><Relationship Id="rId15" Type="http://schemas.openxmlformats.org/officeDocument/2006/relationships/slide" Target="slides/slide8.xml"/><Relationship Id="rId59" Type="http://customschemas.google.com/relationships/presentationmetadata" Target="metadata"/><Relationship Id="rId14" Type="http://schemas.openxmlformats.org/officeDocument/2006/relationships/slide" Target="slides/slide7.xml"/><Relationship Id="rId58" Type="http://schemas.openxmlformats.org/officeDocument/2006/relationships/font" Target="fonts/OpenSans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1acdf9e6f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31acdf9e6f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16afe51853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316afe51853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3bd922df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3bd922df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3bd922d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3bd922d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13bd922df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13bd922df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13bd922df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13bd922df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13bd922df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13bd922d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13bd922df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13bd922df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13bd922df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13bd922df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17f6129a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17f6129a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20636cc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3120636cc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17f6129a5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17f6129a5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1401ebd8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1401ebd8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16afe51853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16afe51853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16afe51853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16afe51853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16afe51853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0" name="Google Shape;570;g316afe51853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316afe51853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316afe51853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182fc674bb_1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182fc674bb_1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18c4b89d0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18c4b89d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318c4b89d0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318c4b89d0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318c4b89d0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318c4b89d0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66b6f71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66b6f71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318c4b89d0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318c4b89d0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318c4b89d0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318c4b89d0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318c4b89d0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318c4b89d0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318c4b89d0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318c4b89d0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18c4b89d0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318c4b89d0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307dfadc3b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8" name="Google Shape;648;g307dfadc3b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g307dfadc3b8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6afe51853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6afe51853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6afe5185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6afe5185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6afe5185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16afe5185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ff0d79d96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2ff0d79d96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1acdf9e6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31acdf9e6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1acdf9e6f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31acdf9e6f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5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9"/>
          <p:cNvSpPr/>
          <p:nvPr/>
        </p:nvSpPr>
        <p:spPr>
          <a:xfrm>
            <a:off x="8286750" y="4690227"/>
            <a:ext cx="254794" cy="254794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9"/>
          <p:cNvSpPr txBox="1"/>
          <p:nvPr>
            <p:ph type="title"/>
          </p:nvPr>
        </p:nvSpPr>
        <p:spPr>
          <a:xfrm>
            <a:off x="628650" y="248926"/>
            <a:ext cx="7886700" cy="4361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0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49"/>
          <p:cNvSpPr txBox="1"/>
          <p:nvPr/>
        </p:nvSpPr>
        <p:spPr>
          <a:xfrm>
            <a:off x="8308775" y="4749758"/>
            <a:ext cx="202406" cy="1269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1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49"/>
          <p:cNvSpPr txBox="1"/>
          <p:nvPr>
            <p:ph idx="1" type="body"/>
          </p:nvPr>
        </p:nvSpPr>
        <p:spPr>
          <a:xfrm>
            <a:off x="628650" y="695817"/>
            <a:ext cx="7886700" cy="166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56" name="Google Shape;56;p49"/>
          <p:cNvCxnSpPr/>
          <p:nvPr/>
        </p:nvCxnSpPr>
        <p:spPr>
          <a:xfrm rot="10800000">
            <a:off x="1464617" y="4817624"/>
            <a:ext cx="66522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" name="Google Shape;57;p49"/>
          <p:cNvSpPr txBox="1"/>
          <p:nvPr/>
        </p:nvSpPr>
        <p:spPr>
          <a:xfrm>
            <a:off x="629838" y="4744706"/>
            <a:ext cx="8895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BJIT Group </a:t>
            </a:r>
            <a:endParaRPr b="0" i="0" sz="8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JIT" id="58" name="Google Shape;58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45218" y="65734"/>
            <a:ext cx="992652" cy="80254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49"/>
          <p:cNvSpPr/>
          <p:nvPr/>
        </p:nvSpPr>
        <p:spPr>
          <a:xfrm>
            <a:off x="4037946" y="4869517"/>
            <a:ext cx="201850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@ BJIT Group.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9"/>
          <p:cNvSpPr/>
          <p:nvPr/>
        </p:nvSpPr>
        <p:spPr>
          <a:xfrm>
            <a:off x="7153275" y="4884382"/>
            <a:ext cx="963542" cy="93787"/>
          </a:xfrm>
          <a:prstGeom prst="roundRect">
            <a:avLst>
              <a:gd fmla="val 16667" name="adj"/>
            </a:avLst>
          </a:prstGeom>
          <a:solidFill>
            <a:schemeClr val="lt1">
              <a:alpha val="5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CONFIDENIAL</a:t>
            </a:r>
            <a:endParaRPr b="1" i="0" sz="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49"/>
          <p:cNvSpPr txBox="1"/>
          <p:nvPr>
            <p:ph idx="2" type="body"/>
          </p:nvPr>
        </p:nvSpPr>
        <p:spPr>
          <a:xfrm>
            <a:off x="7686675" y="49450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acdf9e6f9_0_17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6" name="Google Shape;66;g31acdf9e6f9_0_17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7" name="Google Shape;67;g31acdf9e6f9_0_1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5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5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5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idx="1" type="subTitle"/>
          </p:nvPr>
        </p:nvSpPr>
        <p:spPr>
          <a:xfrm>
            <a:off x="5541050" y="4313700"/>
            <a:ext cx="34602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YOUR NEXT DESTINATION 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OF SOFTWARE OUTSOURCING</a:t>
            </a:r>
            <a:endParaRPr/>
          </a:p>
        </p:txBody>
      </p:sp>
      <p:pic>
        <p:nvPicPr>
          <p:cNvPr id="73" name="Google Shape;7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3475" y="158000"/>
            <a:ext cx="1247775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53487" y="1636575"/>
            <a:ext cx="5237025" cy="18703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"/>
          <p:cNvSpPr txBox="1"/>
          <p:nvPr/>
        </p:nvSpPr>
        <p:spPr>
          <a:xfrm>
            <a:off x="2109300" y="1828500"/>
            <a:ext cx="4925400" cy="14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lang="en" sz="2500">
                <a:solidFill>
                  <a:schemeClr val="lt1"/>
                </a:solidFill>
              </a:rPr>
              <a:t>Dimensionality</a:t>
            </a:r>
            <a:r>
              <a:rPr b="1" lang="en" sz="2500">
                <a:solidFill>
                  <a:schemeClr val="lt1"/>
                </a:solidFill>
              </a:rPr>
              <a:t> Reduction</a:t>
            </a:r>
            <a:endParaRPr b="1" i="0" sz="12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1acdf9e6f9_0_67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Covariance</a:t>
            </a:r>
            <a:endParaRPr b="1"/>
          </a:p>
        </p:txBody>
      </p:sp>
      <p:sp>
        <p:nvSpPr>
          <p:cNvPr id="354" name="Google Shape;354;g31acdf9e6f9_0_67"/>
          <p:cNvSpPr txBox="1"/>
          <p:nvPr>
            <p:ph idx="2" type="body"/>
          </p:nvPr>
        </p:nvSpPr>
        <p:spPr>
          <a:xfrm>
            <a:off x="7686675" y="49450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55" name="Google Shape;355;g31acdf9e6f9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00" y="974400"/>
            <a:ext cx="2043399" cy="2006049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31acdf9e6f9_0_67"/>
          <p:cNvSpPr/>
          <p:nvPr/>
        </p:nvSpPr>
        <p:spPr>
          <a:xfrm>
            <a:off x="1580723" y="1824963"/>
            <a:ext cx="69900" cy="67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31acdf9e6f9_0_67"/>
          <p:cNvSpPr/>
          <p:nvPr/>
        </p:nvSpPr>
        <p:spPr>
          <a:xfrm>
            <a:off x="1346396" y="2050174"/>
            <a:ext cx="69900" cy="67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31acdf9e6f9_0_67"/>
          <p:cNvSpPr/>
          <p:nvPr/>
        </p:nvSpPr>
        <p:spPr>
          <a:xfrm>
            <a:off x="1801380" y="1603765"/>
            <a:ext cx="69900" cy="67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31acdf9e6f9_0_67"/>
          <p:cNvSpPr/>
          <p:nvPr/>
        </p:nvSpPr>
        <p:spPr>
          <a:xfrm>
            <a:off x="1130769" y="2269338"/>
            <a:ext cx="69900" cy="67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31acdf9e6f9_0_67"/>
          <p:cNvSpPr txBox="1"/>
          <p:nvPr/>
        </p:nvSpPr>
        <p:spPr>
          <a:xfrm>
            <a:off x="596600" y="2873950"/>
            <a:ext cx="1802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Covariance (XY)</a:t>
            </a:r>
            <a:endParaRPr b="1"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(-3)x(-3) + (-1)x(-1) + 1x1 + 3x3 = </a:t>
            </a:r>
            <a:r>
              <a:rPr b="1" lang="en" sz="700"/>
              <a:t>20</a:t>
            </a:r>
            <a:endParaRPr b="1"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20 / (4-1) = 6.67</a:t>
            </a:r>
            <a:endParaRPr b="1" sz="700"/>
          </a:p>
        </p:txBody>
      </p:sp>
      <p:pic>
        <p:nvPicPr>
          <p:cNvPr id="361" name="Google Shape;361;g31acdf9e6f9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600" y="974400"/>
            <a:ext cx="2043399" cy="2006049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g31acdf9e6f9_0_67"/>
          <p:cNvSpPr/>
          <p:nvPr/>
        </p:nvSpPr>
        <p:spPr>
          <a:xfrm rot="5400000">
            <a:off x="3515338" y="2046175"/>
            <a:ext cx="69900" cy="67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31acdf9e6f9_0_67"/>
          <p:cNvSpPr/>
          <p:nvPr/>
        </p:nvSpPr>
        <p:spPr>
          <a:xfrm rot="5400000">
            <a:off x="3515352" y="1824973"/>
            <a:ext cx="69900" cy="67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31acdf9e6f9_0_67"/>
          <p:cNvSpPr/>
          <p:nvPr/>
        </p:nvSpPr>
        <p:spPr>
          <a:xfrm rot="5400000">
            <a:off x="3515361" y="2267382"/>
            <a:ext cx="69900" cy="67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31acdf9e6f9_0_67"/>
          <p:cNvSpPr/>
          <p:nvPr/>
        </p:nvSpPr>
        <p:spPr>
          <a:xfrm rot="5400000">
            <a:off x="3515338" y="1603771"/>
            <a:ext cx="69900" cy="67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g31acdf9e6f9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400" y="970350"/>
            <a:ext cx="2043399" cy="2006049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g31acdf9e6f9_0_67"/>
          <p:cNvSpPr/>
          <p:nvPr/>
        </p:nvSpPr>
        <p:spPr>
          <a:xfrm rot="5400000">
            <a:off x="7707863" y="2047150"/>
            <a:ext cx="69900" cy="67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31acdf9e6f9_0_67"/>
          <p:cNvSpPr/>
          <p:nvPr/>
        </p:nvSpPr>
        <p:spPr>
          <a:xfrm rot="5400000">
            <a:off x="7482652" y="1812823"/>
            <a:ext cx="69900" cy="67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31acdf9e6f9_0_67"/>
          <p:cNvSpPr/>
          <p:nvPr/>
        </p:nvSpPr>
        <p:spPr>
          <a:xfrm rot="5400000">
            <a:off x="7929061" y="2267807"/>
            <a:ext cx="69900" cy="67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31acdf9e6f9_0_67"/>
          <p:cNvSpPr/>
          <p:nvPr/>
        </p:nvSpPr>
        <p:spPr>
          <a:xfrm rot="5400000">
            <a:off x="7263488" y="1597196"/>
            <a:ext cx="69900" cy="67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1" name="Google Shape;371;g31acdf9e6f9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78450"/>
            <a:ext cx="2043399" cy="2006049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g31acdf9e6f9_0_67"/>
          <p:cNvSpPr/>
          <p:nvPr/>
        </p:nvSpPr>
        <p:spPr>
          <a:xfrm rot="10800000">
            <a:off x="5448151" y="1939615"/>
            <a:ext cx="69900" cy="67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31acdf9e6f9_0_67"/>
          <p:cNvSpPr/>
          <p:nvPr/>
        </p:nvSpPr>
        <p:spPr>
          <a:xfrm rot="10800000">
            <a:off x="5669353" y="1939629"/>
            <a:ext cx="69900" cy="67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31acdf9e6f9_0_67"/>
          <p:cNvSpPr/>
          <p:nvPr/>
        </p:nvSpPr>
        <p:spPr>
          <a:xfrm rot="10800000">
            <a:off x="5226944" y="1939638"/>
            <a:ext cx="69900" cy="67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31acdf9e6f9_0_67"/>
          <p:cNvSpPr/>
          <p:nvPr/>
        </p:nvSpPr>
        <p:spPr>
          <a:xfrm rot="10800000">
            <a:off x="5890555" y="1939615"/>
            <a:ext cx="69900" cy="67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31acdf9e6f9_0_67"/>
          <p:cNvSpPr txBox="1"/>
          <p:nvPr/>
        </p:nvSpPr>
        <p:spPr>
          <a:xfrm>
            <a:off x="2649100" y="2873950"/>
            <a:ext cx="1802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Covariance (</a:t>
            </a:r>
            <a:r>
              <a:rPr b="1" lang="en" sz="700"/>
              <a:t>XY)</a:t>
            </a:r>
            <a:endParaRPr b="1"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0x(-3) + 0x(-1) + 0x1 + 0 x3 = </a:t>
            </a:r>
            <a:r>
              <a:rPr b="1" lang="en" sz="700"/>
              <a:t>0</a:t>
            </a:r>
            <a:endParaRPr b="1"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0</a:t>
            </a:r>
            <a:r>
              <a:rPr b="1" lang="en" sz="700"/>
              <a:t> / (4-1) = 0</a:t>
            </a:r>
            <a:endParaRPr b="1" sz="700"/>
          </a:p>
        </p:txBody>
      </p:sp>
      <p:sp>
        <p:nvSpPr>
          <p:cNvPr id="377" name="Google Shape;377;g31acdf9e6f9_0_67"/>
          <p:cNvSpPr txBox="1"/>
          <p:nvPr/>
        </p:nvSpPr>
        <p:spPr>
          <a:xfrm>
            <a:off x="4692500" y="2873950"/>
            <a:ext cx="1802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Covariance (</a:t>
            </a:r>
            <a:r>
              <a:rPr b="1" lang="en" sz="700"/>
              <a:t>XY)</a:t>
            </a:r>
            <a:endParaRPr b="1"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(-3)x0 + (-1)x0 + 1x0 + 3x0 = </a:t>
            </a:r>
            <a:r>
              <a:rPr b="1" lang="en" sz="700"/>
              <a:t>0</a:t>
            </a:r>
            <a:endParaRPr b="1"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0</a:t>
            </a:r>
            <a:r>
              <a:rPr b="1" lang="en" sz="700"/>
              <a:t> / (4-1) = 0</a:t>
            </a:r>
            <a:endParaRPr b="1" sz="700"/>
          </a:p>
        </p:txBody>
      </p:sp>
      <p:sp>
        <p:nvSpPr>
          <p:cNvPr id="378" name="Google Shape;378;g31acdf9e6f9_0_67"/>
          <p:cNvSpPr txBox="1"/>
          <p:nvPr/>
        </p:nvSpPr>
        <p:spPr>
          <a:xfrm>
            <a:off x="6735900" y="2873950"/>
            <a:ext cx="18024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Covariance </a:t>
            </a:r>
            <a:r>
              <a:rPr b="1" lang="en" sz="700"/>
              <a:t>(XY)</a:t>
            </a:r>
            <a:endParaRPr b="1"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(3)x(-3) + 1x(-1) + (-1)x1 + (-3)x3 = </a:t>
            </a:r>
            <a:r>
              <a:rPr b="1" lang="en" sz="700"/>
              <a:t>-20</a:t>
            </a:r>
            <a:endParaRPr b="1"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-</a:t>
            </a:r>
            <a:r>
              <a:rPr b="1" lang="en" sz="700"/>
              <a:t>20 / (4-1) = -6.67</a:t>
            </a:r>
            <a:endParaRPr b="1" sz="700"/>
          </a:p>
        </p:txBody>
      </p:sp>
      <p:sp>
        <p:nvSpPr>
          <p:cNvPr id="379" name="Google Shape;379;g31acdf9e6f9_0_67"/>
          <p:cNvSpPr/>
          <p:nvPr/>
        </p:nvSpPr>
        <p:spPr>
          <a:xfrm>
            <a:off x="1418750" y="1897175"/>
            <a:ext cx="158100" cy="152400"/>
          </a:xfrm>
          <a:prstGeom prst="mathMultiply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31acdf9e6f9_0_67"/>
          <p:cNvSpPr/>
          <p:nvPr/>
        </p:nvSpPr>
        <p:spPr>
          <a:xfrm>
            <a:off x="3471250" y="1893125"/>
            <a:ext cx="158100" cy="152400"/>
          </a:xfrm>
          <a:prstGeom prst="mathMultiply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31acdf9e6f9_0_67"/>
          <p:cNvSpPr/>
          <p:nvPr/>
        </p:nvSpPr>
        <p:spPr>
          <a:xfrm>
            <a:off x="5514650" y="1893125"/>
            <a:ext cx="158100" cy="152400"/>
          </a:xfrm>
          <a:prstGeom prst="mathMultiply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31acdf9e6f9_0_67"/>
          <p:cNvSpPr/>
          <p:nvPr/>
        </p:nvSpPr>
        <p:spPr>
          <a:xfrm>
            <a:off x="7558050" y="1893125"/>
            <a:ext cx="158100" cy="152400"/>
          </a:xfrm>
          <a:prstGeom prst="mathMultiply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16afe51853_0_399"/>
          <p:cNvSpPr txBox="1"/>
          <p:nvPr>
            <p:ph idx="1" type="subTitle"/>
          </p:nvPr>
        </p:nvSpPr>
        <p:spPr>
          <a:xfrm>
            <a:off x="5541050" y="4313700"/>
            <a:ext cx="34602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YOUR NEXT DESTINATION 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OF SOFTWARE OUTSOURCING</a:t>
            </a:r>
            <a:endParaRPr/>
          </a:p>
        </p:txBody>
      </p:sp>
      <p:pic>
        <p:nvPicPr>
          <p:cNvPr id="388" name="Google Shape;388;g316afe51853_0_3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3475" y="158000"/>
            <a:ext cx="1247775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g316afe51853_0_3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53487" y="1636575"/>
            <a:ext cx="5237025" cy="18703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g316afe51853_0_399"/>
          <p:cNvSpPr txBox="1"/>
          <p:nvPr/>
        </p:nvSpPr>
        <p:spPr>
          <a:xfrm>
            <a:off x="2109300" y="1828500"/>
            <a:ext cx="4925400" cy="14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lang="en" sz="2500">
                <a:solidFill>
                  <a:schemeClr val="lt1"/>
                </a:solidFill>
              </a:rPr>
              <a:t>Principal Component Analysis</a:t>
            </a:r>
            <a:endParaRPr b="1" sz="25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lang="en" sz="2500">
                <a:solidFill>
                  <a:schemeClr val="lt1"/>
                </a:solidFill>
              </a:rPr>
              <a:t>(PCA)</a:t>
            </a:r>
            <a:endParaRPr b="1"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13bd922dff_0_8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Blood Pressure Data</a:t>
            </a:r>
            <a:endParaRPr/>
          </a:p>
        </p:txBody>
      </p:sp>
      <p:sp>
        <p:nvSpPr>
          <p:cNvPr id="396" name="Google Shape;396;g313bd922dff_0_8"/>
          <p:cNvSpPr txBox="1"/>
          <p:nvPr>
            <p:ph idx="2" type="body"/>
          </p:nvPr>
        </p:nvSpPr>
        <p:spPr>
          <a:xfrm>
            <a:off x="7686675" y="4945063"/>
            <a:ext cx="914400" cy="91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97" name="Google Shape;397;g313bd922dff_0_8"/>
          <p:cNvGraphicFramePr/>
          <p:nvPr/>
        </p:nvGraphicFramePr>
        <p:xfrm>
          <a:off x="1681275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{813C53AE-B880-45FA-A566-9E54317853FD}</a:tableStyleId>
              </a:tblPr>
              <a:tblGrid>
                <a:gridCol w="767225"/>
                <a:gridCol w="767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Systolic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Diastolic</a:t>
                      </a:r>
                      <a:endParaRPr b="1"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120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110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130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110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120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398" name="Google Shape;398;g313bd922dff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000" y="685125"/>
            <a:ext cx="4229350" cy="41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13bd922dff_0_0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Blood Pressure</a:t>
            </a:r>
            <a:endParaRPr/>
          </a:p>
        </p:txBody>
      </p:sp>
      <p:sp>
        <p:nvSpPr>
          <p:cNvPr id="404" name="Google Shape;404;g313bd922dff_0_0"/>
          <p:cNvSpPr txBox="1"/>
          <p:nvPr>
            <p:ph idx="2" type="body"/>
          </p:nvPr>
        </p:nvSpPr>
        <p:spPr>
          <a:xfrm>
            <a:off x="7686675" y="4945063"/>
            <a:ext cx="914400" cy="91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05" name="Google Shape;405;g313bd922dff_0_0"/>
          <p:cNvGraphicFramePr/>
          <p:nvPr/>
        </p:nvGraphicFramePr>
        <p:xfrm>
          <a:off x="1638300" y="122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{813C53AE-B880-45FA-A566-9E54317853FD}</a:tableStyleId>
              </a:tblPr>
              <a:tblGrid>
                <a:gridCol w="767225"/>
                <a:gridCol w="767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Systolic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Diastolic</a:t>
                      </a:r>
                      <a:endParaRPr b="1"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120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110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130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110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120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75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115</a:t>
                      </a:r>
                      <a:endParaRPr b="1"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406" name="Google Shape;406;g313bd922df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075" y="685125"/>
            <a:ext cx="4250275" cy="413585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g313bd922dff_0_0"/>
          <p:cNvSpPr txBox="1"/>
          <p:nvPr/>
        </p:nvSpPr>
        <p:spPr>
          <a:xfrm>
            <a:off x="1077300" y="3896050"/>
            <a:ext cx="561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Mean</a:t>
            </a:r>
            <a:endParaRPr b="1"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13bd922dff_0_17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Data to Center</a:t>
            </a:r>
            <a:endParaRPr/>
          </a:p>
        </p:txBody>
      </p:sp>
      <p:sp>
        <p:nvSpPr>
          <p:cNvPr id="413" name="Google Shape;413;g313bd922dff_0_17"/>
          <p:cNvSpPr txBox="1"/>
          <p:nvPr>
            <p:ph idx="2" type="body"/>
          </p:nvPr>
        </p:nvSpPr>
        <p:spPr>
          <a:xfrm>
            <a:off x="7686675" y="4945063"/>
            <a:ext cx="914400" cy="91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14" name="Google Shape;414;g313bd922dff_0_17"/>
          <p:cNvGraphicFramePr/>
          <p:nvPr/>
        </p:nvGraphicFramePr>
        <p:xfrm>
          <a:off x="62865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{813C53AE-B880-45FA-A566-9E54317853FD}</a:tableStyleId>
              </a:tblPr>
              <a:tblGrid>
                <a:gridCol w="767225"/>
                <a:gridCol w="767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Systolic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Diastolic</a:t>
                      </a:r>
                      <a:endParaRPr b="1"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80 - </a:t>
                      </a:r>
                      <a:r>
                        <a:rPr b="1" lang="en" sz="1000"/>
                        <a:t>75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120 - </a:t>
                      </a:r>
                      <a:r>
                        <a:rPr b="1" lang="en" sz="1000"/>
                        <a:t>115</a:t>
                      </a:r>
                      <a:endParaRPr b="1"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70 </a:t>
                      </a:r>
                      <a:r>
                        <a:rPr lang="en" sz="1000"/>
                        <a:t>- </a:t>
                      </a:r>
                      <a:r>
                        <a:rPr b="1" lang="en" sz="1000"/>
                        <a:t>75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110</a:t>
                      </a:r>
                      <a:r>
                        <a:rPr lang="en" sz="1000"/>
                        <a:t> - </a:t>
                      </a:r>
                      <a:r>
                        <a:rPr b="1" lang="en" sz="1000"/>
                        <a:t>115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 </a:t>
                      </a:r>
                      <a:r>
                        <a:rPr lang="en" sz="1000"/>
                        <a:t>- </a:t>
                      </a:r>
                      <a:r>
                        <a:rPr b="1" lang="en" sz="1000"/>
                        <a:t>75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130</a:t>
                      </a:r>
                      <a:r>
                        <a:rPr lang="en" sz="1000"/>
                        <a:t> - </a:t>
                      </a:r>
                      <a:r>
                        <a:rPr b="1" lang="en" sz="1000"/>
                        <a:t>115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 </a:t>
                      </a:r>
                      <a:r>
                        <a:rPr lang="en" sz="1000"/>
                        <a:t>- </a:t>
                      </a:r>
                      <a:r>
                        <a:rPr b="1" lang="en" sz="1000"/>
                        <a:t>75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110</a:t>
                      </a:r>
                      <a:r>
                        <a:rPr lang="en" sz="1000"/>
                        <a:t> - </a:t>
                      </a:r>
                      <a:r>
                        <a:rPr b="1" lang="en" sz="1000"/>
                        <a:t>115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 </a:t>
                      </a:r>
                      <a:r>
                        <a:rPr lang="en" sz="1000"/>
                        <a:t>- </a:t>
                      </a:r>
                      <a:r>
                        <a:rPr b="1" lang="en" sz="1000"/>
                        <a:t>75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120</a:t>
                      </a:r>
                      <a:r>
                        <a:rPr lang="en" sz="1000"/>
                        <a:t> - </a:t>
                      </a:r>
                      <a:r>
                        <a:rPr b="1" lang="en" sz="1000"/>
                        <a:t>115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 </a:t>
                      </a:r>
                      <a:r>
                        <a:rPr lang="en" sz="1000"/>
                        <a:t>- </a:t>
                      </a:r>
                      <a:r>
                        <a:rPr b="1" lang="en" sz="1000"/>
                        <a:t>75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r>
                        <a:rPr lang="en" sz="1000"/>
                        <a:t> - </a:t>
                      </a:r>
                      <a:r>
                        <a:rPr b="1" lang="en" sz="1000"/>
                        <a:t>115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415" name="Google Shape;415;g313bd922dff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125" y="685125"/>
            <a:ext cx="4221226" cy="4115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6" name="Google Shape;416;g313bd922dff_0_17"/>
          <p:cNvGraphicFramePr/>
          <p:nvPr/>
        </p:nvGraphicFramePr>
        <p:xfrm>
          <a:off x="2461388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{813C53AE-B880-45FA-A566-9E54317853FD}</a:tableStyleId>
              </a:tblPr>
              <a:tblGrid>
                <a:gridCol w="767225"/>
                <a:gridCol w="767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Systolic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Diastolic</a:t>
                      </a:r>
                      <a:endParaRPr b="1"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b="1"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-5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-5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-5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13bd922dff_0_27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Covariance Matrix</a:t>
            </a:r>
            <a:endParaRPr/>
          </a:p>
        </p:txBody>
      </p:sp>
      <p:sp>
        <p:nvSpPr>
          <p:cNvPr id="422" name="Google Shape;422;g313bd922dff_0_27"/>
          <p:cNvSpPr txBox="1"/>
          <p:nvPr>
            <p:ph idx="2" type="body"/>
          </p:nvPr>
        </p:nvSpPr>
        <p:spPr>
          <a:xfrm>
            <a:off x="7686675" y="4945063"/>
            <a:ext cx="914400" cy="91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3" name="Google Shape;423;g313bd922dff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125" y="685125"/>
            <a:ext cx="4221226" cy="4115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4" name="Google Shape;424;g313bd922dff_0_27"/>
          <p:cNvGraphicFramePr/>
          <p:nvPr/>
        </p:nvGraphicFramePr>
        <p:xfrm>
          <a:off x="628638" y="898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{813C53AE-B880-45FA-A566-9E54317853FD}</a:tableStyleId>
              </a:tblPr>
              <a:tblGrid>
                <a:gridCol w="1152225"/>
                <a:gridCol w="1152225"/>
                <a:gridCol w="1152225"/>
              </a:tblGrid>
              <a:tr h="33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Systolic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Diastolic</a:t>
                      </a:r>
                      <a:endParaRPr b="1" sz="1000"/>
                    </a:p>
                  </a:txBody>
                  <a:tcPr marT="91425" marB="91425" marR="91425" marL="91425" anchor="ctr"/>
                </a:tc>
              </a:tr>
              <a:tr h="34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Systolic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Var</a:t>
                      </a:r>
                      <a:r>
                        <a:rPr lang="en" sz="1000"/>
                        <a:t>(</a:t>
                      </a:r>
                      <a:r>
                        <a:rPr lang="en" sz="1000"/>
                        <a:t>Systolic</a:t>
                      </a:r>
                      <a:r>
                        <a:rPr lang="en" sz="1000"/>
                        <a:t>)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Cov</a:t>
                      </a:r>
                      <a:r>
                        <a:rPr lang="en" sz="1000"/>
                        <a:t>(Systolic, Diastolic)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3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Diastolic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Cov</a:t>
                      </a:r>
                      <a:r>
                        <a:rPr lang="en" sz="1000"/>
                        <a:t>(</a:t>
                      </a:r>
                      <a:r>
                        <a:rPr lang="en" sz="1000"/>
                        <a:t>Diastolic, Systolic)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Var</a:t>
                      </a:r>
                      <a:r>
                        <a:rPr lang="en" sz="1000"/>
                        <a:t>(Diastolic)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425" name="Google Shape;425;g313bd922dff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" y="3406288"/>
            <a:ext cx="277177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g313bd922dff_0_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650" y="2478888"/>
            <a:ext cx="2009775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13bd922dff_0_50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Covariance Matrix</a:t>
            </a:r>
            <a:endParaRPr/>
          </a:p>
        </p:txBody>
      </p:sp>
      <p:sp>
        <p:nvSpPr>
          <p:cNvPr id="432" name="Google Shape;432;g313bd922dff_0_50"/>
          <p:cNvSpPr txBox="1"/>
          <p:nvPr>
            <p:ph idx="2" type="body"/>
          </p:nvPr>
        </p:nvSpPr>
        <p:spPr>
          <a:xfrm>
            <a:off x="7686675" y="4945063"/>
            <a:ext cx="914400" cy="91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g313bd922dff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125" y="685125"/>
            <a:ext cx="4221226" cy="4115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4" name="Google Shape;434;g313bd922dff_0_50"/>
          <p:cNvGraphicFramePr/>
          <p:nvPr/>
        </p:nvGraphicFramePr>
        <p:xfrm>
          <a:off x="628638" y="898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{813C53AE-B880-45FA-A566-9E54317853FD}</a:tableStyleId>
              </a:tblPr>
              <a:tblGrid>
                <a:gridCol w="1152225"/>
                <a:gridCol w="1152225"/>
                <a:gridCol w="1152225"/>
              </a:tblGrid>
              <a:tr h="33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Systolic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Diastolic</a:t>
                      </a:r>
                      <a:endParaRPr b="1" sz="1000"/>
                    </a:p>
                  </a:txBody>
                  <a:tcPr marT="91425" marB="91425" marR="91425" marL="91425" anchor="ctr"/>
                </a:tc>
              </a:tr>
              <a:tr h="34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Systolic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190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Cov</a:t>
                      </a:r>
                      <a:r>
                        <a:rPr lang="en" sz="1000"/>
                        <a:t>(Systolic, Diastolic)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3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Diastolic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Cov</a:t>
                      </a:r>
                      <a:r>
                        <a:rPr lang="en" sz="1000"/>
                        <a:t>(Diastolic, Systolic)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Var</a:t>
                      </a:r>
                      <a:r>
                        <a:rPr lang="en" sz="1000"/>
                        <a:t>(Diastolic)</a:t>
                      </a:r>
                      <a:endParaRPr b="1"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435" name="Google Shape;435;g313bd922dff_0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" y="2478888"/>
            <a:ext cx="20097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g313bd922dff_0_50"/>
          <p:cNvSpPr/>
          <p:nvPr/>
        </p:nvSpPr>
        <p:spPr>
          <a:xfrm rot="-5400000">
            <a:off x="6011250" y="3253900"/>
            <a:ext cx="218100" cy="914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313bd922dff_0_50"/>
          <p:cNvSpPr/>
          <p:nvPr/>
        </p:nvSpPr>
        <p:spPr>
          <a:xfrm rot="-5400000">
            <a:off x="6011250" y="2658150"/>
            <a:ext cx="218100" cy="914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g313bd922dff_0_50"/>
          <p:cNvSpPr/>
          <p:nvPr/>
        </p:nvSpPr>
        <p:spPr>
          <a:xfrm rot="5400000">
            <a:off x="6316033" y="2644775"/>
            <a:ext cx="218100" cy="325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313bd922dff_0_50"/>
          <p:cNvSpPr/>
          <p:nvPr/>
        </p:nvSpPr>
        <p:spPr>
          <a:xfrm rot="5400000">
            <a:off x="6641533" y="2049050"/>
            <a:ext cx="218100" cy="325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313bd922dff_0_50"/>
          <p:cNvSpPr/>
          <p:nvPr/>
        </p:nvSpPr>
        <p:spPr>
          <a:xfrm rot="-5400000">
            <a:off x="6935975" y="2062600"/>
            <a:ext cx="218100" cy="914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313bd922dff_0_50"/>
          <p:cNvSpPr/>
          <p:nvPr/>
        </p:nvSpPr>
        <p:spPr>
          <a:xfrm rot="5400000">
            <a:off x="6935975" y="1154825"/>
            <a:ext cx="218100" cy="914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313bd922dff_0_50"/>
          <p:cNvSpPr txBox="1"/>
          <p:nvPr/>
        </p:nvSpPr>
        <p:spPr>
          <a:xfrm>
            <a:off x="6882275" y="1179875"/>
            <a:ext cx="32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15</a:t>
            </a:r>
            <a:endParaRPr sz="900"/>
          </a:p>
        </p:txBody>
      </p:sp>
      <p:sp>
        <p:nvSpPr>
          <p:cNvPr id="443" name="Google Shape;443;g313bd922dff_0_50"/>
          <p:cNvSpPr txBox="1"/>
          <p:nvPr/>
        </p:nvSpPr>
        <p:spPr>
          <a:xfrm>
            <a:off x="6587825" y="1795313"/>
            <a:ext cx="32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</a:t>
            </a:r>
            <a:endParaRPr sz="900"/>
          </a:p>
        </p:txBody>
      </p:sp>
      <p:sp>
        <p:nvSpPr>
          <p:cNvPr id="444" name="Google Shape;444;g313bd922dff_0_50"/>
          <p:cNvSpPr txBox="1"/>
          <p:nvPr/>
        </p:nvSpPr>
        <p:spPr>
          <a:xfrm>
            <a:off x="5919450" y="3251675"/>
            <a:ext cx="401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</a:t>
            </a:r>
            <a:r>
              <a:rPr lang="en" sz="900"/>
              <a:t>15</a:t>
            </a:r>
            <a:endParaRPr sz="900"/>
          </a:p>
        </p:txBody>
      </p:sp>
      <p:sp>
        <p:nvSpPr>
          <p:cNvPr id="445" name="Google Shape;445;g313bd922dff_0_50"/>
          <p:cNvSpPr txBox="1"/>
          <p:nvPr/>
        </p:nvSpPr>
        <p:spPr>
          <a:xfrm>
            <a:off x="5919450" y="3847425"/>
            <a:ext cx="401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-15</a:t>
            </a:r>
            <a:endParaRPr sz="900"/>
          </a:p>
        </p:txBody>
      </p:sp>
      <p:sp>
        <p:nvSpPr>
          <p:cNvPr id="446" name="Google Shape;446;g313bd922dff_0_50"/>
          <p:cNvSpPr txBox="1"/>
          <p:nvPr/>
        </p:nvSpPr>
        <p:spPr>
          <a:xfrm>
            <a:off x="6203888" y="2324825"/>
            <a:ext cx="401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-5</a:t>
            </a:r>
            <a:endParaRPr sz="900"/>
          </a:p>
        </p:txBody>
      </p:sp>
      <p:sp>
        <p:nvSpPr>
          <p:cNvPr id="447" name="Google Shape;447;g313bd922dff_0_50"/>
          <p:cNvSpPr txBox="1"/>
          <p:nvPr/>
        </p:nvSpPr>
        <p:spPr>
          <a:xfrm>
            <a:off x="6882275" y="2645975"/>
            <a:ext cx="32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15</a:t>
            </a:r>
            <a:endParaRPr sz="900"/>
          </a:p>
        </p:txBody>
      </p:sp>
      <p:sp>
        <p:nvSpPr>
          <p:cNvPr id="448" name="Google Shape;448;g313bd922dff_0_50"/>
          <p:cNvSpPr txBox="1"/>
          <p:nvPr/>
        </p:nvSpPr>
        <p:spPr>
          <a:xfrm>
            <a:off x="628650" y="313612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Var</a:t>
            </a:r>
            <a:r>
              <a:rPr lang="en" sz="1000"/>
              <a:t>(Systolic) = </a:t>
            </a:r>
            <a:r>
              <a:rPr b="1" lang="en" sz="1000"/>
              <a:t>190</a:t>
            </a:r>
            <a:endParaRPr b="1"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13bd922dff_0_72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Covariance Matrix</a:t>
            </a:r>
            <a:endParaRPr/>
          </a:p>
        </p:txBody>
      </p:sp>
      <p:sp>
        <p:nvSpPr>
          <p:cNvPr id="454" name="Google Shape;454;g313bd922dff_0_72"/>
          <p:cNvSpPr txBox="1"/>
          <p:nvPr>
            <p:ph idx="2" type="body"/>
          </p:nvPr>
        </p:nvSpPr>
        <p:spPr>
          <a:xfrm>
            <a:off x="7686675" y="4945063"/>
            <a:ext cx="914400" cy="91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5" name="Google Shape;455;g313bd922dff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125" y="685125"/>
            <a:ext cx="4221226" cy="4115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6" name="Google Shape;456;g313bd922dff_0_72"/>
          <p:cNvGraphicFramePr/>
          <p:nvPr/>
        </p:nvGraphicFramePr>
        <p:xfrm>
          <a:off x="628638" y="898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{813C53AE-B880-45FA-A566-9E54317853FD}</a:tableStyleId>
              </a:tblPr>
              <a:tblGrid>
                <a:gridCol w="1152225"/>
                <a:gridCol w="1152225"/>
                <a:gridCol w="1152225"/>
              </a:tblGrid>
              <a:tr h="33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Systolic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Diastolic</a:t>
                      </a:r>
                      <a:endParaRPr b="1" sz="1000"/>
                    </a:p>
                  </a:txBody>
                  <a:tcPr marT="91425" marB="91425" marR="91425" marL="91425" anchor="ctr"/>
                </a:tc>
              </a:tr>
              <a:tr h="34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Systolic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190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Cov</a:t>
                      </a:r>
                      <a:r>
                        <a:rPr lang="en" sz="1000"/>
                        <a:t>(Systolic, Diastolic)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3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Diastolic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Cov</a:t>
                      </a:r>
                      <a:r>
                        <a:rPr lang="en" sz="1000"/>
                        <a:t>(Diastolic, Systolic)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110</a:t>
                      </a:r>
                      <a:endParaRPr b="1"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457" name="Google Shape;457;g313bd922dff_0_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" y="2478888"/>
            <a:ext cx="20097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g313bd922dff_0_72"/>
          <p:cNvSpPr/>
          <p:nvPr/>
        </p:nvSpPr>
        <p:spPr>
          <a:xfrm rot="10800000">
            <a:off x="5751475" y="2660375"/>
            <a:ext cx="218100" cy="914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313bd922dff_0_72"/>
          <p:cNvSpPr/>
          <p:nvPr/>
        </p:nvSpPr>
        <p:spPr>
          <a:xfrm>
            <a:off x="5445008" y="2644763"/>
            <a:ext cx="218100" cy="325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g313bd922dff_0_72"/>
          <p:cNvSpPr/>
          <p:nvPr/>
        </p:nvSpPr>
        <p:spPr>
          <a:xfrm rot="10800000">
            <a:off x="7559450" y="1754600"/>
            <a:ext cx="218100" cy="914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g313bd922dff_0_72"/>
          <p:cNvSpPr txBox="1"/>
          <p:nvPr/>
        </p:nvSpPr>
        <p:spPr>
          <a:xfrm>
            <a:off x="7777550" y="2050250"/>
            <a:ext cx="32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15</a:t>
            </a:r>
            <a:endParaRPr sz="900"/>
          </a:p>
        </p:txBody>
      </p:sp>
      <p:sp>
        <p:nvSpPr>
          <p:cNvPr id="462" name="Google Shape;462;g313bd922dff_0_72"/>
          <p:cNvSpPr txBox="1"/>
          <p:nvPr/>
        </p:nvSpPr>
        <p:spPr>
          <a:xfrm>
            <a:off x="6263175" y="2320463"/>
            <a:ext cx="32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</a:t>
            </a:r>
            <a:endParaRPr sz="900"/>
          </a:p>
        </p:txBody>
      </p:sp>
      <p:sp>
        <p:nvSpPr>
          <p:cNvPr id="463" name="Google Shape;463;g313bd922dff_0_72"/>
          <p:cNvSpPr txBox="1"/>
          <p:nvPr/>
        </p:nvSpPr>
        <p:spPr>
          <a:xfrm>
            <a:off x="5919450" y="2956025"/>
            <a:ext cx="401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-15</a:t>
            </a:r>
            <a:endParaRPr sz="900"/>
          </a:p>
        </p:txBody>
      </p:sp>
      <p:sp>
        <p:nvSpPr>
          <p:cNvPr id="464" name="Google Shape;464;g313bd922dff_0_72"/>
          <p:cNvSpPr txBox="1"/>
          <p:nvPr/>
        </p:nvSpPr>
        <p:spPr>
          <a:xfrm>
            <a:off x="5119497" y="2645975"/>
            <a:ext cx="32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-5</a:t>
            </a:r>
            <a:endParaRPr sz="900"/>
          </a:p>
        </p:txBody>
      </p:sp>
      <p:sp>
        <p:nvSpPr>
          <p:cNvPr id="465" name="Google Shape;465;g313bd922dff_0_72"/>
          <p:cNvSpPr/>
          <p:nvPr/>
        </p:nvSpPr>
        <p:spPr>
          <a:xfrm rot="10800000">
            <a:off x="6316870" y="2644775"/>
            <a:ext cx="218100" cy="325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313bd922dff_0_72"/>
          <p:cNvSpPr txBox="1"/>
          <p:nvPr/>
        </p:nvSpPr>
        <p:spPr>
          <a:xfrm>
            <a:off x="6534972" y="2645975"/>
            <a:ext cx="32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-5</a:t>
            </a:r>
            <a:endParaRPr sz="900"/>
          </a:p>
        </p:txBody>
      </p:sp>
      <p:sp>
        <p:nvSpPr>
          <p:cNvPr id="467" name="Google Shape;467;g313bd922dff_0_72"/>
          <p:cNvSpPr/>
          <p:nvPr/>
        </p:nvSpPr>
        <p:spPr>
          <a:xfrm>
            <a:off x="6642383" y="2319263"/>
            <a:ext cx="218100" cy="325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313bd922dff_0_72"/>
          <p:cNvSpPr txBox="1"/>
          <p:nvPr/>
        </p:nvSpPr>
        <p:spPr>
          <a:xfrm>
            <a:off x="6911300" y="2320463"/>
            <a:ext cx="32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</a:t>
            </a:r>
            <a:endParaRPr sz="900"/>
          </a:p>
        </p:txBody>
      </p:sp>
      <p:sp>
        <p:nvSpPr>
          <p:cNvPr id="469" name="Google Shape;469;g313bd922dff_0_72"/>
          <p:cNvSpPr/>
          <p:nvPr/>
        </p:nvSpPr>
        <p:spPr>
          <a:xfrm>
            <a:off x="7239670" y="2319263"/>
            <a:ext cx="218100" cy="325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313bd922dff_0_72"/>
          <p:cNvSpPr txBox="1"/>
          <p:nvPr/>
        </p:nvSpPr>
        <p:spPr>
          <a:xfrm>
            <a:off x="628650" y="313612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Var</a:t>
            </a:r>
            <a:r>
              <a:rPr lang="en" sz="1000"/>
              <a:t>(</a:t>
            </a:r>
            <a:r>
              <a:rPr lang="en" sz="1000"/>
              <a:t>Diastolic</a:t>
            </a:r>
            <a:r>
              <a:rPr lang="en" sz="1000"/>
              <a:t>) = </a:t>
            </a:r>
            <a:r>
              <a:rPr b="1" lang="en" sz="1000"/>
              <a:t>110</a:t>
            </a:r>
            <a:endParaRPr b="1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3bd922dff_0_104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Covariance Matrix</a:t>
            </a:r>
            <a:endParaRPr/>
          </a:p>
        </p:txBody>
      </p:sp>
      <p:sp>
        <p:nvSpPr>
          <p:cNvPr id="476" name="Google Shape;476;g313bd922dff_0_104"/>
          <p:cNvSpPr txBox="1"/>
          <p:nvPr>
            <p:ph idx="2" type="body"/>
          </p:nvPr>
        </p:nvSpPr>
        <p:spPr>
          <a:xfrm>
            <a:off x="7686675" y="4945063"/>
            <a:ext cx="914400" cy="91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77" name="Google Shape;477;g313bd922dff_0_104"/>
          <p:cNvGraphicFramePr/>
          <p:nvPr/>
        </p:nvGraphicFramePr>
        <p:xfrm>
          <a:off x="628638" y="898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{813C53AE-B880-45FA-A566-9E54317853FD}</a:tableStyleId>
              </a:tblPr>
              <a:tblGrid>
                <a:gridCol w="1152225"/>
                <a:gridCol w="1152225"/>
                <a:gridCol w="1152225"/>
              </a:tblGrid>
              <a:tr h="33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Systolic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Diastolic</a:t>
                      </a:r>
                      <a:endParaRPr b="1" sz="1000"/>
                    </a:p>
                  </a:txBody>
                  <a:tcPr marT="91425" marB="91425" marR="91425" marL="91425" anchor="ctr"/>
                </a:tc>
              </a:tr>
              <a:tr h="34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Systolic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190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130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3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Diastolic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130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110</a:t>
                      </a:r>
                      <a:endParaRPr b="1"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478" name="Google Shape;478;g313bd922dff_0_104"/>
          <p:cNvSpPr txBox="1"/>
          <p:nvPr/>
        </p:nvSpPr>
        <p:spPr>
          <a:xfrm>
            <a:off x="628650" y="3136125"/>
            <a:ext cx="366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Cov</a:t>
            </a:r>
            <a:r>
              <a:rPr lang="en" sz="1000"/>
              <a:t>(Diastolic, Systolic) = </a:t>
            </a:r>
            <a:r>
              <a:rPr b="1" lang="en" sz="1000"/>
              <a:t>Cov</a:t>
            </a:r>
            <a:r>
              <a:rPr lang="en" sz="1000"/>
              <a:t>(Systolic, Diastolic) = </a:t>
            </a:r>
            <a:r>
              <a:rPr b="1" lang="en" sz="1000"/>
              <a:t>130</a:t>
            </a:r>
            <a:endParaRPr b="1" sz="1000"/>
          </a:p>
        </p:txBody>
      </p:sp>
      <p:pic>
        <p:nvPicPr>
          <p:cNvPr id="479" name="Google Shape;479;g313bd922dff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2367613"/>
            <a:ext cx="277177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g313bd922dff_0_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4050" y="688950"/>
            <a:ext cx="4209150" cy="410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17f6129a53_0_0"/>
          <p:cNvSpPr txBox="1"/>
          <p:nvPr/>
        </p:nvSpPr>
        <p:spPr>
          <a:xfrm>
            <a:off x="628650" y="3046888"/>
            <a:ext cx="2436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det(				) = 0</a:t>
            </a:r>
            <a:endParaRPr sz="1200"/>
          </a:p>
        </p:txBody>
      </p:sp>
      <p:sp>
        <p:nvSpPr>
          <p:cNvPr id="486" name="Google Shape;486;g317f6129a53_0_0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Eigen Vector &amp; Eigen Value</a:t>
            </a:r>
            <a:endParaRPr/>
          </a:p>
        </p:txBody>
      </p:sp>
      <p:sp>
        <p:nvSpPr>
          <p:cNvPr id="487" name="Google Shape;487;g317f6129a53_0_0"/>
          <p:cNvSpPr txBox="1"/>
          <p:nvPr>
            <p:ph idx="2" type="body"/>
          </p:nvPr>
        </p:nvSpPr>
        <p:spPr>
          <a:xfrm>
            <a:off x="7686675" y="4945063"/>
            <a:ext cx="914400" cy="91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88" name="Google Shape;488;g317f6129a53_0_0"/>
          <p:cNvGraphicFramePr/>
          <p:nvPr/>
        </p:nvGraphicFramePr>
        <p:xfrm>
          <a:off x="628638" y="898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{813C53AE-B880-45FA-A566-9E54317853FD}</a:tableStyleId>
              </a:tblPr>
              <a:tblGrid>
                <a:gridCol w="1152225"/>
                <a:gridCol w="1152225"/>
                <a:gridCol w="1152225"/>
              </a:tblGrid>
              <a:tr h="33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Systolic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Diastolic</a:t>
                      </a:r>
                      <a:endParaRPr b="1" sz="1000"/>
                    </a:p>
                  </a:txBody>
                  <a:tcPr marT="91425" marB="91425" marR="91425" marL="91425" anchor="ctr"/>
                </a:tc>
              </a:tr>
              <a:tr h="34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Systolic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190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130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3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Diastolic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130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110</a:t>
                      </a:r>
                      <a:endParaRPr b="1"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489" name="Google Shape;489;g317f6129a5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050" y="688950"/>
            <a:ext cx="4209150" cy="41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g317f6129a53_0_0"/>
          <p:cNvSpPr/>
          <p:nvPr/>
        </p:nvSpPr>
        <p:spPr>
          <a:xfrm>
            <a:off x="1086525" y="2133050"/>
            <a:ext cx="1048800" cy="604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190,	130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130,	110</a:t>
            </a:r>
            <a:endParaRPr sz="1000"/>
          </a:p>
        </p:txBody>
      </p:sp>
      <p:sp>
        <p:nvSpPr>
          <p:cNvPr id="491" name="Google Shape;491;g317f6129a53_0_0"/>
          <p:cNvSpPr/>
          <p:nvPr/>
        </p:nvSpPr>
        <p:spPr>
          <a:xfrm>
            <a:off x="2568200" y="2133050"/>
            <a:ext cx="794400" cy="604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</a:t>
            </a:r>
            <a:r>
              <a:rPr lang="en" sz="1000"/>
              <a:t>,	0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0,	1</a:t>
            </a:r>
            <a:endParaRPr sz="1000"/>
          </a:p>
        </p:txBody>
      </p:sp>
      <p:sp>
        <p:nvSpPr>
          <p:cNvPr id="492" name="Google Shape;492;g317f6129a53_0_0"/>
          <p:cNvSpPr txBox="1"/>
          <p:nvPr/>
        </p:nvSpPr>
        <p:spPr>
          <a:xfrm>
            <a:off x="2135325" y="2228150"/>
            <a:ext cx="2652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endParaRPr/>
          </a:p>
        </p:txBody>
      </p:sp>
      <p:pic>
        <p:nvPicPr>
          <p:cNvPr id="493" name="Google Shape;493;g317f6129a5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1327" y="2348663"/>
            <a:ext cx="173274" cy="173274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g317f6129a53_0_0"/>
          <p:cNvSpPr/>
          <p:nvPr/>
        </p:nvSpPr>
        <p:spPr>
          <a:xfrm>
            <a:off x="1049800" y="2951788"/>
            <a:ext cx="1388100" cy="604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190 -     ,</a:t>
            </a:r>
            <a:r>
              <a:rPr lang="en" sz="1000"/>
              <a:t>	</a:t>
            </a:r>
            <a:r>
              <a:rPr lang="en" sz="1000"/>
              <a:t>130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130,	      110 -</a:t>
            </a:r>
            <a:endParaRPr sz="1000"/>
          </a:p>
        </p:txBody>
      </p:sp>
      <p:pic>
        <p:nvPicPr>
          <p:cNvPr id="495" name="Google Shape;495;g317f6129a5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7565" y="3007025"/>
            <a:ext cx="173274" cy="17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g317f6129a5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4565" y="3313650"/>
            <a:ext cx="173274" cy="173274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g317f6129a53_0_0"/>
          <p:cNvSpPr txBox="1"/>
          <p:nvPr/>
        </p:nvSpPr>
        <p:spPr>
          <a:xfrm>
            <a:off x="628650" y="2228150"/>
            <a:ext cx="33123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det(						) = 0</a:t>
            </a:r>
            <a:endParaRPr sz="1200"/>
          </a:p>
        </p:txBody>
      </p:sp>
      <p:sp>
        <p:nvSpPr>
          <p:cNvPr id="498" name="Google Shape;498;g317f6129a53_0_0"/>
          <p:cNvSpPr txBox="1"/>
          <p:nvPr/>
        </p:nvSpPr>
        <p:spPr>
          <a:xfrm>
            <a:off x="628650" y="3720038"/>
            <a:ext cx="82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</a:t>
            </a:r>
            <a:r>
              <a:rPr lang="en" sz="1000"/>
              <a:t>190 -     ) .</a:t>
            </a:r>
            <a:endParaRPr/>
          </a:p>
        </p:txBody>
      </p:sp>
      <p:pic>
        <p:nvPicPr>
          <p:cNvPr id="499" name="Google Shape;499;g317f6129a5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515" y="3799175"/>
            <a:ext cx="173274" cy="173274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g317f6129a53_0_0"/>
          <p:cNvSpPr txBox="1"/>
          <p:nvPr/>
        </p:nvSpPr>
        <p:spPr>
          <a:xfrm>
            <a:off x="1297450" y="3720038"/>
            <a:ext cx="166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(110 -     ) - 130 x 130 = 0</a:t>
            </a:r>
            <a:endParaRPr/>
          </a:p>
        </p:txBody>
      </p:sp>
      <p:pic>
        <p:nvPicPr>
          <p:cNvPr id="501" name="Google Shape;501;g317f6129a5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9040" y="3799175"/>
            <a:ext cx="173274" cy="17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g317f6129a5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815" y="4313513"/>
            <a:ext cx="173274" cy="173274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g317f6129a53_0_0"/>
          <p:cNvSpPr txBox="1"/>
          <p:nvPr/>
        </p:nvSpPr>
        <p:spPr>
          <a:xfrm>
            <a:off x="765766" y="4158125"/>
            <a:ext cx="26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</a:t>
            </a:r>
            <a:endParaRPr/>
          </a:p>
        </p:txBody>
      </p:sp>
      <p:pic>
        <p:nvPicPr>
          <p:cNvPr id="504" name="Google Shape;504;g317f6129a5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7115" y="4313513"/>
            <a:ext cx="173274" cy="173274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g317f6129a53_0_0"/>
          <p:cNvSpPr txBox="1"/>
          <p:nvPr/>
        </p:nvSpPr>
        <p:spPr>
          <a:xfrm>
            <a:off x="882102" y="4230800"/>
            <a:ext cx="132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</a:t>
            </a:r>
            <a:r>
              <a:rPr lang="en" sz="1000"/>
              <a:t>300     + 4000 = 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20636cc28_0_0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</a:pPr>
            <a:r>
              <a:rPr b="1" lang="en"/>
              <a:t>Data </a:t>
            </a:r>
            <a:r>
              <a:rPr b="1" lang="en"/>
              <a:t>Dimensionality</a:t>
            </a:r>
            <a:r>
              <a:rPr b="1" lang="en"/>
              <a:t> </a:t>
            </a:r>
            <a:endParaRPr/>
          </a:p>
        </p:txBody>
      </p:sp>
      <p:sp>
        <p:nvSpPr>
          <p:cNvPr id="81" name="Google Shape;81;g3120636cc28_0_0"/>
          <p:cNvSpPr txBox="1"/>
          <p:nvPr/>
        </p:nvSpPr>
        <p:spPr>
          <a:xfrm>
            <a:off x="628650" y="862625"/>
            <a:ext cx="39432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Blood Pressure: 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(Systolic, Diastolic) 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Example: (80, 120)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 Light"/>
              <a:buChar char="●"/>
            </a:pPr>
            <a:r>
              <a:rPr lang="en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Physical Object: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 Light"/>
              <a:buChar char="○"/>
            </a:pPr>
            <a:r>
              <a:rPr lang="en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(Length, Width, Height)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 Light"/>
              <a:buChar char="○"/>
            </a:pPr>
            <a:r>
              <a:rPr lang="en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Example: (5mm, 3mm, 9mm)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 Light"/>
              <a:buChar char="●"/>
            </a:pPr>
            <a:r>
              <a:rPr lang="en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Image: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 Light"/>
              <a:buChar char="○"/>
            </a:pPr>
            <a:r>
              <a:rPr lang="en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All pixel values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pen Sans Light"/>
              <a:buChar char="○"/>
            </a:pPr>
            <a:r>
              <a:rPr lang="en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Vector of size 28x28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82" name="Google Shape;82;g3120636cc2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075" y="862625"/>
            <a:ext cx="1445775" cy="210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g3120636cc2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63" y="3147672"/>
            <a:ext cx="1321000" cy="13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17f6129a53_0_30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Eigen Vector &amp; Eigen Value</a:t>
            </a:r>
            <a:endParaRPr/>
          </a:p>
        </p:txBody>
      </p:sp>
      <p:sp>
        <p:nvSpPr>
          <p:cNvPr id="511" name="Google Shape;511;g317f6129a53_0_30"/>
          <p:cNvSpPr txBox="1"/>
          <p:nvPr>
            <p:ph idx="2" type="body"/>
          </p:nvPr>
        </p:nvSpPr>
        <p:spPr>
          <a:xfrm>
            <a:off x="7686675" y="4945063"/>
            <a:ext cx="914400" cy="91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12" name="Google Shape;512;g317f6129a53_0_30"/>
          <p:cNvGraphicFramePr/>
          <p:nvPr/>
        </p:nvGraphicFramePr>
        <p:xfrm>
          <a:off x="628638" y="898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{813C53AE-B880-45FA-A566-9E54317853FD}</a:tableStyleId>
              </a:tblPr>
              <a:tblGrid>
                <a:gridCol w="1152225"/>
                <a:gridCol w="1152225"/>
                <a:gridCol w="1152225"/>
              </a:tblGrid>
              <a:tr h="33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Systolic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Diastolic</a:t>
                      </a:r>
                      <a:endParaRPr b="1" sz="1000"/>
                    </a:p>
                  </a:txBody>
                  <a:tcPr marT="91425" marB="91425" marR="91425" marL="91425" anchor="ctr"/>
                </a:tc>
              </a:tr>
              <a:tr h="343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Systolic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190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130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3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Diastolic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130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110</a:t>
                      </a:r>
                      <a:endParaRPr b="1"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513" name="Google Shape;513;g317f6129a53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050" y="688950"/>
            <a:ext cx="4209150" cy="410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g317f6129a53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40" y="3194913"/>
            <a:ext cx="173274" cy="173274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g317f6129a53_0_30"/>
          <p:cNvSpPr txBox="1"/>
          <p:nvPr/>
        </p:nvSpPr>
        <p:spPr>
          <a:xfrm>
            <a:off x="758275" y="3122250"/>
            <a:ext cx="1634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= </a:t>
            </a:r>
            <a:r>
              <a:rPr lang="en" sz="1000"/>
              <a:t>286.01470509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or 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= 13.98529491</a:t>
            </a:r>
            <a:endParaRPr sz="1000"/>
          </a:p>
        </p:txBody>
      </p:sp>
      <p:pic>
        <p:nvPicPr>
          <p:cNvPr id="516" name="Google Shape;516;g317f6129a53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40" y="3807500"/>
            <a:ext cx="173274" cy="17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g317f6129a53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40" y="2467013"/>
            <a:ext cx="173274" cy="173274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g317f6129a53_0_30"/>
          <p:cNvSpPr txBox="1"/>
          <p:nvPr/>
        </p:nvSpPr>
        <p:spPr>
          <a:xfrm>
            <a:off x="685591" y="2311625"/>
            <a:ext cx="26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</a:t>
            </a:r>
            <a:endParaRPr/>
          </a:p>
        </p:txBody>
      </p:sp>
      <p:pic>
        <p:nvPicPr>
          <p:cNvPr id="519" name="Google Shape;519;g317f6129a53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6940" y="2467013"/>
            <a:ext cx="173274" cy="173274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g317f6129a53_0_30"/>
          <p:cNvSpPr txBox="1"/>
          <p:nvPr/>
        </p:nvSpPr>
        <p:spPr>
          <a:xfrm>
            <a:off x="801927" y="2384300"/>
            <a:ext cx="132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- 300     + 4000 = 0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1401ebd80b_0_0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Eigen Vector &amp; Eigen Value</a:t>
            </a:r>
            <a:endParaRPr/>
          </a:p>
        </p:txBody>
      </p:sp>
      <p:sp>
        <p:nvSpPr>
          <p:cNvPr id="526" name="Google Shape;526;g31401ebd80b_0_0"/>
          <p:cNvSpPr txBox="1"/>
          <p:nvPr>
            <p:ph idx="2" type="body"/>
          </p:nvPr>
        </p:nvSpPr>
        <p:spPr>
          <a:xfrm>
            <a:off x="7686675" y="4945063"/>
            <a:ext cx="914400" cy="91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7" name="Google Shape;527;g31401ebd80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125" y="685125"/>
            <a:ext cx="4221226" cy="4115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8" name="Google Shape;528;g31401ebd80b_0_0"/>
          <p:cNvCxnSpPr/>
          <p:nvPr/>
        </p:nvCxnSpPr>
        <p:spPr>
          <a:xfrm flipH="1" rot="10800000">
            <a:off x="6608625" y="2317075"/>
            <a:ext cx="498900" cy="353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9" name="Google Shape;529;g31401ebd80b_0_0"/>
          <p:cNvCxnSpPr/>
          <p:nvPr/>
        </p:nvCxnSpPr>
        <p:spPr>
          <a:xfrm rot="10800000">
            <a:off x="6234625" y="2171575"/>
            <a:ext cx="363600" cy="498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0" name="Google Shape;530;g31401ebd80b_0_0"/>
          <p:cNvSpPr txBox="1"/>
          <p:nvPr/>
        </p:nvSpPr>
        <p:spPr>
          <a:xfrm>
            <a:off x="666750" y="913500"/>
            <a:ext cx="3000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Eigenvalues: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[286.01470509  13.98529491]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Eigenvectors: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[ 0.80438978, -0.59410191]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[ 0.59410191,  0.80438978]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g31401ebd80b_0_0"/>
          <p:cNvSpPr/>
          <p:nvPr/>
        </p:nvSpPr>
        <p:spPr>
          <a:xfrm>
            <a:off x="1276350" y="2670475"/>
            <a:ext cx="1158300" cy="769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0.8,	-0.6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0.6,	0.8</a:t>
            </a:r>
            <a:endParaRPr/>
          </a:p>
        </p:txBody>
      </p:sp>
      <p:sp>
        <p:nvSpPr>
          <p:cNvPr id="532" name="Google Shape;532;g31401ebd80b_0_0"/>
          <p:cNvSpPr txBox="1"/>
          <p:nvPr/>
        </p:nvSpPr>
        <p:spPr>
          <a:xfrm>
            <a:off x="666750" y="2848075"/>
            <a:ext cx="609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  =</a:t>
            </a:r>
            <a:endParaRPr baseline="30000"/>
          </a:p>
        </p:txBody>
      </p:sp>
      <p:sp>
        <p:nvSpPr>
          <p:cNvPr id="533" name="Google Shape;533;g31401ebd80b_0_0"/>
          <p:cNvSpPr/>
          <p:nvPr/>
        </p:nvSpPr>
        <p:spPr>
          <a:xfrm>
            <a:off x="1276350" y="3726625"/>
            <a:ext cx="1158300" cy="769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0.8,	0.6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-0.6,	0.8</a:t>
            </a:r>
            <a:endParaRPr/>
          </a:p>
        </p:txBody>
      </p:sp>
      <p:sp>
        <p:nvSpPr>
          <p:cNvPr id="534" name="Google Shape;534;g31401ebd80b_0_0"/>
          <p:cNvSpPr txBox="1"/>
          <p:nvPr/>
        </p:nvSpPr>
        <p:spPr>
          <a:xfrm>
            <a:off x="666750" y="3904225"/>
            <a:ext cx="609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baseline="30000" lang="en"/>
              <a:t>T</a:t>
            </a:r>
            <a:r>
              <a:rPr lang="en"/>
              <a:t>  =</a:t>
            </a:r>
            <a:endParaRPr baseline="30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16afe51853_0_345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Projection</a:t>
            </a:r>
            <a:endParaRPr/>
          </a:p>
        </p:txBody>
      </p:sp>
      <p:sp>
        <p:nvSpPr>
          <p:cNvPr id="540" name="Google Shape;540;g316afe51853_0_345"/>
          <p:cNvSpPr txBox="1"/>
          <p:nvPr>
            <p:ph idx="2" type="body"/>
          </p:nvPr>
        </p:nvSpPr>
        <p:spPr>
          <a:xfrm>
            <a:off x="7686675" y="4945063"/>
            <a:ext cx="914400" cy="91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1" name="Google Shape;541;g316afe51853_0_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125" y="685125"/>
            <a:ext cx="4221226" cy="4115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2" name="Google Shape;542;g316afe51853_0_345"/>
          <p:cNvCxnSpPr/>
          <p:nvPr/>
        </p:nvCxnSpPr>
        <p:spPr>
          <a:xfrm flipH="1" rot="10800000">
            <a:off x="5684525" y="2438225"/>
            <a:ext cx="1500" cy="503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3" name="Google Shape;543;g316afe51853_0_345"/>
          <p:cNvSpPr/>
          <p:nvPr/>
        </p:nvSpPr>
        <p:spPr>
          <a:xfrm>
            <a:off x="1741617" y="2353275"/>
            <a:ext cx="873300" cy="5346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0.8,	0.6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-0.6,	0.8</a:t>
            </a:r>
            <a:endParaRPr sz="1000"/>
          </a:p>
        </p:txBody>
      </p:sp>
      <p:sp>
        <p:nvSpPr>
          <p:cNvPr id="544" name="Google Shape;544;g316afe51853_0_345"/>
          <p:cNvSpPr txBox="1"/>
          <p:nvPr/>
        </p:nvSpPr>
        <p:spPr>
          <a:xfrm>
            <a:off x="628650" y="1057475"/>
            <a:ext cx="459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</a:t>
            </a:r>
            <a:r>
              <a:rPr baseline="30000" lang="en" sz="1000"/>
              <a:t>T</a:t>
            </a:r>
            <a:r>
              <a:rPr lang="en" sz="1000"/>
              <a:t>  =</a:t>
            </a:r>
            <a:endParaRPr baseline="30000" sz="1000"/>
          </a:p>
        </p:txBody>
      </p:sp>
      <p:sp>
        <p:nvSpPr>
          <p:cNvPr id="545" name="Google Shape;545;g316afe51853_0_345"/>
          <p:cNvSpPr/>
          <p:nvPr/>
        </p:nvSpPr>
        <p:spPr>
          <a:xfrm>
            <a:off x="628650" y="1643663"/>
            <a:ext cx="873300" cy="5346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Systolic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Diastolic</a:t>
            </a:r>
            <a:endParaRPr sz="1000"/>
          </a:p>
        </p:txBody>
      </p:sp>
      <p:sp>
        <p:nvSpPr>
          <p:cNvPr id="546" name="Google Shape;546;g316afe51853_0_345"/>
          <p:cNvSpPr txBox="1"/>
          <p:nvPr/>
        </p:nvSpPr>
        <p:spPr>
          <a:xfrm>
            <a:off x="1501888" y="1767086"/>
            <a:ext cx="5544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= V</a:t>
            </a:r>
            <a:r>
              <a:rPr baseline="30000" lang="en" sz="1000"/>
              <a:t>T</a:t>
            </a:r>
            <a:r>
              <a:rPr lang="en" sz="1000"/>
              <a:t> .</a:t>
            </a:r>
            <a:endParaRPr baseline="30000" sz="1000"/>
          </a:p>
        </p:txBody>
      </p:sp>
      <p:sp>
        <p:nvSpPr>
          <p:cNvPr id="547" name="Google Shape;547;g316afe51853_0_345"/>
          <p:cNvSpPr/>
          <p:nvPr/>
        </p:nvSpPr>
        <p:spPr>
          <a:xfrm>
            <a:off x="1990187" y="1643663"/>
            <a:ext cx="873300" cy="5346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Systolic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Diastolic</a:t>
            </a:r>
            <a:endParaRPr sz="1000"/>
          </a:p>
        </p:txBody>
      </p:sp>
      <p:sp>
        <p:nvSpPr>
          <p:cNvPr id="548" name="Google Shape;548;g316afe51853_0_345"/>
          <p:cNvSpPr/>
          <p:nvPr/>
        </p:nvSpPr>
        <p:spPr>
          <a:xfrm>
            <a:off x="628650" y="2353275"/>
            <a:ext cx="873300" cy="5346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Systolic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Diastolic</a:t>
            </a:r>
            <a:endParaRPr sz="1000"/>
          </a:p>
        </p:txBody>
      </p:sp>
      <p:sp>
        <p:nvSpPr>
          <p:cNvPr id="549" name="Google Shape;549;g316afe51853_0_345"/>
          <p:cNvSpPr txBox="1"/>
          <p:nvPr/>
        </p:nvSpPr>
        <p:spPr>
          <a:xfrm>
            <a:off x="2614856" y="2476697"/>
            <a:ext cx="2154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</a:t>
            </a:r>
            <a:endParaRPr baseline="30000" sz="1000"/>
          </a:p>
        </p:txBody>
      </p:sp>
      <p:sp>
        <p:nvSpPr>
          <p:cNvPr id="550" name="Google Shape;550;g316afe51853_0_345"/>
          <p:cNvSpPr/>
          <p:nvPr/>
        </p:nvSpPr>
        <p:spPr>
          <a:xfrm>
            <a:off x="2830168" y="2353275"/>
            <a:ext cx="873300" cy="5346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Systolic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Diastolic</a:t>
            </a:r>
            <a:endParaRPr sz="1000"/>
          </a:p>
        </p:txBody>
      </p:sp>
      <p:sp>
        <p:nvSpPr>
          <p:cNvPr id="551" name="Google Shape;551;g316afe51853_0_345"/>
          <p:cNvSpPr txBox="1"/>
          <p:nvPr/>
        </p:nvSpPr>
        <p:spPr>
          <a:xfrm>
            <a:off x="1501906" y="2476572"/>
            <a:ext cx="2154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=</a:t>
            </a:r>
            <a:endParaRPr baseline="30000" sz="1000"/>
          </a:p>
        </p:txBody>
      </p:sp>
      <p:sp>
        <p:nvSpPr>
          <p:cNvPr id="552" name="Google Shape;552;g316afe51853_0_345"/>
          <p:cNvSpPr/>
          <p:nvPr/>
        </p:nvSpPr>
        <p:spPr>
          <a:xfrm>
            <a:off x="1087942" y="958800"/>
            <a:ext cx="873300" cy="5346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0.8,	0.6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-0.6,	0.8</a:t>
            </a:r>
            <a:endParaRPr sz="1000"/>
          </a:p>
        </p:txBody>
      </p:sp>
      <p:sp>
        <p:nvSpPr>
          <p:cNvPr id="553" name="Google Shape;553;g316afe51853_0_345"/>
          <p:cNvSpPr/>
          <p:nvPr/>
        </p:nvSpPr>
        <p:spPr>
          <a:xfrm>
            <a:off x="5608300" y="2301150"/>
            <a:ext cx="144900" cy="137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g316afe51853_0_345"/>
          <p:cNvSpPr/>
          <p:nvPr/>
        </p:nvSpPr>
        <p:spPr>
          <a:xfrm>
            <a:off x="1741617" y="3024975"/>
            <a:ext cx="873300" cy="5346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0.8,	0.6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-0.6,	0.8</a:t>
            </a:r>
            <a:endParaRPr sz="1000"/>
          </a:p>
        </p:txBody>
      </p:sp>
      <p:sp>
        <p:nvSpPr>
          <p:cNvPr id="555" name="Google Shape;555;g316afe51853_0_345"/>
          <p:cNvSpPr/>
          <p:nvPr/>
        </p:nvSpPr>
        <p:spPr>
          <a:xfrm>
            <a:off x="2830168" y="3024975"/>
            <a:ext cx="873300" cy="5346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-15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-5</a:t>
            </a:r>
            <a:endParaRPr sz="1000"/>
          </a:p>
        </p:txBody>
      </p:sp>
      <p:sp>
        <p:nvSpPr>
          <p:cNvPr id="556" name="Google Shape;556;g316afe51853_0_345"/>
          <p:cNvSpPr txBox="1"/>
          <p:nvPr/>
        </p:nvSpPr>
        <p:spPr>
          <a:xfrm>
            <a:off x="1501906" y="3148272"/>
            <a:ext cx="2154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=</a:t>
            </a:r>
            <a:endParaRPr baseline="30000" sz="1000"/>
          </a:p>
        </p:txBody>
      </p:sp>
      <p:sp>
        <p:nvSpPr>
          <p:cNvPr id="557" name="Google Shape;557;g316afe51853_0_345"/>
          <p:cNvSpPr txBox="1"/>
          <p:nvPr/>
        </p:nvSpPr>
        <p:spPr>
          <a:xfrm>
            <a:off x="2614856" y="3148272"/>
            <a:ext cx="2154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</a:t>
            </a:r>
            <a:endParaRPr baseline="30000" sz="1000"/>
          </a:p>
        </p:txBody>
      </p:sp>
      <p:sp>
        <p:nvSpPr>
          <p:cNvPr id="558" name="Google Shape;558;g316afe51853_0_345"/>
          <p:cNvSpPr/>
          <p:nvPr/>
        </p:nvSpPr>
        <p:spPr>
          <a:xfrm>
            <a:off x="1741622" y="3696675"/>
            <a:ext cx="498900" cy="5346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-1</a:t>
            </a:r>
            <a:r>
              <a:rPr lang="en" sz="1000"/>
              <a:t>5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</a:t>
            </a:r>
            <a:endParaRPr sz="1000"/>
          </a:p>
        </p:txBody>
      </p:sp>
      <p:sp>
        <p:nvSpPr>
          <p:cNvPr id="559" name="Google Shape;559;g316afe51853_0_345"/>
          <p:cNvSpPr txBox="1"/>
          <p:nvPr/>
        </p:nvSpPr>
        <p:spPr>
          <a:xfrm>
            <a:off x="1501906" y="3819972"/>
            <a:ext cx="2154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=</a:t>
            </a:r>
            <a:endParaRPr baseline="30000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316afe51853_0_373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Projection</a:t>
            </a:r>
            <a:endParaRPr/>
          </a:p>
        </p:txBody>
      </p:sp>
      <p:sp>
        <p:nvSpPr>
          <p:cNvPr id="565" name="Google Shape;565;g316afe51853_0_373"/>
          <p:cNvSpPr txBox="1"/>
          <p:nvPr>
            <p:ph idx="2" type="body"/>
          </p:nvPr>
        </p:nvSpPr>
        <p:spPr>
          <a:xfrm>
            <a:off x="7686675" y="4945063"/>
            <a:ext cx="914400" cy="91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6" name="Google Shape;566;g316afe51853_0_3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50" y="685125"/>
            <a:ext cx="4221226" cy="411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g316afe51853_0_3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685113"/>
            <a:ext cx="4221226" cy="41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16afe51853_0_406"/>
          <p:cNvSpPr txBox="1"/>
          <p:nvPr>
            <p:ph idx="1" type="subTitle"/>
          </p:nvPr>
        </p:nvSpPr>
        <p:spPr>
          <a:xfrm>
            <a:off x="5541050" y="4313700"/>
            <a:ext cx="34602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YOUR NEXT DESTINATION 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OF SOFTWARE OUTSOURCING</a:t>
            </a:r>
            <a:endParaRPr/>
          </a:p>
        </p:txBody>
      </p:sp>
      <p:pic>
        <p:nvPicPr>
          <p:cNvPr id="573" name="Google Shape;573;g316afe51853_0_4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3475" y="158000"/>
            <a:ext cx="1247775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g316afe51853_0_40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53487" y="1636575"/>
            <a:ext cx="5237025" cy="1870350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g316afe51853_0_406"/>
          <p:cNvSpPr txBox="1"/>
          <p:nvPr/>
        </p:nvSpPr>
        <p:spPr>
          <a:xfrm>
            <a:off x="2109300" y="1828500"/>
            <a:ext cx="4925400" cy="14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lang="en" sz="2500">
                <a:solidFill>
                  <a:schemeClr val="lt1"/>
                </a:solidFill>
              </a:rPr>
              <a:t>Linear Discriminant Analysis</a:t>
            </a:r>
            <a:endParaRPr b="1" sz="25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lang="en" sz="2500">
                <a:solidFill>
                  <a:schemeClr val="lt1"/>
                </a:solidFill>
              </a:rPr>
              <a:t>(LDA)</a:t>
            </a:r>
            <a:endParaRPr b="1"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16afe51853_0_428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Vs LDA</a:t>
            </a:r>
            <a:endParaRPr/>
          </a:p>
        </p:txBody>
      </p:sp>
      <p:sp>
        <p:nvSpPr>
          <p:cNvPr id="581" name="Google Shape;581;g316afe51853_0_428"/>
          <p:cNvSpPr txBox="1"/>
          <p:nvPr>
            <p:ph idx="2" type="body"/>
          </p:nvPr>
        </p:nvSpPr>
        <p:spPr>
          <a:xfrm>
            <a:off x="7686675" y="4945063"/>
            <a:ext cx="914400" cy="91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2" name="Google Shape;582;g316afe51853_0_4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950" y="1857376"/>
            <a:ext cx="68961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3182fc674bb_12_1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588" name="Google Shape;588;g3182fc674bb_12_1"/>
          <p:cNvSpPr txBox="1"/>
          <p:nvPr>
            <p:ph idx="2" type="body"/>
          </p:nvPr>
        </p:nvSpPr>
        <p:spPr>
          <a:xfrm>
            <a:off x="7686675" y="4945063"/>
            <a:ext cx="914400" cy="91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9" name="Google Shape;589;g3182fc674bb_12_1"/>
          <p:cNvPicPr preferRelativeResize="0"/>
          <p:nvPr/>
        </p:nvPicPr>
        <p:blipFill rotWithShape="1">
          <a:blip r:embed="rId3">
            <a:alphaModFix/>
          </a:blip>
          <a:srcRect b="0" l="0" r="0" t="11308"/>
          <a:stretch/>
        </p:blipFill>
        <p:spPr>
          <a:xfrm>
            <a:off x="628650" y="1186313"/>
            <a:ext cx="5095875" cy="27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318c4b89d06_0_1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01</a:t>
            </a:r>
            <a:endParaRPr/>
          </a:p>
        </p:txBody>
      </p:sp>
      <p:sp>
        <p:nvSpPr>
          <p:cNvPr id="595" name="Google Shape;595;g318c4b89d06_0_1"/>
          <p:cNvSpPr txBox="1"/>
          <p:nvPr>
            <p:ph idx="2" type="body"/>
          </p:nvPr>
        </p:nvSpPr>
        <p:spPr>
          <a:xfrm>
            <a:off x="7686675" y="4945063"/>
            <a:ext cx="914400" cy="91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6" name="Google Shape;596;g318c4b89d06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685126"/>
            <a:ext cx="683895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318c4b89d06_0_7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02</a:t>
            </a:r>
            <a:endParaRPr/>
          </a:p>
        </p:txBody>
      </p:sp>
      <p:sp>
        <p:nvSpPr>
          <p:cNvPr id="602" name="Google Shape;602;g318c4b89d06_0_7"/>
          <p:cNvSpPr txBox="1"/>
          <p:nvPr>
            <p:ph idx="2" type="body"/>
          </p:nvPr>
        </p:nvSpPr>
        <p:spPr>
          <a:xfrm>
            <a:off x="7686675" y="4945063"/>
            <a:ext cx="914400" cy="91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3" name="Google Shape;603;g318c4b89d06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685126"/>
            <a:ext cx="671512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318c4b89d06_0_13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03</a:t>
            </a:r>
            <a:endParaRPr/>
          </a:p>
        </p:txBody>
      </p:sp>
      <p:sp>
        <p:nvSpPr>
          <p:cNvPr id="609" name="Google Shape;609;g318c4b89d06_0_13"/>
          <p:cNvSpPr txBox="1"/>
          <p:nvPr>
            <p:ph idx="2" type="body"/>
          </p:nvPr>
        </p:nvSpPr>
        <p:spPr>
          <a:xfrm>
            <a:off x="7686675" y="4945063"/>
            <a:ext cx="914400" cy="91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0" name="Google Shape;610;g318c4b89d06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685126"/>
            <a:ext cx="548640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66b6f7110_0_0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Dimensionality</a:t>
            </a:r>
            <a:r>
              <a:rPr b="1" lang="en"/>
              <a:t> Reduction?</a:t>
            </a:r>
            <a:endParaRPr b="1"/>
          </a:p>
        </p:txBody>
      </p:sp>
      <p:sp>
        <p:nvSpPr>
          <p:cNvPr id="89" name="Google Shape;89;g3166b6f7110_0_0"/>
          <p:cNvSpPr txBox="1"/>
          <p:nvPr>
            <p:ph idx="2" type="body"/>
          </p:nvPr>
        </p:nvSpPr>
        <p:spPr>
          <a:xfrm>
            <a:off x="7686675" y="4945063"/>
            <a:ext cx="914400" cy="91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" name="Google Shape;90;g3166b6f7110_0_0"/>
          <p:cNvGrpSpPr/>
          <p:nvPr/>
        </p:nvGrpSpPr>
        <p:grpSpPr>
          <a:xfrm>
            <a:off x="1224525" y="1653750"/>
            <a:ext cx="2244900" cy="1836000"/>
            <a:chOff x="851100" y="2246725"/>
            <a:chExt cx="2244900" cy="1836000"/>
          </a:xfrm>
        </p:grpSpPr>
        <p:sp>
          <p:nvSpPr>
            <p:cNvPr id="91" name="Google Shape;91;g3166b6f7110_0_0"/>
            <p:cNvSpPr/>
            <p:nvPr/>
          </p:nvSpPr>
          <p:spPr>
            <a:xfrm rot="-3486552">
              <a:off x="1474284" y="3059951"/>
              <a:ext cx="127200" cy="122876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2" name="Google Shape;92;g3166b6f7110_0_0"/>
            <p:cNvCxnSpPr/>
            <p:nvPr/>
          </p:nvCxnSpPr>
          <p:spPr>
            <a:xfrm>
              <a:off x="851100" y="4082725"/>
              <a:ext cx="2244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3" name="Google Shape;93;g3166b6f7110_0_0"/>
            <p:cNvCxnSpPr/>
            <p:nvPr/>
          </p:nvCxnSpPr>
          <p:spPr>
            <a:xfrm flipH="1" rot="10800000">
              <a:off x="851100" y="2246725"/>
              <a:ext cx="1800" cy="183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4" name="Google Shape;94;g3166b6f7110_0_0"/>
            <p:cNvSpPr/>
            <p:nvPr/>
          </p:nvSpPr>
          <p:spPr>
            <a:xfrm rot="-3486552">
              <a:off x="1885551" y="3158146"/>
              <a:ext cx="127200" cy="122876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g3166b6f7110_0_0"/>
            <p:cNvSpPr/>
            <p:nvPr/>
          </p:nvSpPr>
          <p:spPr>
            <a:xfrm rot="-2100186">
              <a:off x="1620143" y="3506807"/>
              <a:ext cx="127087" cy="12259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g3166b6f7110_0_0"/>
            <p:cNvSpPr/>
            <p:nvPr/>
          </p:nvSpPr>
          <p:spPr>
            <a:xfrm rot="-2100186">
              <a:off x="1061702" y="3158275"/>
              <a:ext cx="127087" cy="12259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g3166b6f7110_0_0"/>
            <p:cNvSpPr/>
            <p:nvPr/>
          </p:nvSpPr>
          <p:spPr>
            <a:xfrm rot="-3486552">
              <a:off x="1932243" y="2315005"/>
              <a:ext cx="127200" cy="122876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g3166b6f7110_0_0"/>
            <p:cNvSpPr/>
            <p:nvPr/>
          </p:nvSpPr>
          <p:spPr>
            <a:xfrm rot="-3486552">
              <a:off x="1814554" y="2732176"/>
              <a:ext cx="127200" cy="122876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g3166b6f7110_0_0"/>
            <p:cNvSpPr/>
            <p:nvPr/>
          </p:nvSpPr>
          <p:spPr>
            <a:xfrm rot="-3486552">
              <a:off x="2272326" y="2904996"/>
              <a:ext cx="127200" cy="122876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g3166b6f7110_0_0"/>
            <p:cNvSpPr/>
            <p:nvPr/>
          </p:nvSpPr>
          <p:spPr>
            <a:xfrm rot="-2100186">
              <a:off x="2698593" y="2732332"/>
              <a:ext cx="127087" cy="12259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g3166b6f7110_0_0"/>
            <p:cNvSpPr/>
            <p:nvPr/>
          </p:nvSpPr>
          <p:spPr>
            <a:xfrm rot="-2100186">
              <a:off x="1501193" y="3891407"/>
              <a:ext cx="127087" cy="12259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g3166b6f7110_0_0"/>
          <p:cNvSpPr/>
          <p:nvPr/>
        </p:nvSpPr>
        <p:spPr>
          <a:xfrm rot="-3486552">
            <a:off x="4668609" y="2484801"/>
            <a:ext cx="127200" cy="122876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" name="Google Shape;103;g3166b6f7110_0_0"/>
          <p:cNvCxnSpPr/>
          <p:nvPr/>
        </p:nvCxnSpPr>
        <p:spPr>
          <a:xfrm>
            <a:off x="4067700" y="2546250"/>
            <a:ext cx="224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g3166b6f7110_0_0"/>
          <p:cNvSpPr/>
          <p:nvPr/>
        </p:nvSpPr>
        <p:spPr>
          <a:xfrm rot="-3486552">
            <a:off x="5068301" y="2484821"/>
            <a:ext cx="127200" cy="122876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3166b6f7110_0_0"/>
          <p:cNvSpPr/>
          <p:nvPr/>
        </p:nvSpPr>
        <p:spPr>
          <a:xfrm rot="-2100186">
            <a:off x="4791618" y="2484957"/>
            <a:ext cx="127087" cy="12259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3166b6f7110_0_0"/>
          <p:cNvSpPr/>
          <p:nvPr/>
        </p:nvSpPr>
        <p:spPr>
          <a:xfrm rot="-2100186">
            <a:off x="4256052" y="2484950"/>
            <a:ext cx="127087" cy="12259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3166b6f7110_0_0"/>
          <p:cNvSpPr/>
          <p:nvPr/>
        </p:nvSpPr>
        <p:spPr>
          <a:xfrm rot="-3486552">
            <a:off x="5129793" y="2484805"/>
            <a:ext cx="127200" cy="122876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3166b6f7110_0_0"/>
          <p:cNvSpPr/>
          <p:nvPr/>
        </p:nvSpPr>
        <p:spPr>
          <a:xfrm rot="-3486552">
            <a:off x="5018479" y="2484801"/>
            <a:ext cx="127200" cy="122876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166b6f7110_0_0"/>
          <p:cNvSpPr/>
          <p:nvPr/>
        </p:nvSpPr>
        <p:spPr>
          <a:xfrm rot="-3486552">
            <a:off x="5466651" y="2484821"/>
            <a:ext cx="127200" cy="122876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166b6f7110_0_0"/>
          <p:cNvSpPr/>
          <p:nvPr/>
        </p:nvSpPr>
        <p:spPr>
          <a:xfrm rot="-2100186">
            <a:off x="5916243" y="2484957"/>
            <a:ext cx="127087" cy="12259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3166b6f7110_0_0"/>
          <p:cNvSpPr/>
          <p:nvPr/>
        </p:nvSpPr>
        <p:spPr>
          <a:xfrm rot="-2100186">
            <a:off x="4668668" y="2484957"/>
            <a:ext cx="127087" cy="12259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3166b6f7110_0_0"/>
          <p:cNvSpPr/>
          <p:nvPr/>
        </p:nvSpPr>
        <p:spPr>
          <a:xfrm rot="-3486552">
            <a:off x="7768709" y="2484801"/>
            <a:ext cx="127200" cy="122876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g3166b6f7110_0_0"/>
          <p:cNvCxnSpPr/>
          <p:nvPr/>
        </p:nvCxnSpPr>
        <p:spPr>
          <a:xfrm flipH="1" rot="10800000">
            <a:off x="7831413" y="1653750"/>
            <a:ext cx="1800" cy="18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g3166b6f7110_0_0"/>
          <p:cNvSpPr/>
          <p:nvPr/>
        </p:nvSpPr>
        <p:spPr>
          <a:xfrm rot="-3486552">
            <a:off x="7768701" y="2565171"/>
            <a:ext cx="127200" cy="122876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3166b6f7110_0_0"/>
          <p:cNvSpPr/>
          <p:nvPr/>
        </p:nvSpPr>
        <p:spPr>
          <a:xfrm rot="-2100186">
            <a:off x="7768768" y="2913832"/>
            <a:ext cx="127087" cy="12259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3166b6f7110_0_0"/>
          <p:cNvSpPr/>
          <p:nvPr/>
        </p:nvSpPr>
        <p:spPr>
          <a:xfrm rot="-2100186">
            <a:off x="7768777" y="2565300"/>
            <a:ext cx="127087" cy="12259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3166b6f7110_0_0"/>
          <p:cNvSpPr/>
          <p:nvPr/>
        </p:nvSpPr>
        <p:spPr>
          <a:xfrm rot="-3486552">
            <a:off x="7768718" y="1725330"/>
            <a:ext cx="127200" cy="122876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3166b6f7110_0_0"/>
          <p:cNvSpPr/>
          <p:nvPr/>
        </p:nvSpPr>
        <p:spPr>
          <a:xfrm rot="-3486552">
            <a:off x="7768704" y="2143439"/>
            <a:ext cx="127200" cy="122876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3166b6f7110_0_0"/>
          <p:cNvSpPr/>
          <p:nvPr/>
        </p:nvSpPr>
        <p:spPr>
          <a:xfrm rot="-3486552">
            <a:off x="7768701" y="2317721"/>
            <a:ext cx="127200" cy="122876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3166b6f7110_0_0"/>
          <p:cNvSpPr/>
          <p:nvPr/>
        </p:nvSpPr>
        <p:spPr>
          <a:xfrm rot="-2100186">
            <a:off x="7768768" y="2145244"/>
            <a:ext cx="127087" cy="12259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3166b6f7110_0_0"/>
          <p:cNvSpPr/>
          <p:nvPr/>
        </p:nvSpPr>
        <p:spPr>
          <a:xfrm rot="-2100186">
            <a:off x="7768768" y="3298432"/>
            <a:ext cx="127087" cy="12259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18c4b89d06_0_19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04</a:t>
            </a:r>
            <a:endParaRPr/>
          </a:p>
        </p:txBody>
      </p:sp>
      <p:sp>
        <p:nvSpPr>
          <p:cNvPr id="616" name="Google Shape;616;g318c4b89d06_0_19"/>
          <p:cNvSpPr txBox="1"/>
          <p:nvPr>
            <p:ph idx="2" type="body"/>
          </p:nvPr>
        </p:nvSpPr>
        <p:spPr>
          <a:xfrm>
            <a:off x="7686675" y="4945063"/>
            <a:ext cx="914400" cy="91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7" name="Google Shape;617;g318c4b89d06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685126"/>
            <a:ext cx="68961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318c4b89d06_0_25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05</a:t>
            </a:r>
            <a:endParaRPr/>
          </a:p>
        </p:txBody>
      </p:sp>
      <p:sp>
        <p:nvSpPr>
          <p:cNvPr id="623" name="Google Shape;623;g318c4b89d06_0_25"/>
          <p:cNvSpPr txBox="1"/>
          <p:nvPr>
            <p:ph idx="2" type="body"/>
          </p:nvPr>
        </p:nvSpPr>
        <p:spPr>
          <a:xfrm>
            <a:off x="7686675" y="4945063"/>
            <a:ext cx="914400" cy="91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4" name="Google Shape;624;g318c4b89d06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685126"/>
            <a:ext cx="68961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18c4b89d06_0_31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06</a:t>
            </a:r>
            <a:endParaRPr/>
          </a:p>
        </p:txBody>
      </p:sp>
      <p:sp>
        <p:nvSpPr>
          <p:cNvPr id="630" name="Google Shape;630;g318c4b89d06_0_31"/>
          <p:cNvSpPr txBox="1"/>
          <p:nvPr>
            <p:ph idx="2" type="body"/>
          </p:nvPr>
        </p:nvSpPr>
        <p:spPr>
          <a:xfrm>
            <a:off x="7686675" y="4945063"/>
            <a:ext cx="914400" cy="91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1" name="Google Shape;631;g318c4b89d06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685126"/>
            <a:ext cx="6493783" cy="3955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318c4b89d06_0_37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07</a:t>
            </a:r>
            <a:endParaRPr/>
          </a:p>
        </p:txBody>
      </p:sp>
      <p:sp>
        <p:nvSpPr>
          <p:cNvPr id="637" name="Google Shape;637;g318c4b89d06_0_37"/>
          <p:cNvSpPr txBox="1"/>
          <p:nvPr>
            <p:ph idx="2" type="body"/>
          </p:nvPr>
        </p:nvSpPr>
        <p:spPr>
          <a:xfrm>
            <a:off x="7686675" y="4945063"/>
            <a:ext cx="914400" cy="91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8" name="Google Shape;638;g318c4b89d06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685126"/>
            <a:ext cx="6600825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318c4b89d06_0_43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08</a:t>
            </a:r>
            <a:endParaRPr/>
          </a:p>
        </p:txBody>
      </p:sp>
      <p:sp>
        <p:nvSpPr>
          <p:cNvPr id="644" name="Google Shape;644;g318c4b89d06_0_43"/>
          <p:cNvSpPr txBox="1"/>
          <p:nvPr>
            <p:ph idx="2" type="body"/>
          </p:nvPr>
        </p:nvSpPr>
        <p:spPr>
          <a:xfrm>
            <a:off x="7686675" y="4945063"/>
            <a:ext cx="914400" cy="91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5" name="Google Shape;645;g318c4b89d06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685126"/>
            <a:ext cx="701992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307dfadc3b8_0_6"/>
          <p:cNvSpPr/>
          <p:nvPr/>
        </p:nvSpPr>
        <p:spPr>
          <a:xfrm>
            <a:off x="1239" y="0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2" name="Google Shape;652;g307dfadc3b8_0_6"/>
          <p:cNvGrpSpPr/>
          <p:nvPr/>
        </p:nvGrpSpPr>
        <p:grpSpPr>
          <a:xfrm>
            <a:off x="2514417" y="1828234"/>
            <a:ext cx="4115167" cy="1487016"/>
            <a:chOff x="6893895" y="4227741"/>
            <a:chExt cx="10973779" cy="3965376"/>
          </a:xfrm>
        </p:grpSpPr>
        <p:grpSp>
          <p:nvGrpSpPr>
            <p:cNvPr id="653" name="Google Shape;653;g307dfadc3b8_0_6"/>
            <p:cNvGrpSpPr/>
            <p:nvPr/>
          </p:nvGrpSpPr>
          <p:grpSpPr>
            <a:xfrm>
              <a:off x="6893895" y="4227741"/>
              <a:ext cx="1473200" cy="1463100"/>
              <a:chOff x="6602493" y="3769678"/>
              <a:chExt cx="1473200" cy="1463100"/>
            </a:xfrm>
          </p:grpSpPr>
          <p:cxnSp>
            <p:nvCxnSpPr>
              <p:cNvPr id="654" name="Google Shape;654;g307dfadc3b8_0_6"/>
              <p:cNvCxnSpPr/>
              <p:nvPr/>
            </p:nvCxnSpPr>
            <p:spPr>
              <a:xfrm rot="10800000">
                <a:off x="6612593" y="3784600"/>
                <a:ext cx="1463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55" name="Google Shape;655;g307dfadc3b8_0_6"/>
              <p:cNvCxnSpPr/>
              <p:nvPr/>
            </p:nvCxnSpPr>
            <p:spPr>
              <a:xfrm>
                <a:off x="6602493" y="3769678"/>
                <a:ext cx="0" cy="14631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656" name="Google Shape;656;g307dfadc3b8_0_6"/>
            <p:cNvGrpSpPr/>
            <p:nvPr/>
          </p:nvGrpSpPr>
          <p:grpSpPr>
            <a:xfrm rot="10800000">
              <a:off x="16394474" y="6730017"/>
              <a:ext cx="1473200" cy="1463100"/>
              <a:chOff x="6009640" y="2851103"/>
              <a:chExt cx="1473200" cy="1463100"/>
            </a:xfrm>
          </p:grpSpPr>
          <p:cxnSp>
            <p:nvCxnSpPr>
              <p:cNvPr id="657" name="Google Shape;657;g307dfadc3b8_0_6"/>
              <p:cNvCxnSpPr/>
              <p:nvPr/>
            </p:nvCxnSpPr>
            <p:spPr>
              <a:xfrm rot="10800000">
                <a:off x="6019740" y="2866025"/>
                <a:ext cx="1463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58" name="Google Shape;658;g307dfadc3b8_0_6"/>
              <p:cNvCxnSpPr/>
              <p:nvPr/>
            </p:nvCxnSpPr>
            <p:spPr>
              <a:xfrm>
                <a:off x="6009640" y="2851103"/>
                <a:ext cx="0" cy="14631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659" name="Google Shape;659;g307dfadc3b8_0_6"/>
          <p:cNvSpPr txBox="1"/>
          <p:nvPr/>
        </p:nvSpPr>
        <p:spPr>
          <a:xfrm>
            <a:off x="3806257" y="3605122"/>
            <a:ext cx="1531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 in touch with us:</a:t>
            </a:r>
            <a:endParaRPr b="1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g307dfadc3b8_0_6"/>
          <p:cNvSpPr txBox="1"/>
          <p:nvPr/>
        </p:nvSpPr>
        <p:spPr>
          <a:xfrm>
            <a:off x="600" y="3882928"/>
            <a:ext cx="91428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www.bjitgroup.com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1" name="Google Shape;661;g307dfadc3b8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g307dfadc3b8_0_6"/>
          <p:cNvSpPr txBox="1"/>
          <p:nvPr/>
        </p:nvSpPr>
        <p:spPr>
          <a:xfrm>
            <a:off x="2515710" y="2310139"/>
            <a:ext cx="411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6afe51853_0_238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Dimensionality Reduction Types</a:t>
            </a:r>
            <a:endParaRPr b="1"/>
          </a:p>
        </p:txBody>
      </p:sp>
      <p:sp>
        <p:nvSpPr>
          <p:cNvPr id="127" name="Google Shape;127;g316afe51853_0_238"/>
          <p:cNvSpPr txBox="1"/>
          <p:nvPr>
            <p:ph idx="2" type="body"/>
          </p:nvPr>
        </p:nvSpPr>
        <p:spPr>
          <a:xfrm>
            <a:off x="7686675" y="4945063"/>
            <a:ext cx="914400" cy="91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Google Shape;128;g316afe51853_0_238"/>
          <p:cNvGrpSpPr/>
          <p:nvPr/>
        </p:nvGrpSpPr>
        <p:grpSpPr>
          <a:xfrm>
            <a:off x="1757538" y="1438200"/>
            <a:ext cx="2244900" cy="1836000"/>
            <a:chOff x="851100" y="2246725"/>
            <a:chExt cx="2244900" cy="1836000"/>
          </a:xfrm>
        </p:grpSpPr>
        <p:sp>
          <p:nvSpPr>
            <p:cNvPr id="129" name="Google Shape;129;g316afe51853_0_238"/>
            <p:cNvSpPr/>
            <p:nvPr/>
          </p:nvSpPr>
          <p:spPr>
            <a:xfrm rot="-3486552">
              <a:off x="1474284" y="3059951"/>
              <a:ext cx="127200" cy="122876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0" name="Google Shape;130;g316afe51853_0_238"/>
            <p:cNvCxnSpPr/>
            <p:nvPr/>
          </p:nvCxnSpPr>
          <p:spPr>
            <a:xfrm>
              <a:off x="851100" y="4082725"/>
              <a:ext cx="2244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1" name="Google Shape;131;g316afe51853_0_238"/>
            <p:cNvCxnSpPr/>
            <p:nvPr/>
          </p:nvCxnSpPr>
          <p:spPr>
            <a:xfrm flipH="1" rot="10800000">
              <a:off x="851100" y="2246725"/>
              <a:ext cx="1800" cy="183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2" name="Google Shape;132;g316afe51853_0_238"/>
            <p:cNvSpPr/>
            <p:nvPr/>
          </p:nvSpPr>
          <p:spPr>
            <a:xfrm rot="-3486552">
              <a:off x="1885551" y="3158146"/>
              <a:ext cx="127200" cy="122876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g316afe51853_0_238"/>
            <p:cNvSpPr/>
            <p:nvPr/>
          </p:nvSpPr>
          <p:spPr>
            <a:xfrm rot="-2100186">
              <a:off x="1620143" y="3506807"/>
              <a:ext cx="127087" cy="12259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g316afe51853_0_238"/>
            <p:cNvSpPr/>
            <p:nvPr/>
          </p:nvSpPr>
          <p:spPr>
            <a:xfrm rot="-2100186">
              <a:off x="1061702" y="3158275"/>
              <a:ext cx="127087" cy="12259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g316afe51853_0_238"/>
            <p:cNvSpPr/>
            <p:nvPr/>
          </p:nvSpPr>
          <p:spPr>
            <a:xfrm rot="-3486552">
              <a:off x="1932243" y="2315005"/>
              <a:ext cx="127200" cy="122876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g316afe51853_0_238"/>
            <p:cNvSpPr/>
            <p:nvPr/>
          </p:nvSpPr>
          <p:spPr>
            <a:xfrm rot="-3486552">
              <a:off x="1814554" y="2732176"/>
              <a:ext cx="127200" cy="122876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g316afe51853_0_238"/>
            <p:cNvSpPr/>
            <p:nvPr/>
          </p:nvSpPr>
          <p:spPr>
            <a:xfrm rot="-3486552">
              <a:off x="2272326" y="2904996"/>
              <a:ext cx="127200" cy="122876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g316afe51853_0_238"/>
            <p:cNvSpPr/>
            <p:nvPr/>
          </p:nvSpPr>
          <p:spPr>
            <a:xfrm rot="-2100186">
              <a:off x="2698593" y="2732332"/>
              <a:ext cx="127087" cy="12259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g316afe51853_0_238"/>
            <p:cNvSpPr/>
            <p:nvPr/>
          </p:nvSpPr>
          <p:spPr>
            <a:xfrm rot="-2100186">
              <a:off x="1501193" y="3891407"/>
              <a:ext cx="127087" cy="12259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g316afe51853_0_238"/>
          <p:cNvSpPr/>
          <p:nvPr/>
        </p:nvSpPr>
        <p:spPr>
          <a:xfrm rot="-3486552">
            <a:off x="5764746" y="2251426"/>
            <a:ext cx="127200" cy="122876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" name="Google Shape;141;g316afe51853_0_238"/>
          <p:cNvCxnSpPr/>
          <p:nvPr/>
        </p:nvCxnSpPr>
        <p:spPr>
          <a:xfrm>
            <a:off x="5141563" y="3274200"/>
            <a:ext cx="224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g316afe51853_0_238"/>
          <p:cNvCxnSpPr/>
          <p:nvPr/>
        </p:nvCxnSpPr>
        <p:spPr>
          <a:xfrm flipH="1" rot="10800000">
            <a:off x="5141563" y="1438200"/>
            <a:ext cx="1800" cy="18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g316afe51853_0_238"/>
          <p:cNvSpPr/>
          <p:nvPr/>
        </p:nvSpPr>
        <p:spPr>
          <a:xfrm rot="-3486552">
            <a:off x="6176013" y="2349621"/>
            <a:ext cx="127200" cy="122876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16afe51853_0_238"/>
          <p:cNvSpPr/>
          <p:nvPr/>
        </p:nvSpPr>
        <p:spPr>
          <a:xfrm rot="-2100186">
            <a:off x="5910606" y="2698282"/>
            <a:ext cx="127087" cy="12259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16afe51853_0_238"/>
          <p:cNvSpPr/>
          <p:nvPr/>
        </p:nvSpPr>
        <p:spPr>
          <a:xfrm rot="-2100186">
            <a:off x="5352165" y="2349750"/>
            <a:ext cx="127087" cy="12259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16afe51853_0_238"/>
          <p:cNvSpPr/>
          <p:nvPr/>
        </p:nvSpPr>
        <p:spPr>
          <a:xfrm rot="-3486552">
            <a:off x="6222705" y="1506480"/>
            <a:ext cx="127200" cy="122876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16afe51853_0_238"/>
          <p:cNvSpPr/>
          <p:nvPr/>
        </p:nvSpPr>
        <p:spPr>
          <a:xfrm rot="-3486552">
            <a:off x="6105017" y="1923651"/>
            <a:ext cx="127200" cy="122876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316afe51853_0_238"/>
          <p:cNvSpPr/>
          <p:nvPr/>
        </p:nvSpPr>
        <p:spPr>
          <a:xfrm rot="-3486552">
            <a:off x="6562788" y="2096471"/>
            <a:ext cx="127200" cy="122876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316afe51853_0_238"/>
          <p:cNvSpPr/>
          <p:nvPr/>
        </p:nvSpPr>
        <p:spPr>
          <a:xfrm rot="-2100186">
            <a:off x="6989056" y="1923807"/>
            <a:ext cx="127087" cy="12259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16afe51853_0_238"/>
          <p:cNvSpPr/>
          <p:nvPr/>
        </p:nvSpPr>
        <p:spPr>
          <a:xfrm rot="-2100186">
            <a:off x="5791656" y="3082882"/>
            <a:ext cx="127087" cy="12259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316afe51853_0_238"/>
          <p:cNvSpPr txBox="1"/>
          <p:nvPr/>
        </p:nvSpPr>
        <p:spPr>
          <a:xfrm>
            <a:off x="1757538" y="3274200"/>
            <a:ext cx="224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Unsupervised</a:t>
            </a:r>
            <a:endParaRPr b="1"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" name="Google Shape;152;g316afe51853_0_238"/>
          <p:cNvSpPr txBox="1"/>
          <p:nvPr/>
        </p:nvSpPr>
        <p:spPr>
          <a:xfrm>
            <a:off x="5141563" y="3274200"/>
            <a:ext cx="224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Supervised</a:t>
            </a:r>
            <a:endParaRPr b="1"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6afe51853_0_23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Intuition Unsupervised DR</a:t>
            </a:r>
            <a:endParaRPr b="1"/>
          </a:p>
        </p:txBody>
      </p:sp>
      <p:sp>
        <p:nvSpPr>
          <p:cNvPr id="158" name="Google Shape;158;g316afe51853_0_23"/>
          <p:cNvSpPr txBox="1"/>
          <p:nvPr>
            <p:ph idx="2" type="body"/>
          </p:nvPr>
        </p:nvSpPr>
        <p:spPr>
          <a:xfrm>
            <a:off x="7686675" y="4945063"/>
            <a:ext cx="914400" cy="91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316afe51853_0_23"/>
          <p:cNvSpPr txBox="1"/>
          <p:nvPr/>
        </p:nvSpPr>
        <p:spPr>
          <a:xfrm>
            <a:off x="3449538" y="3261400"/>
            <a:ext cx="224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Unsupervised</a:t>
            </a:r>
            <a:endParaRPr b="1"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0" name="Google Shape;160;g316afe51853_0_23"/>
          <p:cNvGrpSpPr/>
          <p:nvPr/>
        </p:nvGrpSpPr>
        <p:grpSpPr>
          <a:xfrm>
            <a:off x="628638" y="1412562"/>
            <a:ext cx="2244900" cy="1848826"/>
            <a:chOff x="1530213" y="1425375"/>
            <a:chExt cx="2244900" cy="1848826"/>
          </a:xfrm>
        </p:grpSpPr>
        <p:grpSp>
          <p:nvGrpSpPr>
            <p:cNvPr id="161" name="Google Shape;161;g316afe51853_0_23"/>
            <p:cNvGrpSpPr/>
            <p:nvPr/>
          </p:nvGrpSpPr>
          <p:grpSpPr>
            <a:xfrm>
              <a:off x="1530213" y="1425375"/>
              <a:ext cx="2244900" cy="1836000"/>
              <a:chOff x="851100" y="2246725"/>
              <a:chExt cx="2244900" cy="1836000"/>
            </a:xfrm>
          </p:grpSpPr>
          <p:sp>
            <p:nvSpPr>
              <p:cNvPr id="162" name="Google Shape;162;g316afe51853_0_23"/>
              <p:cNvSpPr/>
              <p:nvPr/>
            </p:nvSpPr>
            <p:spPr>
              <a:xfrm rot="-3486552">
                <a:off x="1474284" y="3059951"/>
                <a:ext cx="127200" cy="122876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3" name="Google Shape;163;g316afe51853_0_23"/>
              <p:cNvCxnSpPr/>
              <p:nvPr/>
            </p:nvCxnSpPr>
            <p:spPr>
              <a:xfrm>
                <a:off x="851100" y="4082725"/>
                <a:ext cx="2244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64" name="Google Shape;164;g316afe51853_0_23"/>
              <p:cNvCxnSpPr/>
              <p:nvPr/>
            </p:nvCxnSpPr>
            <p:spPr>
              <a:xfrm flipH="1" rot="10800000">
                <a:off x="851100" y="2246725"/>
                <a:ext cx="1800" cy="183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65" name="Google Shape;165;g316afe51853_0_23"/>
              <p:cNvSpPr/>
              <p:nvPr/>
            </p:nvSpPr>
            <p:spPr>
              <a:xfrm rot="-3486552">
                <a:off x="1885551" y="3158146"/>
                <a:ext cx="127200" cy="122876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g316afe51853_0_23"/>
              <p:cNvSpPr/>
              <p:nvPr/>
            </p:nvSpPr>
            <p:spPr>
              <a:xfrm rot="-2100186">
                <a:off x="1620143" y="3506807"/>
                <a:ext cx="127087" cy="12259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g316afe51853_0_23"/>
              <p:cNvSpPr/>
              <p:nvPr/>
            </p:nvSpPr>
            <p:spPr>
              <a:xfrm rot="-2100186">
                <a:off x="1061702" y="3158275"/>
                <a:ext cx="127087" cy="12259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g316afe51853_0_23"/>
              <p:cNvSpPr/>
              <p:nvPr/>
            </p:nvSpPr>
            <p:spPr>
              <a:xfrm rot="-3486552">
                <a:off x="1932243" y="2315005"/>
                <a:ext cx="127200" cy="122876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g316afe51853_0_23"/>
              <p:cNvSpPr/>
              <p:nvPr/>
            </p:nvSpPr>
            <p:spPr>
              <a:xfrm rot="-3486552">
                <a:off x="1814554" y="2732176"/>
                <a:ext cx="127200" cy="122876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g316afe51853_0_23"/>
              <p:cNvSpPr/>
              <p:nvPr/>
            </p:nvSpPr>
            <p:spPr>
              <a:xfrm rot="-3486552">
                <a:off x="2272326" y="2904996"/>
                <a:ext cx="127200" cy="122876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g316afe51853_0_23"/>
              <p:cNvSpPr/>
              <p:nvPr/>
            </p:nvSpPr>
            <p:spPr>
              <a:xfrm rot="-2100186">
                <a:off x="2698593" y="2732332"/>
                <a:ext cx="127087" cy="12259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g316afe51853_0_23"/>
              <p:cNvSpPr/>
              <p:nvPr/>
            </p:nvSpPr>
            <p:spPr>
              <a:xfrm rot="-2100186">
                <a:off x="1501193" y="3891407"/>
                <a:ext cx="127087" cy="12259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73" name="Google Shape;173;g316afe51853_0_23"/>
            <p:cNvCxnSpPr>
              <a:stCxn id="167" idx="3"/>
            </p:cNvCxnSpPr>
            <p:nvPr/>
          </p:nvCxnSpPr>
          <p:spPr>
            <a:xfrm>
              <a:off x="1792373" y="2459526"/>
              <a:ext cx="7200" cy="777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g316afe51853_0_23"/>
            <p:cNvCxnSpPr/>
            <p:nvPr/>
          </p:nvCxnSpPr>
          <p:spPr>
            <a:xfrm>
              <a:off x="2216123" y="2377576"/>
              <a:ext cx="9000" cy="890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g316afe51853_0_23"/>
            <p:cNvCxnSpPr/>
            <p:nvPr/>
          </p:nvCxnSpPr>
          <p:spPr>
            <a:xfrm>
              <a:off x="2362373" y="2813676"/>
              <a:ext cx="4500" cy="44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g316afe51853_0_23"/>
            <p:cNvCxnSpPr/>
            <p:nvPr/>
          </p:nvCxnSpPr>
          <p:spPr>
            <a:xfrm>
              <a:off x="2641563" y="2459475"/>
              <a:ext cx="11100" cy="80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g316afe51853_0_23"/>
            <p:cNvCxnSpPr/>
            <p:nvPr/>
          </p:nvCxnSpPr>
          <p:spPr>
            <a:xfrm>
              <a:off x="3012523" y="2224201"/>
              <a:ext cx="2100" cy="105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g316afe51853_0_23"/>
            <p:cNvCxnSpPr/>
            <p:nvPr/>
          </p:nvCxnSpPr>
          <p:spPr>
            <a:xfrm>
              <a:off x="2554263" y="2035875"/>
              <a:ext cx="3900" cy="123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g316afe51853_0_23"/>
            <p:cNvCxnSpPr>
              <a:stCxn id="168" idx="3"/>
            </p:cNvCxnSpPr>
            <p:nvPr/>
          </p:nvCxnSpPr>
          <p:spPr>
            <a:xfrm>
              <a:off x="2688107" y="1616187"/>
              <a:ext cx="12600" cy="164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g316afe51853_0_23"/>
            <p:cNvCxnSpPr>
              <a:stCxn id="171" idx="3"/>
            </p:cNvCxnSpPr>
            <p:nvPr/>
          </p:nvCxnSpPr>
          <p:spPr>
            <a:xfrm>
              <a:off x="3429264" y="2033583"/>
              <a:ext cx="14100" cy="122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1" name="Google Shape;181;g316afe51853_0_23"/>
          <p:cNvGrpSpPr/>
          <p:nvPr/>
        </p:nvGrpSpPr>
        <p:grpSpPr>
          <a:xfrm>
            <a:off x="3438250" y="1418975"/>
            <a:ext cx="2267487" cy="1836000"/>
            <a:chOff x="3438250" y="1418975"/>
            <a:chExt cx="2267487" cy="1836000"/>
          </a:xfrm>
        </p:grpSpPr>
        <p:grpSp>
          <p:nvGrpSpPr>
            <p:cNvPr id="182" name="Google Shape;182;g316afe51853_0_23"/>
            <p:cNvGrpSpPr/>
            <p:nvPr/>
          </p:nvGrpSpPr>
          <p:grpSpPr>
            <a:xfrm>
              <a:off x="3460838" y="1418975"/>
              <a:ext cx="2244900" cy="1836000"/>
              <a:chOff x="851100" y="2246725"/>
              <a:chExt cx="2244900" cy="1836000"/>
            </a:xfrm>
          </p:grpSpPr>
          <p:sp>
            <p:nvSpPr>
              <p:cNvPr id="183" name="Google Shape;183;g316afe51853_0_23"/>
              <p:cNvSpPr/>
              <p:nvPr/>
            </p:nvSpPr>
            <p:spPr>
              <a:xfrm rot="-3486552">
                <a:off x="1474284" y="3059951"/>
                <a:ext cx="127200" cy="122876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84" name="Google Shape;184;g316afe51853_0_23"/>
              <p:cNvCxnSpPr/>
              <p:nvPr/>
            </p:nvCxnSpPr>
            <p:spPr>
              <a:xfrm>
                <a:off x="851100" y="4082725"/>
                <a:ext cx="2244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5" name="Google Shape;185;g316afe51853_0_23"/>
              <p:cNvCxnSpPr/>
              <p:nvPr/>
            </p:nvCxnSpPr>
            <p:spPr>
              <a:xfrm flipH="1" rot="10800000">
                <a:off x="851100" y="2246725"/>
                <a:ext cx="1800" cy="183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86" name="Google Shape;186;g316afe51853_0_23"/>
              <p:cNvSpPr/>
              <p:nvPr/>
            </p:nvSpPr>
            <p:spPr>
              <a:xfrm rot="-3486552">
                <a:off x="1885551" y="3158146"/>
                <a:ext cx="127200" cy="122876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g316afe51853_0_23"/>
              <p:cNvSpPr/>
              <p:nvPr/>
            </p:nvSpPr>
            <p:spPr>
              <a:xfrm rot="-2100186">
                <a:off x="1620143" y="3506807"/>
                <a:ext cx="127087" cy="12259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g316afe51853_0_23"/>
              <p:cNvSpPr/>
              <p:nvPr/>
            </p:nvSpPr>
            <p:spPr>
              <a:xfrm rot="-2100186">
                <a:off x="1061702" y="3158275"/>
                <a:ext cx="127087" cy="12259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g316afe51853_0_23"/>
              <p:cNvSpPr/>
              <p:nvPr/>
            </p:nvSpPr>
            <p:spPr>
              <a:xfrm rot="-3486552">
                <a:off x="1932243" y="2315005"/>
                <a:ext cx="127200" cy="122876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g316afe51853_0_23"/>
              <p:cNvSpPr/>
              <p:nvPr/>
            </p:nvSpPr>
            <p:spPr>
              <a:xfrm rot="-3486552">
                <a:off x="1814554" y="2732176"/>
                <a:ext cx="127200" cy="122876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g316afe51853_0_23"/>
              <p:cNvSpPr/>
              <p:nvPr/>
            </p:nvSpPr>
            <p:spPr>
              <a:xfrm rot="-3486552">
                <a:off x="2272326" y="2904996"/>
                <a:ext cx="127200" cy="122876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g316afe51853_0_23"/>
              <p:cNvSpPr/>
              <p:nvPr/>
            </p:nvSpPr>
            <p:spPr>
              <a:xfrm rot="-2100186">
                <a:off x="2698593" y="2732332"/>
                <a:ext cx="127087" cy="12259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g316afe51853_0_23"/>
              <p:cNvSpPr/>
              <p:nvPr/>
            </p:nvSpPr>
            <p:spPr>
              <a:xfrm rot="-2100186">
                <a:off x="1501193" y="3891407"/>
                <a:ext cx="127087" cy="12259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94" name="Google Shape;194;g316afe51853_0_23"/>
            <p:cNvCxnSpPr>
              <a:stCxn id="188" idx="1"/>
            </p:cNvCxnSpPr>
            <p:nvPr/>
          </p:nvCxnSpPr>
          <p:spPr>
            <a:xfrm rot="10800000">
              <a:off x="3474159" y="2377562"/>
              <a:ext cx="199200" cy="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g316afe51853_0_23"/>
            <p:cNvCxnSpPr>
              <a:stCxn id="183" idx="1"/>
            </p:cNvCxnSpPr>
            <p:nvPr/>
          </p:nvCxnSpPr>
          <p:spPr>
            <a:xfrm rot="10800000">
              <a:off x="3474052" y="2306212"/>
              <a:ext cx="612900" cy="2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g316afe51853_0_23"/>
            <p:cNvCxnSpPr>
              <a:stCxn id="187" idx="2"/>
            </p:cNvCxnSpPr>
            <p:nvPr/>
          </p:nvCxnSpPr>
          <p:spPr>
            <a:xfrm flipH="1">
              <a:off x="3459875" y="2776802"/>
              <a:ext cx="781500" cy="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g316afe51853_0_23"/>
            <p:cNvCxnSpPr>
              <a:stCxn id="186" idx="1"/>
            </p:cNvCxnSpPr>
            <p:nvPr/>
          </p:nvCxnSpPr>
          <p:spPr>
            <a:xfrm rot="10800000">
              <a:off x="3466819" y="2406208"/>
              <a:ext cx="1031400" cy="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g316afe51853_0_23"/>
            <p:cNvCxnSpPr>
              <a:stCxn id="191" idx="1"/>
            </p:cNvCxnSpPr>
            <p:nvPr/>
          </p:nvCxnSpPr>
          <p:spPr>
            <a:xfrm flipH="1">
              <a:off x="3466894" y="2153958"/>
              <a:ext cx="1418100" cy="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g316afe51853_0_23"/>
            <p:cNvCxnSpPr>
              <a:stCxn id="190" idx="1"/>
            </p:cNvCxnSpPr>
            <p:nvPr/>
          </p:nvCxnSpPr>
          <p:spPr>
            <a:xfrm flipH="1">
              <a:off x="3466922" y="1981137"/>
              <a:ext cx="960300" cy="2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g316afe51853_0_23"/>
            <p:cNvCxnSpPr>
              <a:stCxn id="189" idx="1"/>
            </p:cNvCxnSpPr>
            <p:nvPr/>
          </p:nvCxnSpPr>
          <p:spPr>
            <a:xfrm rot="10800000">
              <a:off x="3495510" y="1561267"/>
              <a:ext cx="1049400" cy="2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g316afe51853_0_23"/>
            <p:cNvCxnSpPr>
              <a:stCxn id="192" idx="1"/>
            </p:cNvCxnSpPr>
            <p:nvPr/>
          </p:nvCxnSpPr>
          <p:spPr>
            <a:xfrm rot="10800000">
              <a:off x="3438250" y="1955219"/>
              <a:ext cx="1872000" cy="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g316afe51853_0_23"/>
            <p:cNvCxnSpPr>
              <a:stCxn id="193" idx="1"/>
            </p:cNvCxnSpPr>
            <p:nvPr/>
          </p:nvCxnSpPr>
          <p:spPr>
            <a:xfrm rot="10800000">
              <a:off x="3474150" y="3115194"/>
              <a:ext cx="638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3" name="Google Shape;203;g316afe51853_0_23"/>
          <p:cNvGrpSpPr/>
          <p:nvPr/>
        </p:nvGrpSpPr>
        <p:grpSpPr>
          <a:xfrm>
            <a:off x="6270438" y="1396400"/>
            <a:ext cx="2244900" cy="1858575"/>
            <a:chOff x="6270438" y="1396400"/>
            <a:chExt cx="2244900" cy="1858575"/>
          </a:xfrm>
        </p:grpSpPr>
        <p:grpSp>
          <p:nvGrpSpPr>
            <p:cNvPr id="204" name="Google Shape;204;g316afe51853_0_23"/>
            <p:cNvGrpSpPr/>
            <p:nvPr/>
          </p:nvGrpSpPr>
          <p:grpSpPr>
            <a:xfrm>
              <a:off x="6270438" y="1418975"/>
              <a:ext cx="2244900" cy="1836000"/>
              <a:chOff x="851100" y="2246725"/>
              <a:chExt cx="2244900" cy="1836000"/>
            </a:xfrm>
          </p:grpSpPr>
          <p:sp>
            <p:nvSpPr>
              <p:cNvPr id="205" name="Google Shape;205;g316afe51853_0_23"/>
              <p:cNvSpPr/>
              <p:nvPr/>
            </p:nvSpPr>
            <p:spPr>
              <a:xfrm rot="-3486552">
                <a:off x="1474284" y="3059951"/>
                <a:ext cx="127200" cy="122876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6" name="Google Shape;206;g316afe51853_0_23"/>
              <p:cNvCxnSpPr/>
              <p:nvPr/>
            </p:nvCxnSpPr>
            <p:spPr>
              <a:xfrm>
                <a:off x="851100" y="4082725"/>
                <a:ext cx="2244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07" name="Google Shape;207;g316afe51853_0_23"/>
              <p:cNvCxnSpPr/>
              <p:nvPr/>
            </p:nvCxnSpPr>
            <p:spPr>
              <a:xfrm flipH="1" rot="10800000">
                <a:off x="851100" y="2246725"/>
                <a:ext cx="1800" cy="183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08" name="Google Shape;208;g316afe51853_0_23"/>
              <p:cNvSpPr/>
              <p:nvPr/>
            </p:nvSpPr>
            <p:spPr>
              <a:xfrm rot="-3486552">
                <a:off x="1885551" y="3158146"/>
                <a:ext cx="127200" cy="122876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g316afe51853_0_23"/>
              <p:cNvSpPr/>
              <p:nvPr/>
            </p:nvSpPr>
            <p:spPr>
              <a:xfrm rot="-2100186">
                <a:off x="1620143" y="3506807"/>
                <a:ext cx="127087" cy="12259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g316afe51853_0_23"/>
              <p:cNvSpPr/>
              <p:nvPr/>
            </p:nvSpPr>
            <p:spPr>
              <a:xfrm rot="-2100186">
                <a:off x="1061702" y="3158275"/>
                <a:ext cx="127087" cy="12259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g316afe51853_0_23"/>
              <p:cNvSpPr/>
              <p:nvPr/>
            </p:nvSpPr>
            <p:spPr>
              <a:xfrm rot="-3486552">
                <a:off x="1932243" y="2315005"/>
                <a:ext cx="127200" cy="122876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g316afe51853_0_23"/>
              <p:cNvSpPr/>
              <p:nvPr/>
            </p:nvSpPr>
            <p:spPr>
              <a:xfrm rot="-3486552">
                <a:off x="1814554" y="2732176"/>
                <a:ext cx="127200" cy="122876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g316afe51853_0_23"/>
              <p:cNvSpPr/>
              <p:nvPr/>
            </p:nvSpPr>
            <p:spPr>
              <a:xfrm rot="-3486552">
                <a:off x="2272326" y="2904996"/>
                <a:ext cx="127200" cy="122876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g316afe51853_0_23"/>
              <p:cNvSpPr/>
              <p:nvPr/>
            </p:nvSpPr>
            <p:spPr>
              <a:xfrm rot="-2100186">
                <a:off x="2698593" y="2732332"/>
                <a:ext cx="127087" cy="12259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g316afe51853_0_23"/>
              <p:cNvSpPr/>
              <p:nvPr/>
            </p:nvSpPr>
            <p:spPr>
              <a:xfrm rot="-2100186">
                <a:off x="1501193" y="3891407"/>
                <a:ext cx="127087" cy="12259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16" name="Google Shape;216;g316afe51853_0_23"/>
            <p:cNvCxnSpPr/>
            <p:nvPr/>
          </p:nvCxnSpPr>
          <p:spPr>
            <a:xfrm flipH="1" rot="10800000">
              <a:off x="6424000" y="1396400"/>
              <a:ext cx="1711800" cy="1704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g316afe51853_0_23"/>
            <p:cNvCxnSpPr>
              <a:stCxn id="210" idx="4"/>
            </p:cNvCxnSpPr>
            <p:nvPr/>
          </p:nvCxnSpPr>
          <p:spPr>
            <a:xfrm>
              <a:off x="6579683" y="2442070"/>
              <a:ext cx="259800" cy="25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g316afe51853_0_23"/>
            <p:cNvCxnSpPr>
              <a:stCxn id="205" idx="4"/>
            </p:cNvCxnSpPr>
            <p:nvPr/>
          </p:nvCxnSpPr>
          <p:spPr>
            <a:xfrm>
              <a:off x="7009421" y="2326038"/>
              <a:ext cx="102000" cy="10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g316afe51853_0_23"/>
            <p:cNvCxnSpPr/>
            <p:nvPr/>
          </p:nvCxnSpPr>
          <p:spPr>
            <a:xfrm>
              <a:off x="6662483" y="2850195"/>
              <a:ext cx="259800" cy="25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g316afe51853_0_23"/>
            <p:cNvCxnSpPr/>
            <p:nvPr/>
          </p:nvCxnSpPr>
          <p:spPr>
            <a:xfrm>
              <a:off x="7569875" y="1969450"/>
              <a:ext cx="149400" cy="13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g316afe51853_0_23"/>
            <p:cNvCxnSpPr>
              <a:endCxn id="208" idx="0"/>
            </p:cNvCxnSpPr>
            <p:nvPr/>
          </p:nvCxnSpPr>
          <p:spPr>
            <a:xfrm>
              <a:off x="7244888" y="2291034"/>
              <a:ext cx="71400" cy="6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g316afe51853_0_23"/>
            <p:cNvCxnSpPr/>
            <p:nvPr/>
          </p:nvCxnSpPr>
          <p:spPr>
            <a:xfrm>
              <a:off x="7459483" y="1575070"/>
              <a:ext cx="259800" cy="25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g316afe51853_0_23"/>
            <p:cNvCxnSpPr/>
            <p:nvPr/>
          </p:nvCxnSpPr>
          <p:spPr>
            <a:xfrm>
              <a:off x="7876008" y="1673345"/>
              <a:ext cx="259800" cy="25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g316afe51853_0_23"/>
            <p:cNvCxnSpPr>
              <a:endCxn id="209" idx="0"/>
            </p:cNvCxnSpPr>
            <p:nvPr/>
          </p:nvCxnSpPr>
          <p:spPr>
            <a:xfrm>
              <a:off x="6970725" y="2597702"/>
              <a:ext cx="97200" cy="9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g316afe51853_0_23"/>
            <p:cNvCxnSpPr/>
            <p:nvPr/>
          </p:nvCxnSpPr>
          <p:spPr>
            <a:xfrm>
              <a:off x="7353858" y="2006120"/>
              <a:ext cx="84900" cy="76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16afe51853_0_137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Intuition Supervised DR</a:t>
            </a:r>
            <a:endParaRPr b="1"/>
          </a:p>
        </p:txBody>
      </p:sp>
      <p:sp>
        <p:nvSpPr>
          <p:cNvPr id="231" name="Google Shape;231;g316afe51853_0_137"/>
          <p:cNvSpPr txBox="1"/>
          <p:nvPr>
            <p:ph idx="2" type="body"/>
          </p:nvPr>
        </p:nvSpPr>
        <p:spPr>
          <a:xfrm>
            <a:off x="7686675" y="4945063"/>
            <a:ext cx="914400" cy="91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316afe51853_0_137"/>
          <p:cNvSpPr txBox="1"/>
          <p:nvPr/>
        </p:nvSpPr>
        <p:spPr>
          <a:xfrm>
            <a:off x="3449538" y="3261400"/>
            <a:ext cx="224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b="1" lang="en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upervised</a:t>
            </a:r>
            <a:endParaRPr b="1"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g316afe51853_0_137"/>
          <p:cNvSpPr/>
          <p:nvPr/>
        </p:nvSpPr>
        <p:spPr>
          <a:xfrm rot="-3486552">
            <a:off x="2624921" y="2238626"/>
            <a:ext cx="127200" cy="122876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4" name="Google Shape;234;g316afe51853_0_137"/>
          <p:cNvCxnSpPr/>
          <p:nvPr/>
        </p:nvCxnSpPr>
        <p:spPr>
          <a:xfrm>
            <a:off x="2001738" y="3261400"/>
            <a:ext cx="224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g316afe51853_0_137"/>
          <p:cNvCxnSpPr/>
          <p:nvPr/>
        </p:nvCxnSpPr>
        <p:spPr>
          <a:xfrm flipH="1" rot="10800000">
            <a:off x="2001738" y="1425400"/>
            <a:ext cx="1800" cy="18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g316afe51853_0_137"/>
          <p:cNvSpPr/>
          <p:nvPr/>
        </p:nvSpPr>
        <p:spPr>
          <a:xfrm rot="-3486552">
            <a:off x="3036188" y="2336821"/>
            <a:ext cx="127200" cy="122876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316afe51853_0_137"/>
          <p:cNvSpPr/>
          <p:nvPr/>
        </p:nvSpPr>
        <p:spPr>
          <a:xfrm rot="-2100186">
            <a:off x="2770781" y="2685482"/>
            <a:ext cx="127087" cy="12259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316afe51853_0_137"/>
          <p:cNvSpPr/>
          <p:nvPr/>
        </p:nvSpPr>
        <p:spPr>
          <a:xfrm rot="-2100186">
            <a:off x="2212340" y="2336950"/>
            <a:ext cx="127087" cy="12259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316afe51853_0_137"/>
          <p:cNvSpPr/>
          <p:nvPr/>
        </p:nvSpPr>
        <p:spPr>
          <a:xfrm rot="-3486552">
            <a:off x="3082880" y="1493680"/>
            <a:ext cx="127200" cy="122876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316afe51853_0_137"/>
          <p:cNvSpPr/>
          <p:nvPr/>
        </p:nvSpPr>
        <p:spPr>
          <a:xfrm rot="-3486552">
            <a:off x="2965192" y="1910851"/>
            <a:ext cx="127200" cy="122876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316afe51853_0_137"/>
          <p:cNvSpPr/>
          <p:nvPr/>
        </p:nvSpPr>
        <p:spPr>
          <a:xfrm rot="-3486552">
            <a:off x="3422963" y="2083671"/>
            <a:ext cx="127200" cy="122876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316afe51853_0_137"/>
          <p:cNvSpPr/>
          <p:nvPr/>
        </p:nvSpPr>
        <p:spPr>
          <a:xfrm rot="-2100186">
            <a:off x="3849231" y="1911007"/>
            <a:ext cx="127087" cy="12259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316afe51853_0_137"/>
          <p:cNvSpPr/>
          <p:nvPr/>
        </p:nvSpPr>
        <p:spPr>
          <a:xfrm rot="-2100186">
            <a:off x="2651831" y="3070082"/>
            <a:ext cx="127087" cy="12259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4" name="Google Shape;244;g316afe51853_0_137"/>
          <p:cNvCxnSpPr/>
          <p:nvPr/>
        </p:nvCxnSpPr>
        <p:spPr>
          <a:xfrm flipH="1" rot="10800000">
            <a:off x="2155300" y="1402825"/>
            <a:ext cx="1711800" cy="17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g316afe51853_0_137"/>
          <p:cNvCxnSpPr>
            <a:stCxn id="238" idx="4"/>
          </p:cNvCxnSpPr>
          <p:nvPr/>
        </p:nvCxnSpPr>
        <p:spPr>
          <a:xfrm>
            <a:off x="2310983" y="2448495"/>
            <a:ext cx="259800" cy="2508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6" name="Google Shape;246;g316afe51853_0_137"/>
          <p:cNvCxnSpPr>
            <a:stCxn id="233" idx="4"/>
          </p:cNvCxnSpPr>
          <p:nvPr/>
        </p:nvCxnSpPr>
        <p:spPr>
          <a:xfrm>
            <a:off x="2740721" y="2332463"/>
            <a:ext cx="102000" cy="1017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7" name="Google Shape;247;g316afe51853_0_137"/>
          <p:cNvCxnSpPr/>
          <p:nvPr/>
        </p:nvCxnSpPr>
        <p:spPr>
          <a:xfrm>
            <a:off x="2393783" y="2856620"/>
            <a:ext cx="259800" cy="25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8" name="Google Shape;248;g316afe51853_0_137"/>
          <p:cNvCxnSpPr/>
          <p:nvPr/>
        </p:nvCxnSpPr>
        <p:spPr>
          <a:xfrm>
            <a:off x="3301175" y="1975875"/>
            <a:ext cx="149400" cy="135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9" name="Google Shape;249;g316afe51853_0_137"/>
          <p:cNvCxnSpPr>
            <a:endCxn id="236" idx="0"/>
          </p:cNvCxnSpPr>
          <p:nvPr/>
        </p:nvCxnSpPr>
        <p:spPr>
          <a:xfrm>
            <a:off x="2976188" y="2297459"/>
            <a:ext cx="71400" cy="6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50" name="Google Shape;250;g316afe51853_0_137"/>
          <p:cNvCxnSpPr/>
          <p:nvPr/>
        </p:nvCxnSpPr>
        <p:spPr>
          <a:xfrm>
            <a:off x="3190783" y="1581495"/>
            <a:ext cx="259800" cy="2508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51" name="Google Shape;251;g316afe51853_0_137"/>
          <p:cNvCxnSpPr/>
          <p:nvPr/>
        </p:nvCxnSpPr>
        <p:spPr>
          <a:xfrm>
            <a:off x="3607308" y="1679770"/>
            <a:ext cx="259800" cy="25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52" name="Google Shape;252;g316afe51853_0_137"/>
          <p:cNvCxnSpPr>
            <a:endCxn id="237" idx="0"/>
          </p:cNvCxnSpPr>
          <p:nvPr/>
        </p:nvCxnSpPr>
        <p:spPr>
          <a:xfrm>
            <a:off x="2702025" y="2604127"/>
            <a:ext cx="97200" cy="9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53" name="Google Shape;253;g316afe51853_0_137"/>
          <p:cNvCxnSpPr/>
          <p:nvPr/>
        </p:nvCxnSpPr>
        <p:spPr>
          <a:xfrm>
            <a:off x="3085158" y="2012545"/>
            <a:ext cx="84900" cy="768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54" name="Google Shape;254;g316afe51853_0_137"/>
          <p:cNvSpPr/>
          <p:nvPr/>
        </p:nvSpPr>
        <p:spPr>
          <a:xfrm rot="-3486552">
            <a:off x="5406221" y="2249901"/>
            <a:ext cx="127200" cy="122876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5" name="Google Shape;255;g316afe51853_0_137"/>
          <p:cNvCxnSpPr/>
          <p:nvPr/>
        </p:nvCxnSpPr>
        <p:spPr>
          <a:xfrm>
            <a:off x="4783038" y="3272675"/>
            <a:ext cx="224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g316afe51853_0_137"/>
          <p:cNvCxnSpPr/>
          <p:nvPr/>
        </p:nvCxnSpPr>
        <p:spPr>
          <a:xfrm flipH="1" rot="10800000">
            <a:off x="4783038" y="1436675"/>
            <a:ext cx="1800" cy="18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g316afe51853_0_137"/>
          <p:cNvSpPr/>
          <p:nvPr/>
        </p:nvSpPr>
        <p:spPr>
          <a:xfrm rot="-3486552">
            <a:off x="5817488" y="2348096"/>
            <a:ext cx="127200" cy="122876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316afe51853_0_137"/>
          <p:cNvSpPr/>
          <p:nvPr/>
        </p:nvSpPr>
        <p:spPr>
          <a:xfrm rot="-2100186">
            <a:off x="5552081" y="2696757"/>
            <a:ext cx="127087" cy="12259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316afe51853_0_137"/>
          <p:cNvSpPr/>
          <p:nvPr/>
        </p:nvSpPr>
        <p:spPr>
          <a:xfrm rot="-2100186">
            <a:off x="4993640" y="2348225"/>
            <a:ext cx="127087" cy="12259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316afe51853_0_137"/>
          <p:cNvSpPr/>
          <p:nvPr/>
        </p:nvSpPr>
        <p:spPr>
          <a:xfrm rot="-3486552">
            <a:off x="5864180" y="1504955"/>
            <a:ext cx="127200" cy="122876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316afe51853_0_137"/>
          <p:cNvSpPr/>
          <p:nvPr/>
        </p:nvSpPr>
        <p:spPr>
          <a:xfrm rot="-3486552">
            <a:off x="5746492" y="1922126"/>
            <a:ext cx="127200" cy="122876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316afe51853_0_137"/>
          <p:cNvSpPr/>
          <p:nvPr/>
        </p:nvSpPr>
        <p:spPr>
          <a:xfrm rot="-3486552">
            <a:off x="6204263" y="2094946"/>
            <a:ext cx="127200" cy="122876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316afe51853_0_137"/>
          <p:cNvSpPr/>
          <p:nvPr/>
        </p:nvSpPr>
        <p:spPr>
          <a:xfrm rot="-2100186">
            <a:off x="6630531" y="1922282"/>
            <a:ext cx="127087" cy="12259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316afe51853_0_137"/>
          <p:cNvSpPr/>
          <p:nvPr/>
        </p:nvSpPr>
        <p:spPr>
          <a:xfrm rot="-2100186">
            <a:off x="5433131" y="3081357"/>
            <a:ext cx="127087" cy="12259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5" name="Google Shape;265;g316afe51853_0_137"/>
          <p:cNvCxnSpPr/>
          <p:nvPr/>
        </p:nvCxnSpPr>
        <p:spPr>
          <a:xfrm>
            <a:off x="4518650" y="2430775"/>
            <a:ext cx="1013400" cy="10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g316afe51853_0_137"/>
          <p:cNvCxnSpPr>
            <a:stCxn id="260" idx="1"/>
          </p:cNvCxnSpPr>
          <p:nvPr/>
        </p:nvCxnSpPr>
        <p:spPr>
          <a:xfrm flipH="1">
            <a:off x="4731910" y="1581667"/>
            <a:ext cx="1135200" cy="10473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67" name="Google Shape;267;g316afe51853_0_137"/>
          <p:cNvCxnSpPr>
            <a:stCxn id="259" idx="2"/>
          </p:cNvCxnSpPr>
          <p:nvPr/>
        </p:nvCxnSpPr>
        <p:spPr>
          <a:xfrm flipH="1">
            <a:off x="4748333" y="2445970"/>
            <a:ext cx="256800" cy="2340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68" name="Google Shape;268;g316afe51853_0_137"/>
          <p:cNvCxnSpPr>
            <a:stCxn id="261" idx="1"/>
          </p:cNvCxnSpPr>
          <p:nvPr/>
        </p:nvCxnSpPr>
        <p:spPr>
          <a:xfrm flipH="1">
            <a:off x="4892022" y="1998837"/>
            <a:ext cx="857400" cy="8052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69" name="Google Shape;269;g316afe51853_0_137"/>
          <p:cNvCxnSpPr>
            <a:stCxn id="254" idx="2"/>
          </p:cNvCxnSpPr>
          <p:nvPr/>
        </p:nvCxnSpPr>
        <p:spPr>
          <a:xfrm flipH="1">
            <a:off x="4914821" y="2365338"/>
            <a:ext cx="521400" cy="4923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0" name="Google Shape;270;g316afe51853_0_137"/>
          <p:cNvCxnSpPr>
            <a:stCxn id="263" idx="2"/>
          </p:cNvCxnSpPr>
          <p:nvPr/>
        </p:nvCxnSpPr>
        <p:spPr>
          <a:xfrm flipH="1">
            <a:off x="5318725" y="2020027"/>
            <a:ext cx="1323300" cy="126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1" name="Google Shape;271;g316afe51853_0_137"/>
          <p:cNvCxnSpPr>
            <a:stCxn id="262" idx="1"/>
          </p:cNvCxnSpPr>
          <p:nvPr/>
        </p:nvCxnSpPr>
        <p:spPr>
          <a:xfrm flipH="1">
            <a:off x="5196794" y="2171658"/>
            <a:ext cx="1010400" cy="96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2" name="Google Shape;272;g316afe51853_0_137"/>
          <p:cNvCxnSpPr>
            <a:stCxn id="258" idx="3"/>
          </p:cNvCxnSpPr>
          <p:nvPr/>
        </p:nvCxnSpPr>
        <p:spPr>
          <a:xfrm flipH="1">
            <a:off x="5234939" y="2819358"/>
            <a:ext cx="368700" cy="350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3" name="Google Shape;273;g316afe51853_0_137"/>
          <p:cNvCxnSpPr>
            <a:stCxn id="257" idx="1"/>
          </p:cNvCxnSpPr>
          <p:nvPr/>
        </p:nvCxnSpPr>
        <p:spPr>
          <a:xfrm flipH="1">
            <a:off x="5151119" y="2424808"/>
            <a:ext cx="669300" cy="63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ff0d79d96b_0_2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</a:pPr>
            <a:r>
              <a:rPr b="1" lang="en"/>
              <a:t>Intuition</a:t>
            </a:r>
            <a:r>
              <a:rPr b="1" lang="en"/>
              <a:t> PCA &amp; LDA</a:t>
            </a:r>
            <a:endParaRPr/>
          </a:p>
        </p:txBody>
      </p:sp>
      <p:pic>
        <p:nvPicPr>
          <p:cNvPr id="279" name="Google Shape;279;g2ff0d79d96b_0_2"/>
          <p:cNvPicPr preferRelativeResize="0"/>
          <p:nvPr/>
        </p:nvPicPr>
        <p:blipFill rotWithShape="1">
          <a:blip r:embed="rId3">
            <a:alphaModFix/>
          </a:blip>
          <a:srcRect b="0" l="0" r="0" t="8458"/>
          <a:stretch/>
        </p:blipFill>
        <p:spPr>
          <a:xfrm>
            <a:off x="152400" y="1202626"/>
            <a:ext cx="8839201" cy="301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1acdf9e6f9_0_0"/>
          <p:cNvSpPr txBox="1"/>
          <p:nvPr>
            <p:ph idx="1" type="subTitle"/>
          </p:nvPr>
        </p:nvSpPr>
        <p:spPr>
          <a:xfrm>
            <a:off x="5541050" y="4313700"/>
            <a:ext cx="34602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YOUR NEXT DESTINATION 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OF SOFTWARE OUTSOURCING</a:t>
            </a:r>
            <a:endParaRPr/>
          </a:p>
        </p:txBody>
      </p:sp>
      <p:pic>
        <p:nvPicPr>
          <p:cNvPr id="285" name="Google Shape;285;g31acdf9e6f9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3475" y="158000"/>
            <a:ext cx="1247775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31acdf9e6f9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53487" y="1636575"/>
            <a:ext cx="5237025" cy="187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31acdf9e6f9_0_0"/>
          <p:cNvSpPr txBox="1"/>
          <p:nvPr/>
        </p:nvSpPr>
        <p:spPr>
          <a:xfrm>
            <a:off x="2109300" y="1828500"/>
            <a:ext cx="4925400" cy="14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lang="en" sz="2500">
                <a:solidFill>
                  <a:schemeClr val="lt1"/>
                </a:solidFill>
              </a:rPr>
              <a:t>Math Review</a:t>
            </a:r>
            <a:endParaRPr b="1" i="0" sz="12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1acdf9e6f9_0_7"/>
          <p:cNvSpPr txBox="1"/>
          <p:nvPr>
            <p:ph type="title"/>
          </p:nvPr>
        </p:nvSpPr>
        <p:spPr>
          <a:xfrm>
            <a:off x="628650" y="248926"/>
            <a:ext cx="78867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Linear Transformation</a:t>
            </a:r>
            <a:endParaRPr b="1"/>
          </a:p>
        </p:txBody>
      </p:sp>
      <p:sp>
        <p:nvSpPr>
          <p:cNvPr id="293" name="Google Shape;293;g31acdf9e6f9_0_7"/>
          <p:cNvSpPr txBox="1"/>
          <p:nvPr>
            <p:ph idx="2" type="body"/>
          </p:nvPr>
        </p:nvSpPr>
        <p:spPr>
          <a:xfrm>
            <a:off x="7686675" y="49450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94" name="Google Shape;294;g31acdf9e6f9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700" y="685275"/>
            <a:ext cx="2078775" cy="2040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g31acdf9e6f9_0_7"/>
          <p:cNvCxnSpPr/>
          <p:nvPr/>
        </p:nvCxnSpPr>
        <p:spPr>
          <a:xfrm flipH="1" rot="10800000">
            <a:off x="2296670" y="1480105"/>
            <a:ext cx="114000" cy="228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g31acdf9e6f9_0_7"/>
          <p:cNvCxnSpPr/>
          <p:nvPr/>
        </p:nvCxnSpPr>
        <p:spPr>
          <a:xfrm flipH="1" rot="10800000">
            <a:off x="2296668" y="1704722"/>
            <a:ext cx="229200" cy="1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g31acdf9e6f9_0_7"/>
          <p:cNvSpPr/>
          <p:nvPr/>
        </p:nvSpPr>
        <p:spPr>
          <a:xfrm>
            <a:off x="2240982" y="1648596"/>
            <a:ext cx="108000" cy="113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g31acdf9e6f9_0_7"/>
          <p:cNvGrpSpPr/>
          <p:nvPr/>
        </p:nvGrpSpPr>
        <p:grpSpPr>
          <a:xfrm>
            <a:off x="5807551" y="809632"/>
            <a:ext cx="1828794" cy="1792101"/>
            <a:chOff x="3909925" y="857250"/>
            <a:chExt cx="2744700" cy="2748200"/>
          </a:xfrm>
        </p:grpSpPr>
        <p:cxnSp>
          <p:nvCxnSpPr>
            <p:cNvPr id="299" name="Google Shape;299;g31acdf9e6f9_0_7"/>
            <p:cNvCxnSpPr/>
            <p:nvPr/>
          </p:nvCxnSpPr>
          <p:spPr>
            <a:xfrm flipH="1">
              <a:off x="4600675" y="857250"/>
              <a:ext cx="1356900" cy="27381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g31acdf9e6f9_0_7"/>
            <p:cNvCxnSpPr/>
            <p:nvPr/>
          </p:nvCxnSpPr>
          <p:spPr>
            <a:xfrm flipH="1">
              <a:off x="4938075" y="857250"/>
              <a:ext cx="1356900" cy="27381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g31acdf9e6f9_0_7"/>
            <p:cNvCxnSpPr/>
            <p:nvPr/>
          </p:nvCxnSpPr>
          <p:spPr>
            <a:xfrm flipH="1">
              <a:off x="5269325" y="867350"/>
              <a:ext cx="1356900" cy="27381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g31acdf9e6f9_0_7"/>
            <p:cNvCxnSpPr/>
            <p:nvPr/>
          </p:nvCxnSpPr>
          <p:spPr>
            <a:xfrm flipH="1">
              <a:off x="4243775" y="867350"/>
              <a:ext cx="1356900" cy="27381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g31acdf9e6f9_0_7"/>
            <p:cNvCxnSpPr/>
            <p:nvPr/>
          </p:nvCxnSpPr>
          <p:spPr>
            <a:xfrm flipH="1">
              <a:off x="3912425" y="867350"/>
              <a:ext cx="1356900" cy="27381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g31acdf9e6f9_0_7"/>
            <p:cNvCxnSpPr/>
            <p:nvPr/>
          </p:nvCxnSpPr>
          <p:spPr>
            <a:xfrm flipH="1">
              <a:off x="3922275" y="867350"/>
              <a:ext cx="1015800" cy="20436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g31acdf9e6f9_0_7"/>
            <p:cNvCxnSpPr/>
            <p:nvPr/>
          </p:nvCxnSpPr>
          <p:spPr>
            <a:xfrm flipH="1">
              <a:off x="3916375" y="857250"/>
              <a:ext cx="684300" cy="1369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g31acdf9e6f9_0_7"/>
            <p:cNvCxnSpPr/>
            <p:nvPr/>
          </p:nvCxnSpPr>
          <p:spPr>
            <a:xfrm flipH="1">
              <a:off x="3916175" y="867350"/>
              <a:ext cx="327600" cy="6744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" name="Google Shape;307;g31acdf9e6f9_0_7"/>
            <p:cNvCxnSpPr/>
            <p:nvPr/>
          </p:nvCxnSpPr>
          <p:spPr>
            <a:xfrm flipH="1">
              <a:off x="6294975" y="2910950"/>
              <a:ext cx="327600" cy="6744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g31acdf9e6f9_0_7"/>
            <p:cNvCxnSpPr/>
            <p:nvPr/>
          </p:nvCxnSpPr>
          <p:spPr>
            <a:xfrm flipH="1">
              <a:off x="5957575" y="2226450"/>
              <a:ext cx="684300" cy="1369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Google Shape;309;g31acdf9e6f9_0_7"/>
            <p:cNvCxnSpPr/>
            <p:nvPr/>
          </p:nvCxnSpPr>
          <p:spPr>
            <a:xfrm flipH="1">
              <a:off x="5626075" y="1549950"/>
              <a:ext cx="1015800" cy="20436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g31acdf9e6f9_0_7"/>
            <p:cNvCxnSpPr/>
            <p:nvPr/>
          </p:nvCxnSpPr>
          <p:spPr>
            <a:xfrm>
              <a:off x="3916225" y="2232550"/>
              <a:ext cx="2738400" cy="0"/>
            </a:xfrm>
            <a:prstGeom prst="straightConnector1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g31acdf9e6f9_0_7"/>
            <p:cNvCxnSpPr/>
            <p:nvPr/>
          </p:nvCxnSpPr>
          <p:spPr>
            <a:xfrm>
              <a:off x="3916225" y="2571750"/>
              <a:ext cx="2738400" cy="0"/>
            </a:xfrm>
            <a:prstGeom prst="straightConnector1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g31acdf9e6f9_0_7"/>
            <p:cNvCxnSpPr/>
            <p:nvPr/>
          </p:nvCxnSpPr>
          <p:spPr>
            <a:xfrm>
              <a:off x="3909925" y="2911050"/>
              <a:ext cx="2738400" cy="0"/>
            </a:xfrm>
            <a:prstGeom prst="straightConnector1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g31acdf9e6f9_0_7"/>
            <p:cNvCxnSpPr/>
            <p:nvPr/>
          </p:nvCxnSpPr>
          <p:spPr>
            <a:xfrm>
              <a:off x="3916225" y="3248150"/>
              <a:ext cx="2738400" cy="0"/>
            </a:xfrm>
            <a:prstGeom prst="straightConnector1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g31acdf9e6f9_0_7"/>
            <p:cNvCxnSpPr/>
            <p:nvPr/>
          </p:nvCxnSpPr>
          <p:spPr>
            <a:xfrm>
              <a:off x="3916225" y="1885350"/>
              <a:ext cx="2738400" cy="0"/>
            </a:xfrm>
            <a:prstGeom prst="straightConnector1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g31acdf9e6f9_0_7"/>
            <p:cNvCxnSpPr/>
            <p:nvPr/>
          </p:nvCxnSpPr>
          <p:spPr>
            <a:xfrm>
              <a:off x="3913275" y="1547525"/>
              <a:ext cx="2738400" cy="0"/>
            </a:xfrm>
            <a:prstGeom prst="straightConnector1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g31acdf9e6f9_0_7"/>
            <p:cNvCxnSpPr/>
            <p:nvPr/>
          </p:nvCxnSpPr>
          <p:spPr>
            <a:xfrm>
              <a:off x="3909925" y="1202213"/>
              <a:ext cx="2738400" cy="0"/>
            </a:xfrm>
            <a:prstGeom prst="straightConnector1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g31acdf9e6f9_0_7"/>
            <p:cNvCxnSpPr/>
            <p:nvPr/>
          </p:nvCxnSpPr>
          <p:spPr>
            <a:xfrm>
              <a:off x="3909925" y="869900"/>
              <a:ext cx="2738400" cy="0"/>
            </a:xfrm>
            <a:prstGeom prst="straightConnector1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g31acdf9e6f9_0_7"/>
            <p:cNvCxnSpPr/>
            <p:nvPr/>
          </p:nvCxnSpPr>
          <p:spPr>
            <a:xfrm>
              <a:off x="3916225" y="3585350"/>
              <a:ext cx="2738400" cy="0"/>
            </a:xfrm>
            <a:prstGeom prst="straightConnector1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9" name="Google Shape;319;g31acdf9e6f9_0_7"/>
          <p:cNvSpPr/>
          <p:nvPr/>
        </p:nvSpPr>
        <p:spPr>
          <a:xfrm>
            <a:off x="6668078" y="1649582"/>
            <a:ext cx="107400" cy="1125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31acdf9e6f9_0_7"/>
          <p:cNvSpPr/>
          <p:nvPr/>
        </p:nvSpPr>
        <p:spPr>
          <a:xfrm>
            <a:off x="2024204" y="1436149"/>
            <a:ext cx="78600" cy="72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31acdf9e6f9_0_7"/>
          <p:cNvSpPr/>
          <p:nvPr/>
        </p:nvSpPr>
        <p:spPr>
          <a:xfrm>
            <a:off x="6449146" y="1220387"/>
            <a:ext cx="78300" cy="72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g31acdf9e6f9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2613" y="2601575"/>
            <a:ext cx="2078775" cy="20408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3" name="Google Shape;323;g31acdf9e6f9_0_7"/>
          <p:cNvGrpSpPr/>
          <p:nvPr/>
        </p:nvGrpSpPr>
        <p:grpSpPr>
          <a:xfrm>
            <a:off x="3657601" y="2725932"/>
            <a:ext cx="1828794" cy="1792101"/>
            <a:chOff x="3909925" y="857250"/>
            <a:chExt cx="2744700" cy="2748200"/>
          </a:xfrm>
        </p:grpSpPr>
        <p:cxnSp>
          <p:nvCxnSpPr>
            <p:cNvPr id="324" name="Google Shape;324;g31acdf9e6f9_0_7"/>
            <p:cNvCxnSpPr/>
            <p:nvPr/>
          </p:nvCxnSpPr>
          <p:spPr>
            <a:xfrm flipH="1">
              <a:off x="4600675" y="857250"/>
              <a:ext cx="1356900" cy="27381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g31acdf9e6f9_0_7"/>
            <p:cNvCxnSpPr/>
            <p:nvPr/>
          </p:nvCxnSpPr>
          <p:spPr>
            <a:xfrm flipH="1">
              <a:off x="4938075" y="857250"/>
              <a:ext cx="1356900" cy="27381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g31acdf9e6f9_0_7"/>
            <p:cNvCxnSpPr/>
            <p:nvPr/>
          </p:nvCxnSpPr>
          <p:spPr>
            <a:xfrm flipH="1">
              <a:off x="5269325" y="867350"/>
              <a:ext cx="1356900" cy="27381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g31acdf9e6f9_0_7"/>
            <p:cNvCxnSpPr/>
            <p:nvPr/>
          </p:nvCxnSpPr>
          <p:spPr>
            <a:xfrm flipH="1">
              <a:off x="4243775" y="867350"/>
              <a:ext cx="1356900" cy="27381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g31acdf9e6f9_0_7"/>
            <p:cNvCxnSpPr/>
            <p:nvPr/>
          </p:nvCxnSpPr>
          <p:spPr>
            <a:xfrm flipH="1">
              <a:off x="3912425" y="867350"/>
              <a:ext cx="1356900" cy="27381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g31acdf9e6f9_0_7"/>
            <p:cNvCxnSpPr/>
            <p:nvPr/>
          </p:nvCxnSpPr>
          <p:spPr>
            <a:xfrm flipH="1">
              <a:off x="3922275" y="867350"/>
              <a:ext cx="1015800" cy="20436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g31acdf9e6f9_0_7"/>
            <p:cNvCxnSpPr/>
            <p:nvPr/>
          </p:nvCxnSpPr>
          <p:spPr>
            <a:xfrm flipH="1">
              <a:off x="3916375" y="857250"/>
              <a:ext cx="684300" cy="1369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g31acdf9e6f9_0_7"/>
            <p:cNvCxnSpPr/>
            <p:nvPr/>
          </p:nvCxnSpPr>
          <p:spPr>
            <a:xfrm flipH="1">
              <a:off x="3916175" y="867350"/>
              <a:ext cx="327600" cy="6744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g31acdf9e6f9_0_7"/>
            <p:cNvCxnSpPr/>
            <p:nvPr/>
          </p:nvCxnSpPr>
          <p:spPr>
            <a:xfrm flipH="1">
              <a:off x="6294975" y="2910950"/>
              <a:ext cx="327600" cy="6744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g31acdf9e6f9_0_7"/>
            <p:cNvCxnSpPr/>
            <p:nvPr/>
          </p:nvCxnSpPr>
          <p:spPr>
            <a:xfrm flipH="1">
              <a:off x="5957575" y="2226450"/>
              <a:ext cx="684300" cy="1369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Google Shape;334;g31acdf9e6f9_0_7"/>
            <p:cNvCxnSpPr/>
            <p:nvPr/>
          </p:nvCxnSpPr>
          <p:spPr>
            <a:xfrm flipH="1">
              <a:off x="5626075" y="1549950"/>
              <a:ext cx="1015800" cy="20436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g31acdf9e6f9_0_7"/>
            <p:cNvCxnSpPr/>
            <p:nvPr/>
          </p:nvCxnSpPr>
          <p:spPr>
            <a:xfrm>
              <a:off x="3916225" y="2232550"/>
              <a:ext cx="2738400" cy="0"/>
            </a:xfrm>
            <a:prstGeom prst="straightConnector1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g31acdf9e6f9_0_7"/>
            <p:cNvCxnSpPr/>
            <p:nvPr/>
          </p:nvCxnSpPr>
          <p:spPr>
            <a:xfrm>
              <a:off x="3916225" y="2571750"/>
              <a:ext cx="2738400" cy="0"/>
            </a:xfrm>
            <a:prstGeom prst="straightConnector1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g31acdf9e6f9_0_7"/>
            <p:cNvCxnSpPr/>
            <p:nvPr/>
          </p:nvCxnSpPr>
          <p:spPr>
            <a:xfrm>
              <a:off x="3909925" y="2911050"/>
              <a:ext cx="2738400" cy="0"/>
            </a:xfrm>
            <a:prstGeom prst="straightConnector1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g31acdf9e6f9_0_7"/>
            <p:cNvCxnSpPr/>
            <p:nvPr/>
          </p:nvCxnSpPr>
          <p:spPr>
            <a:xfrm>
              <a:off x="3916225" y="3248150"/>
              <a:ext cx="2738400" cy="0"/>
            </a:xfrm>
            <a:prstGeom prst="straightConnector1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g31acdf9e6f9_0_7"/>
            <p:cNvCxnSpPr/>
            <p:nvPr/>
          </p:nvCxnSpPr>
          <p:spPr>
            <a:xfrm>
              <a:off x="3916225" y="1885350"/>
              <a:ext cx="2738400" cy="0"/>
            </a:xfrm>
            <a:prstGeom prst="straightConnector1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" name="Google Shape;340;g31acdf9e6f9_0_7"/>
            <p:cNvCxnSpPr/>
            <p:nvPr/>
          </p:nvCxnSpPr>
          <p:spPr>
            <a:xfrm>
              <a:off x="3913275" y="1547525"/>
              <a:ext cx="2738400" cy="0"/>
            </a:xfrm>
            <a:prstGeom prst="straightConnector1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" name="Google Shape;341;g31acdf9e6f9_0_7"/>
            <p:cNvCxnSpPr/>
            <p:nvPr/>
          </p:nvCxnSpPr>
          <p:spPr>
            <a:xfrm>
              <a:off x="3909925" y="1202213"/>
              <a:ext cx="2738400" cy="0"/>
            </a:xfrm>
            <a:prstGeom prst="straightConnector1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" name="Google Shape;342;g31acdf9e6f9_0_7"/>
            <p:cNvCxnSpPr/>
            <p:nvPr/>
          </p:nvCxnSpPr>
          <p:spPr>
            <a:xfrm>
              <a:off x="3909925" y="869900"/>
              <a:ext cx="2738400" cy="0"/>
            </a:xfrm>
            <a:prstGeom prst="straightConnector1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" name="Google Shape;343;g31acdf9e6f9_0_7"/>
            <p:cNvCxnSpPr/>
            <p:nvPr/>
          </p:nvCxnSpPr>
          <p:spPr>
            <a:xfrm>
              <a:off x="3916225" y="3585350"/>
              <a:ext cx="2738400" cy="0"/>
            </a:xfrm>
            <a:prstGeom prst="straightConnector1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4" name="Google Shape;344;g31acdf9e6f9_0_7"/>
          <p:cNvSpPr/>
          <p:nvPr/>
        </p:nvSpPr>
        <p:spPr>
          <a:xfrm>
            <a:off x="4518128" y="3565882"/>
            <a:ext cx="107400" cy="1125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31acdf9e6f9_0_7"/>
          <p:cNvSpPr/>
          <p:nvPr/>
        </p:nvSpPr>
        <p:spPr>
          <a:xfrm>
            <a:off x="4299196" y="3136687"/>
            <a:ext cx="78300" cy="72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31acdf9e6f9_0_7"/>
          <p:cNvSpPr/>
          <p:nvPr/>
        </p:nvSpPr>
        <p:spPr>
          <a:xfrm>
            <a:off x="3917063" y="899250"/>
            <a:ext cx="875700" cy="5922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1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	2</a:t>
            </a:r>
            <a:endParaRPr sz="1000"/>
          </a:p>
        </p:txBody>
      </p:sp>
      <p:sp>
        <p:nvSpPr>
          <p:cNvPr id="347" name="Google Shape;347;g31acdf9e6f9_0_7"/>
          <p:cNvSpPr/>
          <p:nvPr/>
        </p:nvSpPr>
        <p:spPr>
          <a:xfrm>
            <a:off x="4855255" y="899263"/>
            <a:ext cx="371700" cy="5922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-2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</a:t>
            </a:r>
            <a:endParaRPr sz="1000"/>
          </a:p>
        </p:txBody>
      </p:sp>
      <p:sp>
        <p:nvSpPr>
          <p:cNvPr id="348" name="Google Shape;348;g31acdf9e6f9_0_7"/>
          <p:cNvSpPr/>
          <p:nvPr/>
        </p:nvSpPr>
        <p:spPr>
          <a:xfrm>
            <a:off x="4353530" y="1795238"/>
            <a:ext cx="371700" cy="5922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-2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usiness Report">
      <a:dk1>
        <a:srgbClr val="999999"/>
      </a:dk1>
      <a:lt1>
        <a:srgbClr val="FFFFFF"/>
      </a:lt1>
      <a:dk2>
        <a:srgbClr val="050A19"/>
      </a:dk2>
      <a:lt2>
        <a:srgbClr val="FFFFFF"/>
      </a:lt2>
      <a:accent1>
        <a:srgbClr val="00CCD7"/>
      </a:accent1>
      <a:accent2>
        <a:srgbClr val="00AFD2"/>
      </a:accent2>
      <a:accent3>
        <a:srgbClr val="0092C3"/>
      </a:accent3>
      <a:accent4>
        <a:srgbClr val="006DA4"/>
      </a:accent4>
      <a:accent5>
        <a:srgbClr val="005986"/>
      </a:accent5>
      <a:accent6>
        <a:srgbClr val="00486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