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Open Sans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9" roundtripDataSignature="AMtx7miDrm918sqiFRqedPj8pJfNbqFk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OpenSansLight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OpenSansLight-italic.fntdata"/><Relationship Id="rId14" Type="http://schemas.openxmlformats.org/officeDocument/2006/relationships/slide" Target="slides/slide8.xml"/><Relationship Id="rId36" Type="http://schemas.openxmlformats.org/officeDocument/2006/relationships/font" Target="fonts/OpenSansLight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OpenSansLigh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fb321c2b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0fb321c2b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fb321c2b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0fb321c2b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fb321c2b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30fb321c2b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fb321c2b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30fb321c2b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fb321c2b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30fb321c2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fb321c2b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30fb321c2b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0fb321c2b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30fb321c2b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0fb321c2b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30fb321c2b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0fb321c2b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30fb321c2b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0fb321c2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30fb321c2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f0d79d96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ff0d79d9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07dfadc3b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307dfadc3b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307dfadc3b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4199f5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0f4199f5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936c70a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1936c70a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936c70a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1936c70a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936c70a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1936c70a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fb321c2b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0fb321c2b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fb321c2b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0fb321c2b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fb321c2b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0fb321c2b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9"/>
          <p:cNvSpPr/>
          <p:nvPr/>
        </p:nvSpPr>
        <p:spPr>
          <a:xfrm>
            <a:off x="8286750" y="4690227"/>
            <a:ext cx="254794" cy="25479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9"/>
          <p:cNvSpPr txBox="1"/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0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49"/>
          <p:cNvSpPr txBox="1"/>
          <p:nvPr/>
        </p:nvSpPr>
        <p:spPr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9"/>
          <p:cNvSpPr txBox="1"/>
          <p:nvPr>
            <p:ph idx="1" type="body"/>
          </p:nvPr>
        </p:nvSpPr>
        <p:spPr>
          <a:xfrm>
            <a:off x="628650" y="695817"/>
            <a:ext cx="7886700" cy="166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6" name="Google Shape;56;p49"/>
          <p:cNvCxnSpPr/>
          <p:nvPr/>
        </p:nvCxnSpPr>
        <p:spPr>
          <a:xfrm rot="10800000">
            <a:off x="1464617" y="4817624"/>
            <a:ext cx="6652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49"/>
          <p:cNvSpPr txBox="1"/>
          <p:nvPr/>
        </p:nvSpPr>
        <p:spPr>
          <a:xfrm>
            <a:off x="629838" y="4744706"/>
            <a:ext cx="8895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BJIT Group </a:t>
            </a:r>
            <a:endParaRPr b="0" i="0" sz="8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JIT" id="58" name="Google Shape;5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45218" y="65734"/>
            <a:ext cx="992652" cy="80254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49"/>
          <p:cNvSpPr/>
          <p:nvPr/>
        </p:nvSpPr>
        <p:spPr>
          <a:xfrm>
            <a:off x="4037946" y="4869517"/>
            <a:ext cx="201850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@ BJIT Group.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9"/>
          <p:cNvSpPr/>
          <p:nvPr/>
        </p:nvSpPr>
        <p:spPr>
          <a:xfrm>
            <a:off x="7153275" y="4884382"/>
            <a:ext cx="963542" cy="93787"/>
          </a:xfrm>
          <a:prstGeom prst="roundRect">
            <a:avLst>
              <a:gd fmla="val 16667" name="adj"/>
            </a:avLst>
          </a:prstGeom>
          <a:solidFill>
            <a:schemeClr val="lt1">
              <a:alpha val="5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CONFIDENIAL</a:t>
            </a:r>
            <a:endParaRPr b="1" i="0" sz="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9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5541050" y="4313700"/>
            <a:ext cx="3460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YOUR NEXT DESTINATION 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OF SOFTWARE OUTSOURCING</a:t>
            </a:r>
            <a:endParaRPr/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3475" y="158000"/>
            <a:ext cx="12477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3487" y="1636575"/>
            <a:ext cx="5237025" cy="18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/>
          <p:nvPr/>
        </p:nvSpPr>
        <p:spPr>
          <a:xfrm>
            <a:off x="2109300" y="1828500"/>
            <a:ext cx="49254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n" sz="3100">
                <a:solidFill>
                  <a:srgbClr val="00FF00"/>
                </a:solidFill>
              </a:rPr>
              <a:t>Backpropagation</a:t>
            </a:r>
            <a:endParaRPr b="1" i="0" sz="18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b321c2b0_0_99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Backpropagation in Output Layer….</a:t>
            </a:r>
            <a:endParaRPr b="1"/>
          </a:p>
        </p:txBody>
      </p:sp>
      <p:pic>
        <p:nvPicPr>
          <p:cNvPr id="185" name="Google Shape;185;g30fb321c2b0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837526"/>
            <a:ext cx="5324475" cy="1419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g30fb321c2b0_0_99"/>
          <p:cNvGrpSpPr/>
          <p:nvPr/>
        </p:nvGrpSpPr>
        <p:grpSpPr>
          <a:xfrm>
            <a:off x="2829900" y="2867750"/>
            <a:ext cx="3484224" cy="863763"/>
            <a:chOff x="3472025" y="2109200"/>
            <a:chExt cx="3484224" cy="863763"/>
          </a:xfrm>
        </p:grpSpPr>
        <p:sp>
          <p:nvSpPr>
            <p:cNvPr id="187" name="Google Shape;187;g30fb321c2b0_0_99"/>
            <p:cNvSpPr/>
            <p:nvPr/>
          </p:nvSpPr>
          <p:spPr>
            <a:xfrm>
              <a:off x="4625475" y="2528600"/>
              <a:ext cx="382500" cy="357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" name="Google Shape;188;g30fb321c2b0_0_99"/>
            <p:cNvCxnSpPr>
              <a:endCxn id="187" idx="2"/>
            </p:cNvCxnSpPr>
            <p:nvPr/>
          </p:nvCxnSpPr>
          <p:spPr>
            <a:xfrm>
              <a:off x="3626175" y="2707400"/>
              <a:ext cx="999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9" name="Google Shape;189;g30fb321c2b0_0_99"/>
            <p:cNvCxnSpPr>
              <a:stCxn id="187" idx="6"/>
            </p:cNvCxnSpPr>
            <p:nvPr/>
          </p:nvCxnSpPr>
          <p:spPr>
            <a:xfrm>
              <a:off x="5007975" y="2707400"/>
              <a:ext cx="84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g30fb321c2b0_0_99"/>
            <p:cNvCxnSpPr/>
            <p:nvPr/>
          </p:nvCxnSpPr>
          <p:spPr>
            <a:xfrm rot="10800000">
              <a:off x="4816725" y="2318900"/>
              <a:ext cx="0" cy="20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91" name="Google Shape;191;g30fb321c2b0_0_99"/>
            <p:cNvPicPr preferRelativeResize="0"/>
            <p:nvPr/>
          </p:nvPicPr>
          <p:blipFill rotWithShape="1">
            <a:blip r:embed="rId4">
              <a:alphaModFix/>
            </a:blip>
            <a:srcRect b="25625" l="46389" r="34311" t="56884"/>
            <a:stretch/>
          </p:blipFill>
          <p:spPr>
            <a:xfrm>
              <a:off x="5852800" y="2441838"/>
              <a:ext cx="1103449" cy="53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g30fb321c2b0_0_99"/>
            <p:cNvPicPr preferRelativeResize="0"/>
            <p:nvPr/>
          </p:nvPicPr>
          <p:blipFill rotWithShape="1">
            <a:blip r:embed="rId5">
              <a:alphaModFix/>
            </a:blip>
            <a:srcRect b="55241" l="57186" r="35140" t="35102"/>
            <a:stretch/>
          </p:blipFill>
          <p:spPr>
            <a:xfrm>
              <a:off x="3472025" y="2602563"/>
              <a:ext cx="154200" cy="20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g30fb321c2b0_0_99"/>
            <p:cNvPicPr preferRelativeResize="0"/>
            <p:nvPr/>
          </p:nvPicPr>
          <p:blipFill rotWithShape="1">
            <a:blip r:embed="rId5">
              <a:alphaModFix/>
            </a:blip>
            <a:srcRect b="37386" l="62405" r="27161" t="52957"/>
            <a:stretch/>
          </p:blipFill>
          <p:spPr>
            <a:xfrm>
              <a:off x="4021025" y="2441850"/>
              <a:ext cx="209675" cy="20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g30fb321c2b0_0_99"/>
            <p:cNvPicPr preferRelativeResize="0"/>
            <p:nvPr/>
          </p:nvPicPr>
          <p:blipFill rotWithShape="1">
            <a:blip r:embed="rId5">
              <a:alphaModFix/>
            </a:blip>
            <a:srcRect b="23752" l="52276" r="40050" t="66591"/>
            <a:stretch/>
          </p:blipFill>
          <p:spPr>
            <a:xfrm>
              <a:off x="4739625" y="2109200"/>
              <a:ext cx="154200" cy="20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g30fb321c2b0_0_99"/>
            <p:cNvPicPr preferRelativeResize="0"/>
            <p:nvPr/>
          </p:nvPicPr>
          <p:blipFill rotWithShape="1">
            <a:blip r:embed="rId5">
              <a:alphaModFix/>
            </a:blip>
            <a:srcRect b="5011" l="62400" r="27167" t="82994"/>
            <a:stretch/>
          </p:blipFill>
          <p:spPr>
            <a:xfrm>
              <a:off x="5325538" y="2416450"/>
              <a:ext cx="209675" cy="260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fb321c2b0_0_14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Backpropagation in Hidden Layer</a:t>
            </a:r>
            <a:endParaRPr b="1"/>
          </a:p>
        </p:txBody>
      </p:sp>
      <p:pic>
        <p:nvPicPr>
          <p:cNvPr id="201" name="Google Shape;201;g30fb321c2b0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917701"/>
            <a:ext cx="7019925" cy="1800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g30fb321c2b0_0_14"/>
          <p:cNvGrpSpPr/>
          <p:nvPr/>
        </p:nvGrpSpPr>
        <p:grpSpPr>
          <a:xfrm>
            <a:off x="2164912" y="2945625"/>
            <a:ext cx="4814187" cy="1746400"/>
            <a:chOff x="2164912" y="3021825"/>
            <a:chExt cx="4814187" cy="1746400"/>
          </a:xfrm>
        </p:grpSpPr>
        <p:pic>
          <p:nvPicPr>
            <p:cNvPr id="203" name="Google Shape;203;g30fb321c2b0_0_14"/>
            <p:cNvPicPr preferRelativeResize="0"/>
            <p:nvPr/>
          </p:nvPicPr>
          <p:blipFill rotWithShape="1">
            <a:blip r:embed="rId4">
              <a:alphaModFix/>
            </a:blip>
            <a:srcRect b="13367" l="46216" r="48394" t="75948"/>
            <a:stretch/>
          </p:blipFill>
          <p:spPr>
            <a:xfrm>
              <a:off x="3745551" y="4097075"/>
              <a:ext cx="360801" cy="31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g30fb321c2b0_0_14"/>
            <p:cNvPicPr preferRelativeResize="0"/>
            <p:nvPr/>
          </p:nvPicPr>
          <p:blipFill rotWithShape="1">
            <a:blip r:embed="rId5">
              <a:alphaModFix/>
            </a:blip>
            <a:srcRect b="3247" l="25298" r="70641" t="85165"/>
            <a:stretch/>
          </p:blipFill>
          <p:spPr>
            <a:xfrm>
              <a:off x="4261975" y="3874263"/>
              <a:ext cx="274176" cy="28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g30fb321c2b0_0_14"/>
            <p:cNvSpPr/>
            <p:nvPr/>
          </p:nvSpPr>
          <p:spPr>
            <a:xfrm>
              <a:off x="3327075" y="4053775"/>
              <a:ext cx="418500" cy="40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g30fb321c2b0_0_14"/>
            <p:cNvSpPr/>
            <p:nvPr/>
          </p:nvSpPr>
          <p:spPr>
            <a:xfrm>
              <a:off x="4691775" y="3470175"/>
              <a:ext cx="418500" cy="40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7" name="Google Shape;207;g30fb321c2b0_0_14"/>
            <p:cNvCxnSpPr>
              <a:stCxn id="205" idx="6"/>
              <a:endCxn id="206" idx="2"/>
            </p:cNvCxnSpPr>
            <p:nvPr/>
          </p:nvCxnSpPr>
          <p:spPr>
            <a:xfrm flipH="1" rot="10800000">
              <a:off x="3745575" y="3672325"/>
              <a:ext cx="94620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8" name="Google Shape;208;g30fb321c2b0_0_14"/>
            <p:cNvCxnSpPr>
              <a:endCxn id="206" idx="2"/>
            </p:cNvCxnSpPr>
            <p:nvPr/>
          </p:nvCxnSpPr>
          <p:spPr>
            <a:xfrm>
              <a:off x="3745575" y="3664125"/>
              <a:ext cx="946200" cy="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09" name="Google Shape;209;g30fb321c2b0_0_14"/>
            <p:cNvCxnSpPr>
              <a:endCxn id="206" idx="2"/>
            </p:cNvCxnSpPr>
            <p:nvPr/>
          </p:nvCxnSpPr>
          <p:spPr>
            <a:xfrm>
              <a:off x="3745575" y="3021825"/>
              <a:ext cx="946200" cy="6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10" name="Google Shape;210;g30fb321c2b0_0_14"/>
            <p:cNvCxnSpPr>
              <a:endCxn id="205" idx="2"/>
            </p:cNvCxnSpPr>
            <p:nvPr/>
          </p:nvCxnSpPr>
          <p:spPr>
            <a:xfrm>
              <a:off x="2381775" y="4255825"/>
              <a:ext cx="94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1" name="Google Shape;211;g30fb321c2b0_0_14"/>
            <p:cNvCxnSpPr>
              <a:endCxn id="205" idx="2"/>
            </p:cNvCxnSpPr>
            <p:nvPr/>
          </p:nvCxnSpPr>
          <p:spPr>
            <a:xfrm flipH="1" rot="10800000">
              <a:off x="2403375" y="4255825"/>
              <a:ext cx="923700" cy="51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12" name="Google Shape;212;g30fb321c2b0_0_14"/>
            <p:cNvCxnSpPr/>
            <p:nvPr/>
          </p:nvCxnSpPr>
          <p:spPr>
            <a:xfrm>
              <a:off x="2392050" y="3609275"/>
              <a:ext cx="946200" cy="6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pic>
          <p:nvPicPr>
            <p:cNvPr id="213" name="Google Shape;213;g30fb321c2b0_0_14"/>
            <p:cNvPicPr preferRelativeResize="0"/>
            <p:nvPr/>
          </p:nvPicPr>
          <p:blipFill rotWithShape="1">
            <a:blip r:embed="rId5">
              <a:alphaModFix/>
            </a:blip>
            <a:srcRect b="2023" l="19220" r="77253" t="84904"/>
            <a:stretch/>
          </p:blipFill>
          <p:spPr>
            <a:xfrm>
              <a:off x="4763938" y="3489438"/>
              <a:ext cx="274176" cy="365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g30fb321c2b0_0_14"/>
            <p:cNvPicPr preferRelativeResize="0"/>
            <p:nvPr/>
          </p:nvPicPr>
          <p:blipFill rotWithShape="1">
            <a:blip r:embed="rId4">
              <a:alphaModFix/>
            </a:blip>
            <a:srcRect b="44446" l="23371" r="71240" t="46083"/>
            <a:stretch/>
          </p:blipFill>
          <p:spPr>
            <a:xfrm>
              <a:off x="3355875" y="4115112"/>
              <a:ext cx="360801" cy="2814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5" name="Google Shape;215;g30fb321c2b0_0_14"/>
            <p:cNvCxnSpPr/>
            <p:nvPr/>
          </p:nvCxnSpPr>
          <p:spPr>
            <a:xfrm>
              <a:off x="5110300" y="3672225"/>
              <a:ext cx="94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16" name="Google Shape;216;g30fb321c2b0_0_14"/>
            <p:cNvPicPr preferRelativeResize="0"/>
            <p:nvPr/>
          </p:nvPicPr>
          <p:blipFill rotWithShape="1">
            <a:blip r:embed="rId6">
              <a:alphaModFix/>
            </a:blip>
            <a:srcRect b="5011" l="62400" r="27167" t="82994"/>
            <a:stretch/>
          </p:blipFill>
          <p:spPr>
            <a:xfrm>
              <a:off x="5303200" y="3403650"/>
              <a:ext cx="209675" cy="260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g30fb321c2b0_0_14"/>
            <p:cNvPicPr preferRelativeResize="0"/>
            <p:nvPr/>
          </p:nvPicPr>
          <p:blipFill rotWithShape="1">
            <a:blip r:embed="rId7">
              <a:alphaModFix/>
            </a:blip>
            <a:srcRect b="25625" l="46389" r="34311" t="56884"/>
            <a:stretch/>
          </p:blipFill>
          <p:spPr>
            <a:xfrm>
              <a:off x="5875650" y="3402600"/>
              <a:ext cx="1103449" cy="53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g30fb321c2b0_0_14"/>
            <p:cNvPicPr preferRelativeResize="0"/>
            <p:nvPr/>
          </p:nvPicPr>
          <p:blipFill rotWithShape="1">
            <a:blip r:embed="rId8">
              <a:alphaModFix/>
            </a:blip>
            <a:srcRect b="37624" l="82505" r="13648" t="53789"/>
            <a:stretch/>
          </p:blipFill>
          <p:spPr>
            <a:xfrm>
              <a:off x="2164912" y="4134138"/>
              <a:ext cx="209675" cy="2433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g30fb321c2b0_0_14"/>
            <p:cNvPicPr preferRelativeResize="0"/>
            <p:nvPr/>
          </p:nvPicPr>
          <p:blipFill rotWithShape="1">
            <a:blip r:embed="rId9">
              <a:alphaModFix/>
            </a:blip>
            <a:srcRect b="20126" l="35504" r="60241" t="57860"/>
            <a:stretch/>
          </p:blipFill>
          <p:spPr>
            <a:xfrm>
              <a:off x="2581763" y="4288038"/>
              <a:ext cx="241100" cy="209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fb321c2b0_0_28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Backpropagation in Hidden Layer.</a:t>
            </a:r>
            <a:endParaRPr b="1"/>
          </a:p>
        </p:txBody>
      </p:sp>
      <p:pic>
        <p:nvPicPr>
          <p:cNvPr id="225" name="Google Shape;225;g30fb321c2b0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831350"/>
            <a:ext cx="4935587" cy="219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g30fb321c2b0_0_28"/>
          <p:cNvGrpSpPr/>
          <p:nvPr/>
        </p:nvGrpSpPr>
        <p:grpSpPr>
          <a:xfrm>
            <a:off x="2164912" y="3021825"/>
            <a:ext cx="4814187" cy="1746400"/>
            <a:chOff x="2164912" y="3021825"/>
            <a:chExt cx="4814187" cy="1746400"/>
          </a:xfrm>
        </p:grpSpPr>
        <p:pic>
          <p:nvPicPr>
            <p:cNvPr id="227" name="Google Shape;227;g30fb321c2b0_0_28"/>
            <p:cNvPicPr preferRelativeResize="0"/>
            <p:nvPr/>
          </p:nvPicPr>
          <p:blipFill rotWithShape="1">
            <a:blip r:embed="rId3">
              <a:alphaModFix/>
            </a:blip>
            <a:srcRect b="13367" l="46216" r="48394" t="75948"/>
            <a:stretch/>
          </p:blipFill>
          <p:spPr>
            <a:xfrm>
              <a:off x="3745551" y="4097075"/>
              <a:ext cx="360801" cy="31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g30fb321c2b0_0_28"/>
            <p:cNvPicPr preferRelativeResize="0"/>
            <p:nvPr/>
          </p:nvPicPr>
          <p:blipFill rotWithShape="1">
            <a:blip r:embed="rId4">
              <a:alphaModFix/>
            </a:blip>
            <a:srcRect b="3247" l="25298" r="70641" t="85165"/>
            <a:stretch/>
          </p:blipFill>
          <p:spPr>
            <a:xfrm>
              <a:off x="4261975" y="3874263"/>
              <a:ext cx="274176" cy="28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g30fb321c2b0_0_28"/>
            <p:cNvSpPr/>
            <p:nvPr/>
          </p:nvSpPr>
          <p:spPr>
            <a:xfrm>
              <a:off x="3327075" y="4053775"/>
              <a:ext cx="418500" cy="40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g30fb321c2b0_0_28"/>
            <p:cNvSpPr/>
            <p:nvPr/>
          </p:nvSpPr>
          <p:spPr>
            <a:xfrm>
              <a:off x="4691775" y="3470175"/>
              <a:ext cx="418500" cy="40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1" name="Google Shape;231;g30fb321c2b0_0_28"/>
            <p:cNvCxnSpPr>
              <a:stCxn id="229" idx="6"/>
              <a:endCxn id="230" idx="2"/>
            </p:cNvCxnSpPr>
            <p:nvPr/>
          </p:nvCxnSpPr>
          <p:spPr>
            <a:xfrm flipH="1" rot="10800000">
              <a:off x="3745575" y="3672325"/>
              <a:ext cx="94620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2" name="Google Shape;232;g30fb321c2b0_0_28"/>
            <p:cNvCxnSpPr>
              <a:endCxn id="230" idx="2"/>
            </p:cNvCxnSpPr>
            <p:nvPr/>
          </p:nvCxnSpPr>
          <p:spPr>
            <a:xfrm>
              <a:off x="3745575" y="3664125"/>
              <a:ext cx="946200" cy="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33" name="Google Shape;233;g30fb321c2b0_0_28"/>
            <p:cNvCxnSpPr>
              <a:endCxn id="230" idx="2"/>
            </p:cNvCxnSpPr>
            <p:nvPr/>
          </p:nvCxnSpPr>
          <p:spPr>
            <a:xfrm>
              <a:off x="3745575" y="3021825"/>
              <a:ext cx="946200" cy="6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34" name="Google Shape;234;g30fb321c2b0_0_28"/>
            <p:cNvCxnSpPr>
              <a:endCxn id="229" idx="2"/>
            </p:cNvCxnSpPr>
            <p:nvPr/>
          </p:nvCxnSpPr>
          <p:spPr>
            <a:xfrm>
              <a:off x="2381775" y="4255825"/>
              <a:ext cx="94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5" name="Google Shape;235;g30fb321c2b0_0_28"/>
            <p:cNvCxnSpPr>
              <a:endCxn id="229" idx="2"/>
            </p:cNvCxnSpPr>
            <p:nvPr/>
          </p:nvCxnSpPr>
          <p:spPr>
            <a:xfrm flipH="1" rot="10800000">
              <a:off x="2403375" y="4255825"/>
              <a:ext cx="923700" cy="51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36" name="Google Shape;236;g30fb321c2b0_0_28"/>
            <p:cNvCxnSpPr/>
            <p:nvPr/>
          </p:nvCxnSpPr>
          <p:spPr>
            <a:xfrm>
              <a:off x="2392050" y="3609275"/>
              <a:ext cx="946200" cy="6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pic>
          <p:nvPicPr>
            <p:cNvPr id="237" name="Google Shape;237;g30fb321c2b0_0_28"/>
            <p:cNvPicPr preferRelativeResize="0"/>
            <p:nvPr/>
          </p:nvPicPr>
          <p:blipFill rotWithShape="1">
            <a:blip r:embed="rId4">
              <a:alphaModFix/>
            </a:blip>
            <a:srcRect b="2023" l="19220" r="77253" t="84904"/>
            <a:stretch/>
          </p:blipFill>
          <p:spPr>
            <a:xfrm>
              <a:off x="4763938" y="3489438"/>
              <a:ext cx="274176" cy="365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g30fb321c2b0_0_28"/>
            <p:cNvPicPr preferRelativeResize="0"/>
            <p:nvPr/>
          </p:nvPicPr>
          <p:blipFill rotWithShape="1">
            <a:blip r:embed="rId3">
              <a:alphaModFix/>
            </a:blip>
            <a:srcRect b="44446" l="23371" r="71240" t="46083"/>
            <a:stretch/>
          </p:blipFill>
          <p:spPr>
            <a:xfrm>
              <a:off x="3355875" y="4115112"/>
              <a:ext cx="360801" cy="2814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9" name="Google Shape;239;g30fb321c2b0_0_28"/>
            <p:cNvCxnSpPr/>
            <p:nvPr/>
          </p:nvCxnSpPr>
          <p:spPr>
            <a:xfrm>
              <a:off x="5110300" y="3672225"/>
              <a:ext cx="94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40" name="Google Shape;240;g30fb321c2b0_0_28"/>
            <p:cNvPicPr preferRelativeResize="0"/>
            <p:nvPr/>
          </p:nvPicPr>
          <p:blipFill rotWithShape="1">
            <a:blip r:embed="rId5">
              <a:alphaModFix/>
            </a:blip>
            <a:srcRect b="5011" l="62400" r="27167" t="82994"/>
            <a:stretch/>
          </p:blipFill>
          <p:spPr>
            <a:xfrm>
              <a:off x="5303200" y="3403650"/>
              <a:ext cx="209675" cy="260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g30fb321c2b0_0_28"/>
            <p:cNvPicPr preferRelativeResize="0"/>
            <p:nvPr/>
          </p:nvPicPr>
          <p:blipFill rotWithShape="1">
            <a:blip r:embed="rId6">
              <a:alphaModFix/>
            </a:blip>
            <a:srcRect b="25625" l="46389" r="34311" t="56884"/>
            <a:stretch/>
          </p:blipFill>
          <p:spPr>
            <a:xfrm>
              <a:off x="5875650" y="3402600"/>
              <a:ext cx="1103449" cy="53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g30fb321c2b0_0_28"/>
            <p:cNvPicPr preferRelativeResize="0"/>
            <p:nvPr/>
          </p:nvPicPr>
          <p:blipFill rotWithShape="1">
            <a:blip r:embed="rId7">
              <a:alphaModFix/>
            </a:blip>
            <a:srcRect b="37624" l="82505" r="13648" t="53789"/>
            <a:stretch/>
          </p:blipFill>
          <p:spPr>
            <a:xfrm>
              <a:off x="2164912" y="4134138"/>
              <a:ext cx="209675" cy="2433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g30fb321c2b0_0_28"/>
            <p:cNvPicPr preferRelativeResize="0"/>
            <p:nvPr/>
          </p:nvPicPr>
          <p:blipFill rotWithShape="1">
            <a:blip r:embed="rId8">
              <a:alphaModFix/>
            </a:blip>
            <a:srcRect b="20126" l="35504" r="60241" t="57860"/>
            <a:stretch/>
          </p:blipFill>
          <p:spPr>
            <a:xfrm>
              <a:off x="2581763" y="4288038"/>
              <a:ext cx="241100" cy="209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0fb321c2b0_0_34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Backpropagation in Hidden Layer..</a:t>
            </a:r>
            <a:endParaRPr b="1"/>
          </a:p>
        </p:txBody>
      </p:sp>
      <p:pic>
        <p:nvPicPr>
          <p:cNvPr id="249" name="Google Shape;249;g30fb321c2b0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856025"/>
            <a:ext cx="6167675" cy="1664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g30fb321c2b0_0_34"/>
          <p:cNvGrpSpPr/>
          <p:nvPr/>
        </p:nvGrpSpPr>
        <p:grpSpPr>
          <a:xfrm>
            <a:off x="2164912" y="2845175"/>
            <a:ext cx="4814187" cy="1746400"/>
            <a:chOff x="2164912" y="3021825"/>
            <a:chExt cx="4814187" cy="1746400"/>
          </a:xfrm>
        </p:grpSpPr>
        <p:pic>
          <p:nvPicPr>
            <p:cNvPr id="251" name="Google Shape;251;g30fb321c2b0_0_34"/>
            <p:cNvPicPr preferRelativeResize="0"/>
            <p:nvPr/>
          </p:nvPicPr>
          <p:blipFill rotWithShape="1">
            <a:blip r:embed="rId4">
              <a:alphaModFix/>
            </a:blip>
            <a:srcRect b="13367" l="46216" r="48394" t="75948"/>
            <a:stretch/>
          </p:blipFill>
          <p:spPr>
            <a:xfrm>
              <a:off x="3745551" y="4097075"/>
              <a:ext cx="360801" cy="31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g30fb321c2b0_0_34"/>
            <p:cNvPicPr preferRelativeResize="0"/>
            <p:nvPr/>
          </p:nvPicPr>
          <p:blipFill rotWithShape="1">
            <a:blip r:embed="rId5">
              <a:alphaModFix/>
            </a:blip>
            <a:srcRect b="3247" l="25298" r="70641" t="85165"/>
            <a:stretch/>
          </p:blipFill>
          <p:spPr>
            <a:xfrm>
              <a:off x="4261975" y="3874263"/>
              <a:ext cx="274176" cy="28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g30fb321c2b0_0_34"/>
            <p:cNvSpPr/>
            <p:nvPr/>
          </p:nvSpPr>
          <p:spPr>
            <a:xfrm>
              <a:off x="3327075" y="4053775"/>
              <a:ext cx="418500" cy="40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g30fb321c2b0_0_34"/>
            <p:cNvSpPr/>
            <p:nvPr/>
          </p:nvSpPr>
          <p:spPr>
            <a:xfrm>
              <a:off x="4691775" y="3470175"/>
              <a:ext cx="418500" cy="40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" name="Google Shape;255;g30fb321c2b0_0_34"/>
            <p:cNvCxnSpPr>
              <a:stCxn id="253" idx="6"/>
              <a:endCxn id="254" idx="2"/>
            </p:cNvCxnSpPr>
            <p:nvPr/>
          </p:nvCxnSpPr>
          <p:spPr>
            <a:xfrm flipH="1" rot="10800000">
              <a:off x="3745575" y="3672325"/>
              <a:ext cx="94620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6" name="Google Shape;256;g30fb321c2b0_0_34"/>
            <p:cNvCxnSpPr>
              <a:endCxn id="254" idx="2"/>
            </p:cNvCxnSpPr>
            <p:nvPr/>
          </p:nvCxnSpPr>
          <p:spPr>
            <a:xfrm>
              <a:off x="3745575" y="3664125"/>
              <a:ext cx="946200" cy="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57" name="Google Shape;257;g30fb321c2b0_0_34"/>
            <p:cNvCxnSpPr>
              <a:endCxn id="254" idx="2"/>
            </p:cNvCxnSpPr>
            <p:nvPr/>
          </p:nvCxnSpPr>
          <p:spPr>
            <a:xfrm>
              <a:off x="3745575" y="3021825"/>
              <a:ext cx="946200" cy="6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58" name="Google Shape;258;g30fb321c2b0_0_34"/>
            <p:cNvCxnSpPr>
              <a:endCxn id="253" idx="2"/>
            </p:cNvCxnSpPr>
            <p:nvPr/>
          </p:nvCxnSpPr>
          <p:spPr>
            <a:xfrm>
              <a:off x="2381775" y="4255825"/>
              <a:ext cx="94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9" name="Google Shape;259;g30fb321c2b0_0_34"/>
            <p:cNvCxnSpPr>
              <a:endCxn id="253" idx="2"/>
            </p:cNvCxnSpPr>
            <p:nvPr/>
          </p:nvCxnSpPr>
          <p:spPr>
            <a:xfrm flipH="1" rot="10800000">
              <a:off x="2403375" y="4255825"/>
              <a:ext cx="923700" cy="51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60" name="Google Shape;260;g30fb321c2b0_0_34"/>
            <p:cNvCxnSpPr/>
            <p:nvPr/>
          </p:nvCxnSpPr>
          <p:spPr>
            <a:xfrm>
              <a:off x="2392050" y="3609275"/>
              <a:ext cx="946200" cy="6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pic>
          <p:nvPicPr>
            <p:cNvPr id="261" name="Google Shape;261;g30fb321c2b0_0_34"/>
            <p:cNvPicPr preferRelativeResize="0"/>
            <p:nvPr/>
          </p:nvPicPr>
          <p:blipFill rotWithShape="1">
            <a:blip r:embed="rId5">
              <a:alphaModFix/>
            </a:blip>
            <a:srcRect b="2023" l="19220" r="77253" t="84904"/>
            <a:stretch/>
          </p:blipFill>
          <p:spPr>
            <a:xfrm>
              <a:off x="4763938" y="3489438"/>
              <a:ext cx="274176" cy="365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g30fb321c2b0_0_34"/>
            <p:cNvPicPr preferRelativeResize="0"/>
            <p:nvPr/>
          </p:nvPicPr>
          <p:blipFill rotWithShape="1">
            <a:blip r:embed="rId4">
              <a:alphaModFix/>
            </a:blip>
            <a:srcRect b="44446" l="23371" r="71240" t="46083"/>
            <a:stretch/>
          </p:blipFill>
          <p:spPr>
            <a:xfrm>
              <a:off x="3355875" y="4115112"/>
              <a:ext cx="360801" cy="2814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3" name="Google Shape;263;g30fb321c2b0_0_34"/>
            <p:cNvCxnSpPr/>
            <p:nvPr/>
          </p:nvCxnSpPr>
          <p:spPr>
            <a:xfrm>
              <a:off x="5110300" y="3672225"/>
              <a:ext cx="94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64" name="Google Shape;264;g30fb321c2b0_0_34"/>
            <p:cNvPicPr preferRelativeResize="0"/>
            <p:nvPr/>
          </p:nvPicPr>
          <p:blipFill rotWithShape="1">
            <a:blip r:embed="rId6">
              <a:alphaModFix/>
            </a:blip>
            <a:srcRect b="5011" l="62400" r="27167" t="82994"/>
            <a:stretch/>
          </p:blipFill>
          <p:spPr>
            <a:xfrm>
              <a:off x="5303200" y="3403650"/>
              <a:ext cx="209675" cy="260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g30fb321c2b0_0_34"/>
            <p:cNvPicPr preferRelativeResize="0"/>
            <p:nvPr/>
          </p:nvPicPr>
          <p:blipFill rotWithShape="1">
            <a:blip r:embed="rId7">
              <a:alphaModFix/>
            </a:blip>
            <a:srcRect b="25625" l="46389" r="34311" t="56884"/>
            <a:stretch/>
          </p:blipFill>
          <p:spPr>
            <a:xfrm>
              <a:off x="5875650" y="3402600"/>
              <a:ext cx="1103449" cy="53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g30fb321c2b0_0_34"/>
            <p:cNvPicPr preferRelativeResize="0"/>
            <p:nvPr/>
          </p:nvPicPr>
          <p:blipFill rotWithShape="1">
            <a:blip r:embed="rId8">
              <a:alphaModFix/>
            </a:blip>
            <a:srcRect b="37624" l="82505" r="13648" t="53789"/>
            <a:stretch/>
          </p:blipFill>
          <p:spPr>
            <a:xfrm>
              <a:off x="2164912" y="4134138"/>
              <a:ext cx="209675" cy="2433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g30fb321c2b0_0_34"/>
            <p:cNvPicPr preferRelativeResize="0"/>
            <p:nvPr/>
          </p:nvPicPr>
          <p:blipFill rotWithShape="1">
            <a:blip r:embed="rId9">
              <a:alphaModFix/>
            </a:blip>
            <a:srcRect b="20126" l="35504" r="60241" t="57860"/>
            <a:stretch/>
          </p:blipFill>
          <p:spPr>
            <a:xfrm>
              <a:off x="2581763" y="4288038"/>
              <a:ext cx="241100" cy="209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0fb321c2b0_0_40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Backpropagation in Hidden Layer…</a:t>
            </a:r>
            <a:endParaRPr b="1"/>
          </a:p>
        </p:txBody>
      </p:sp>
      <p:pic>
        <p:nvPicPr>
          <p:cNvPr id="273" name="Google Shape;273;g30fb321c2b0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831350"/>
            <a:ext cx="5618800" cy="2020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" name="Google Shape;274;g30fb321c2b0_0_40"/>
          <p:cNvGrpSpPr/>
          <p:nvPr/>
        </p:nvGrpSpPr>
        <p:grpSpPr>
          <a:xfrm>
            <a:off x="2164912" y="2928300"/>
            <a:ext cx="4814187" cy="1746400"/>
            <a:chOff x="2164912" y="3021825"/>
            <a:chExt cx="4814187" cy="1746400"/>
          </a:xfrm>
        </p:grpSpPr>
        <p:pic>
          <p:nvPicPr>
            <p:cNvPr id="275" name="Google Shape;275;g30fb321c2b0_0_40"/>
            <p:cNvPicPr preferRelativeResize="0"/>
            <p:nvPr/>
          </p:nvPicPr>
          <p:blipFill rotWithShape="1">
            <a:blip r:embed="rId4">
              <a:alphaModFix/>
            </a:blip>
            <a:srcRect b="13367" l="46216" r="48394" t="75948"/>
            <a:stretch/>
          </p:blipFill>
          <p:spPr>
            <a:xfrm>
              <a:off x="3745551" y="4097075"/>
              <a:ext cx="360801" cy="31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g30fb321c2b0_0_40"/>
            <p:cNvPicPr preferRelativeResize="0"/>
            <p:nvPr/>
          </p:nvPicPr>
          <p:blipFill rotWithShape="1">
            <a:blip r:embed="rId3">
              <a:alphaModFix/>
            </a:blip>
            <a:srcRect b="3247" l="25298" r="70641" t="85165"/>
            <a:stretch/>
          </p:blipFill>
          <p:spPr>
            <a:xfrm>
              <a:off x="4261975" y="3874263"/>
              <a:ext cx="274176" cy="28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g30fb321c2b0_0_40"/>
            <p:cNvSpPr/>
            <p:nvPr/>
          </p:nvSpPr>
          <p:spPr>
            <a:xfrm>
              <a:off x="3327075" y="4053775"/>
              <a:ext cx="418500" cy="40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g30fb321c2b0_0_40"/>
            <p:cNvSpPr/>
            <p:nvPr/>
          </p:nvSpPr>
          <p:spPr>
            <a:xfrm>
              <a:off x="4691775" y="3470175"/>
              <a:ext cx="418500" cy="40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9" name="Google Shape;279;g30fb321c2b0_0_40"/>
            <p:cNvCxnSpPr>
              <a:stCxn id="277" idx="6"/>
              <a:endCxn id="278" idx="2"/>
            </p:cNvCxnSpPr>
            <p:nvPr/>
          </p:nvCxnSpPr>
          <p:spPr>
            <a:xfrm flipH="1" rot="10800000">
              <a:off x="3745575" y="3672325"/>
              <a:ext cx="94620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0" name="Google Shape;280;g30fb321c2b0_0_40"/>
            <p:cNvCxnSpPr>
              <a:endCxn id="278" idx="2"/>
            </p:cNvCxnSpPr>
            <p:nvPr/>
          </p:nvCxnSpPr>
          <p:spPr>
            <a:xfrm>
              <a:off x="3745575" y="3664125"/>
              <a:ext cx="946200" cy="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81" name="Google Shape;281;g30fb321c2b0_0_40"/>
            <p:cNvCxnSpPr>
              <a:endCxn id="278" idx="2"/>
            </p:cNvCxnSpPr>
            <p:nvPr/>
          </p:nvCxnSpPr>
          <p:spPr>
            <a:xfrm>
              <a:off x="3745575" y="3021825"/>
              <a:ext cx="946200" cy="6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82" name="Google Shape;282;g30fb321c2b0_0_40"/>
            <p:cNvCxnSpPr>
              <a:endCxn id="277" idx="2"/>
            </p:cNvCxnSpPr>
            <p:nvPr/>
          </p:nvCxnSpPr>
          <p:spPr>
            <a:xfrm>
              <a:off x="2381775" y="4255825"/>
              <a:ext cx="94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3" name="Google Shape;283;g30fb321c2b0_0_40"/>
            <p:cNvCxnSpPr>
              <a:endCxn id="277" idx="2"/>
            </p:cNvCxnSpPr>
            <p:nvPr/>
          </p:nvCxnSpPr>
          <p:spPr>
            <a:xfrm flipH="1" rot="10800000">
              <a:off x="2403375" y="4255825"/>
              <a:ext cx="923700" cy="51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84" name="Google Shape;284;g30fb321c2b0_0_40"/>
            <p:cNvCxnSpPr/>
            <p:nvPr/>
          </p:nvCxnSpPr>
          <p:spPr>
            <a:xfrm>
              <a:off x="2392050" y="3609275"/>
              <a:ext cx="946200" cy="6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pic>
          <p:nvPicPr>
            <p:cNvPr id="285" name="Google Shape;285;g30fb321c2b0_0_40"/>
            <p:cNvPicPr preferRelativeResize="0"/>
            <p:nvPr/>
          </p:nvPicPr>
          <p:blipFill rotWithShape="1">
            <a:blip r:embed="rId3">
              <a:alphaModFix/>
            </a:blip>
            <a:srcRect b="2023" l="19220" r="77253" t="84904"/>
            <a:stretch/>
          </p:blipFill>
          <p:spPr>
            <a:xfrm>
              <a:off x="4763938" y="3489438"/>
              <a:ext cx="274176" cy="365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g30fb321c2b0_0_40"/>
            <p:cNvPicPr preferRelativeResize="0"/>
            <p:nvPr/>
          </p:nvPicPr>
          <p:blipFill rotWithShape="1">
            <a:blip r:embed="rId4">
              <a:alphaModFix/>
            </a:blip>
            <a:srcRect b="44446" l="23371" r="71240" t="46083"/>
            <a:stretch/>
          </p:blipFill>
          <p:spPr>
            <a:xfrm>
              <a:off x="3355875" y="4115112"/>
              <a:ext cx="360801" cy="2814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7" name="Google Shape;287;g30fb321c2b0_0_40"/>
            <p:cNvCxnSpPr/>
            <p:nvPr/>
          </p:nvCxnSpPr>
          <p:spPr>
            <a:xfrm>
              <a:off x="5110300" y="3672225"/>
              <a:ext cx="94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88" name="Google Shape;288;g30fb321c2b0_0_40"/>
            <p:cNvPicPr preferRelativeResize="0"/>
            <p:nvPr/>
          </p:nvPicPr>
          <p:blipFill rotWithShape="1">
            <a:blip r:embed="rId5">
              <a:alphaModFix/>
            </a:blip>
            <a:srcRect b="5011" l="62400" r="27167" t="82994"/>
            <a:stretch/>
          </p:blipFill>
          <p:spPr>
            <a:xfrm>
              <a:off x="5303200" y="3403650"/>
              <a:ext cx="209675" cy="260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g30fb321c2b0_0_40"/>
            <p:cNvPicPr preferRelativeResize="0"/>
            <p:nvPr/>
          </p:nvPicPr>
          <p:blipFill rotWithShape="1">
            <a:blip r:embed="rId6">
              <a:alphaModFix/>
            </a:blip>
            <a:srcRect b="25625" l="46389" r="34311" t="56884"/>
            <a:stretch/>
          </p:blipFill>
          <p:spPr>
            <a:xfrm>
              <a:off x="5875650" y="3402600"/>
              <a:ext cx="1103449" cy="53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g30fb321c2b0_0_40"/>
            <p:cNvPicPr preferRelativeResize="0"/>
            <p:nvPr/>
          </p:nvPicPr>
          <p:blipFill rotWithShape="1">
            <a:blip r:embed="rId7">
              <a:alphaModFix/>
            </a:blip>
            <a:srcRect b="37624" l="82505" r="13648" t="53789"/>
            <a:stretch/>
          </p:blipFill>
          <p:spPr>
            <a:xfrm>
              <a:off x="2164912" y="4134138"/>
              <a:ext cx="209675" cy="2433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g30fb321c2b0_0_40"/>
            <p:cNvPicPr preferRelativeResize="0"/>
            <p:nvPr/>
          </p:nvPicPr>
          <p:blipFill rotWithShape="1">
            <a:blip r:embed="rId8">
              <a:alphaModFix/>
            </a:blip>
            <a:srcRect b="20126" l="35504" r="60241" t="57860"/>
            <a:stretch/>
          </p:blipFill>
          <p:spPr>
            <a:xfrm>
              <a:off x="2581763" y="4288038"/>
              <a:ext cx="241100" cy="209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fb321c2b0_0_46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Backpropagation in Hidden Layer….</a:t>
            </a:r>
            <a:endParaRPr b="1"/>
          </a:p>
        </p:txBody>
      </p:sp>
      <p:pic>
        <p:nvPicPr>
          <p:cNvPr id="297" name="Google Shape;297;g30fb321c2b0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905350"/>
            <a:ext cx="4817050" cy="2044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g30fb321c2b0_0_46"/>
          <p:cNvGrpSpPr/>
          <p:nvPr/>
        </p:nvGrpSpPr>
        <p:grpSpPr>
          <a:xfrm>
            <a:off x="2164912" y="2945625"/>
            <a:ext cx="4814187" cy="1746400"/>
            <a:chOff x="2164912" y="3021825"/>
            <a:chExt cx="4814187" cy="1746400"/>
          </a:xfrm>
        </p:grpSpPr>
        <p:pic>
          <p:nvPicPr>
            <p:cNvPr id="299" name="Google Shape;299;g30fb321c2b0_0_46"/>
            <p:cNvPicPr preferRelativeResize="0"/>
            <p:nvPr/>
          </p:nvPicPr>
          <p:blipFill rotWithShape="1">
            <a:blip r:embed="rId4">
              <a:alphaModFix/>
            </a:blip>
            <a:srcRect b="13367" l="46216" r="48394" t="75948"/>
            <a:stretch/>
          </p:blipFill>
          <p:spPr>
            <a:xfrm>
              <a:off x="3745551" y="4097075"/>
              <a:ext cx="360801" cy="31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g30fb321c2b0_0_46"/>
            <p:cNvPicPr preferRelativeResize="0"/>
            <p:nvPr/>
          </p:nvPicPr>
          <p:blipFill rotWithShape="1">
            <a:blip r:embed="rId5">
              <a:alphaModFix/>
            </a:blip>
            <a:srcRect b="3247" l="25298" r="70641" t="85165"/>
            <a:stretch/>
          </p:blipFill>
          <p:spPr>
            <a:xfrm>
              <a:off x="4261975" y="3874263"/>
              <a:ext cx="274176" cy="28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g30fb321c2b0_0_46"/>
            <p:cNvSpPr/>
            <p:nvPr/>
          </p:nvSpPr>
          <p:spPr>
            <a:xfrm>
              <a:off x="3327075" y="4053775"/>
              <a:ext cx="418500" cy="40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g30fb321c2b0_0_46"/>
            <p:cNvSpPr/>
            <p:nvPr/>
          </p:nvSpPr>
          <p:spPr>
            <a:xfrm>
              <a:off x="4691775" y="3470175"/>
              <a:ext cx="418500" cy="40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3" name="Google Shape;303;g30fb321c2b0_0_46"/>
            <p:cNvCxnSpPr>
              <a:stCxn id="301" idx="6"/>
              <a:endCxn id="302" idx="2"/>
            </p:cNvCxnSpPr>
            <p:nvPr/>
          </p:nvCxnSpPr>
          <p:spPr>
            <a:xfrm flipH="1" rot="10800000">
              <a:off x="3745575" y="3672325"/>
              <a:ext cx="94620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4" name="Google Shape;304;g30fb321c2b0_0_46"/>
            <p:cNvCxnSpPr>
              <a:endCxn id="302" idx="2"/>
            </p:cNvCxnSpPr>
            <p:nvPr/>
          </p:nvCxnSpPr>
          <p:spPr>
            <a:xfrm>
              <a:off x="3745575" y="3664125"/>
              <a:ext cx="946200" cy="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05" name="Google Shape;305;g30fb321c2b0_0_46"/>
            <p:cNvCxnSpPr>
              <a:endCxn id="302" idx="2"/>
            </p:cNvCxnSpPr>
            <p:nvPr/>
          </p:nvCxnSpPr>
          <p:spPr>
            <a:xfrm>
              <a:off x="3745575" y="3021825"/>
              <a:ext cx="946200" cy="6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06" name="Google Shape;306;g30fb321c2b0_0_46"/>
            <p:cNvCxnSpPr>
              <a:endCxn id="301" idx="2"/>
            </p:cNvCxnSpPr>
            <p:nvPr/>
          </p:nvCxnSpPr>
          <p:spPr>
            <a:xfrm>
              <a:off x="2381775" y="4255825"/>
              <a:ext cx="94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7" name="Google Shape;307;g30fb321c2b0_0_46"/>
            <p:cNvCxnSpPr>
              <a:endCxn id="301" idx="2"/>
            </p:cNvCxnSpPr>
            <p:nvPr/>
          </p:nvCxnSpPr>
          <p:spPr>
            <a:xfrm flipH="1" rot="10800000">
              <a:off x="2403375" y="4255825"/>
              <a:ext cx="923700" cy="51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08" name="Google Shape;308;g30fb321c2b0_0_46"/>
            <p:cNvCxnSpPr/>
            <p:nvPr/>
          </p:nvCxnSpPr>
          <p:spPr>
            <a:xfrm>
              <a:off x="2392050" y="3609275"/>
              <a:ext cx="946200" cy="6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pic>
          <p:nvPicPr>
            <p:cNvPr id="309" name="Google Shape;309;g30fb321c2b0_0_46"/>
            <p:cNvPicPr preferRelativeResize="0"/>
            <p:nvPr/>
          </p:nvPicPr>
          <p:blipFill rotWithShape="1">
            <a:blip r:embed="rId5">
              <a:alphaModFix/>
            </a:blip>
            <a:srcRect b="2023" l="19220" r="77253" t="84904"/>
            <a:stretch/>
          </p:blipFill>
          <p:spPr>
            <a:xfrm>
              <a:off x="4763938" y="3489438"/>
              <a:ext cx="274176" cy="365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g30fb321c2b0_0_46"/>
            <p:cNvPicPr preferRelativeResize="0"/>
            <p:nvPr/>
          </p:nvPicPr>
          <p:blipFill rotWithShape="1">
            <a:blip r:embed="rId4">
              <a:alphaModFix/>
            </a:blip>
            <a:srcRect b="44446" l="23371" r="71240" t="46083"/>
            <a:stretch/>
          </p:blipFill>
          <p:spPr>
            <a:xfrm>
              <a:off x="3355875" y="4115112"/>
              <a:ext cx="360801" cy="2814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1" name="Google Shape;311;g30fb321c2b0_0_46"/>
            <p:cNvCxnSpPr/>
            <p:nvPr/>
          </p:nvCxnSpPr>
          <p:spPr>
            <a:xfrm>
              <a:off x="5110300" y="3672225"/>
              <a:ext cx="94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312" name="Google Shape;312;g30fb321c2b0_0_46"/>
            <p:cNvPicPr preferRelativeResize="0"/>
            <p:nvPr/>
          </p:nvPicPr>
          <p:blipFill rotWithShape="1">
            <a:blip r:embed="rId6">
              <a:alphaModFix/>
            </a:blip>
            <a:srcRect b="5011" l="62400" r="27167" t="82994"/>
            <a:stretch/>
          </p:blipFill>
          <p:spPr>
            <a:xfrm>
              <a:off x="5303200" y="3403650"/>
              <a:ext cx="209675" cy="260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g30fb321c2b0_0_46"/>
            <p:cNvPicPr preferRelativeResize="0"/>
            <p:nvPr/>
          </p:nvPicPr>
          <p:blipFill rotWithShape="1">
            <a:blip r:embed="rId7">
              <a:alphaModFix/>
            </a:blip>
            <a:srcRect b="25625" l="46389" r="34311" t="56884"/>
            <a:stretch/>
          </p:blipFill>
          <p:spPr>
            <a:xfrm>
              <a:off x="5875650" y="3402600"/>
              <a:ext cx="1103449" cy="53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g30fb321c2b0_0_46"/>
            <p:cNvPicPr preferRelativeResize="0"/>
            <p:nvPr/>
          </p:nvPicPr>
          <p:blipFill rotWithShape="1">
            <a:blip r:embed="rId8">
              <a:alphaModFix/>
            </a:blip>
            <a:srcRect b="37624" l="82505" r="13648" t="53789"/>
            <a:stretch/>
          </p:blipFill>
          <p:spPr>
            <a:xfrm>
              <a:off x="2164912" y="4134138"/>
              <a:ext cx="209675" cy="2433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g30fb321c2b0_0_46"/>
            <p:cNvPicPr preferRelativeResize="0"/>
            <p:nvPr/>
          </p:nvPicPr>
          <p:blipFill rotWithShape="1">
            <a:blip r:embed="rId9">
              <a:alphaModFix/>
            </a:blip>
            <a:srcRect b="20126" l="35504" r="60241" t="57860"/>
            <a:stretch/>
          </p:blipFill>
          <p:spPr>
            <a:xfrm>
              <a:off x="2581763" y="4288038"/>
              <a:ext cx="241100" cy="209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0fb321c2b0_0_52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Backpropagation in Hidden Layer…..</a:t>
            </a:r>
            <a:endParaRPr b="1"/>
          </a:p>
        </p:txBody>
      </p:sp>
      <p:pic>
        <p:nvPicPr>
          <p:cNvPr id="321" name="Google Shape;321;g30fb321c2b0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831350"/>
            <a:ext cx="3403025" cy="2240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g30fb321c2b0_0_52"/>
          <p:cNvGrpSpPr/>
          <p:nvPr/>
        </p:nvGrpSpPr>
        <p:grpSpPr>
          <a:xfrm>
            <a:off x="2164912" y="3021825"/>
            <a:ext cx="4814187" cy="1746400"/>
            <a:chOff x="2164912" y="3021825"/>
            <a:chExt cx="4814187" cy="1746400"/>
          </a:xfrm>
        </p:grpSpPr>
        <p:pic>
          <p:nvPicPr>
            <p:cNvPr id="323" name="Google Shape;323;g30fb321c2b0_0_52"/>
            <p:cNvPicPr preferRelativeResize="0"/>
            <p:nvPr/>
          </p:nvPicPr>
          <p:blipFill rotWithShape="1">
            <a:blip r:embed="rId4">
              <a:alphaModFix/>
            </a:blip>
            <a:srcRect b="13367" l="46216" r="48394" t="75948"/>
            <a:stretch/>
          </p:blipFill>
          <p:spPr>
            <a:xfrm>
              <a:off x="3745551" y="4097075"/>
              <a:ext cx="360801" cy="31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g30fb321c2b0_0_52"/>
            <p:cNvPicPr preferRelativeResize="0"/>
            <p:nvPr/>
          </p:nvPicPr>
          <p:blipFill rotWithShape="1">
            <a:blip r:embed="rId5">
              <a:alphaModFix/>
            </a:blip>
            <a:srcRect b="3247" l="25298" r="70641" t="85165"/>
            <a:stretch/>
          </p:blipFill>
          <p:spPr>
            <a:xfrm>
              <a:off x="4261975" y="3874263"/>
              <a:ext cx="274176" cy="28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g30fb321c2b0_0_52"/>
            <p:cNvSpPr/>
            <p:nvPr/>
          </p:nvSpPr>
          <p:spPr>
            <a:xfrm>
              <a:off x="3327075" y="4053775"/>
              <a:ext cx="418500" cy="40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g30fb321c2b0_0_52"/>
            <p:cNvSpPr/>
            <p:nvPr/>
          </p:nvSpPr>
          <p:spPr>
            <a:xfrm>
              <a:off x="4691775" y="3470175"/>
              <a:ext cx="418500" cy="40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7" name="Google Shape;327;g30fb321c2b0_0_52"/>
            <p:cNvCxnSpPr>
              <a:stCxn id="325" idx="6"/>
              <a:endCxn id="326" idx="2"/>
            </p:cNvCxnSpPr>
            <p:nvPr/>
          </p:nvCxnSpPr>
          <p:spPr>
            <a:xfrm flipH="1" rot="10800000">
              <a:off x="3745575" y="3672325"/>
              <a:ext cx="94620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8" name="Google Shape;328;g30fb321c2b0_0_52"/>
            <p:cNvCxnSpPr>
              <a:endCxn id="326" idx="2"/>
            </p:cNvCxnSpPr>
            <p:nvPr/>
          </p:nvCxnSpPr>
          <p:spPr>
            <a:xfrm>
              <a:off x="3745575" y="3664125"/>
              <a:ext cx="946200" cy="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29" name="Google Shape;329;g30fb321c2b0_0_52"/>
            <p:cNvCxnSpPr>
              <a:endCxn id="326" idx="2"/>
            </p:cNvCxnSpPr>
            <p:nvPr/>
          </p:nvCxnSpPr>
          <p:spPr>
            <a:xfrm>
              <a:off x="3745575" y="3021825"/>
              <a:ext cx="946200" cy="6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30" name="Google Shape;330;g30fb321c2b0_0_52"/>
            <p:cNvCxnSpPr>
              <a:endCxn id="325" idx="2"/>
            </p:cNvCxnSpPr>
            <p:nvPr/>
          </p:nvCxnSpPr>
          <p:spPr>
            <a:xfrm>
              <a:off x="2381775" y="4255825"/>
              <a:ext cx="94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1" name="Google Shape;331;g30fb321c2b0_0_52"/>
            <p:cNvCxnSpPr>
              <a:endCxn id="325" idx="2"/>
            </p:cNvCxnSpPr>
            <p:nvPr/>
          </p:nvCxnSpPr>
          <p:spPr>
            <a:xfrm flipH="1" rot="10800000">
              <a:off x="2403375" y="4255825"/>
              <a:ext cx="923700" cy="51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32" name="Google Shape;332;g30fb321c2b0_0_52"/>
            <p:cNvCxnSpPr/>
            <p:nvPr/>
          </p:nvCxnSpPr>
          <p:spPr>
            <a:xfrm>
              <a:off x="2392050" y="3609275"/>
              <a:ext cx="946200" cy="6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pic>
          <p:nvPicPr>
            <p:cNvPr id="333" name="Google Shape;333;g30fb321c2b0_0_52"/>
            <p:cNvPicPr preferRelativeResize="0"/>
            <p:nvPr/>
          </p:nvPicPr>
          <p:blipFill rotWithShape="1">
            <a:blip r:embed="rId5">
              <a:alphaModFix/>
            </a:blip>
            <a:srcRect b="2023" l="19220" r="77253" t="84904"/>
            <a:stretch/>
          </p:blipFill>
          <p:spPr>
            <a:xfrm>
              <a:off x="4763938" y="3489438"/>
              <a:ext cx="274176" cy="365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g30fb321c2b0_0_52"/>
            <p:cNvPicPr preferRelativeResize="0"/>
            <p:nvPr/>
          </p:nvPicPr>
          <p:blipFill rotWithShape="1">
            <a:blip r:embed="rId4">
              <a:alphaModFix/>
            </a:blip>
            <a:srcRect b="44446" l="23371" r="71240" t="46083"/>
            <a:stretch/>
          </p:blipFill>
          <p:spPr>
            <a:xfrm>
              <a:off x="3355875" y="4115112"/>
              <a:ext cx="360801" cy="2814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5" name="Google Shape;335;g30fb321c2b0_0_52"/>
            <p:cNvCxnSpPr/>
            <p:nvPr/>
          </p:nvCxnSpPr>
          <p:spPr>
            <a:xfrm>
              <a:off x="5110300" y="3672225"/>
              <a:ext cx="94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336" name="Google Shape;336;g30fb321c2b0_0_52"/>
            <p:cNvPicPr preferRelativeResize="0"/>
            <p:nvPr/>
          </p:nvPicPr>
          <p:blipFill rotWithShape="1">
            <a:blip r:embed="rId6">
              <a:alphaModFix/>
            </a:blip>
            <a:srcRect b="5011" l="62400" r="27167" t="82994"/>
            <a:stretch/>
          </p:blipFill>
          <p:spPr>
            <a:xfrm>
              <a:off x="5303200" y="3403650"/>
              <a:ext cx="209675" cy="260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g30fb321c2b0_0_52"/>
            <p:cNvPicPr preferRelativeResize="0"/>
            <p:nvPr/>
          </p:nvPicPr>
          <p:blipFill rotWithShape="1">
            <a:blip r:embed="rId7">
              <a:alphaModFix/>
            </a:blip>
            <a:srcRect b="25625" l="46389" r="34311" t="56884"/>
            <a:stretch/>
          </p:blipFill>
          <p:spPr>
            <a:xfrm>
              <a:off x="5875650" y="3402600"/>
              <a:ext cx="1103449" cy="53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g30fb321c2b0_0_52"/>
            <p:cNvPicPr preferRelativeResize="0"/>
            <p:nvPr/>
          </p:nvPicPr>
          <p:blipFill rotWithShape="1">
            <a:blip r:embed="rId8">
              <a:alphaModFix/>
            </a:blip>
            <a:srcRect b="37624" l="82505" r="13648" t="53789"/>
            <a:stretch/>
          </p:blipFill>
          <p:spPr>
            <a:xfrm>
              <a:off x="2164912" y="4134138"/>
              <a:ext cx="209675" cy="2433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g30fb321c2b0_0_52"/>
            <p:cNvPicPr preferRelativeResize="0"/>
            <p:nvPr/>
          </p:nvPicPr>
          <p:blipFill rotWithShape="1">
            <a:blip r:embed="rId9">
              <a:alphaModFix/>
            </a:blip>
            <a:srcRect b="20126" l="35504" r="60241" t="57860"/>
            <a:stretch/>
          </p:blipFill>
          <p:spPr>
            <a:xfrm>
              <a:off x="2581763" y="4288038"/>
              <a:ext cx="241100" cy="209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b321c2b0_0_58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Backpropagation in Hidden Layer……</a:t>
            </a:r>
            <a:endParaRPr b="1"/>
          </a:p>
        </p:txBody>
      </p:sp>
      <p:pic>
        <p:nvPicPr>
          <p:cNvPr id="345" name="Google Shape;345;g30fb321c2b0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837525"/>
            <a:ext cx="4009124" cy="208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g30fb321c2b0_0_58"/>
          <p:cNvGrpSpPr/>
          <p:nvPr/>
        </p:nvGrpSpPr>
        <p:grpSpPr>
          <a:xfrm>
            <a:off x="2164912" y="2969875"/>
            <a:ext cx="4814187" cy="1746400"/>
            <a:chOff x="2164912" y="3021825"/>
            <a:chExt cx="4814187" cy="1746400"/>
          </a:xfrm>
        </p:grpSpPr>
        <p:pic>
          <p:nvPicPr>
            <p:cNvPr id="347" name="Google Shape;347;g30fb321c2b0_0_58"/>
            <p:cNvPicPr preferRelativeResize="0"/>
            <p:nvPr/>
          </p:nvPicPr>
          <p:blipFill rotWithShape="1">
            <a:blip r:embed="rId4">
              <a:alphaModFix/>
            </a:blip>
            <a:srcRect b="13367" l="46216" r="48394" t="75948"/>
            <a:stretch/>
          </p:blipFill>
          <p:spPr>
            <a:xfrm>
              <a:off x="3745551" y="4097075"/>
              <a:ext cx="360801" cy="31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g30fb321c2b0_0_58"/>
            <p:cNvPicPr preferRelativeResize="0"/>
            <p:nvPr/>
          </p:nvPicPr>
          <p:blipFill rotWithShape="1">
            <a:blip r:embed="rId5">
              <a:alphaModFix/>
            </a:blip>
            <a:srcRect b="3247" l="25298" r="70641" t="85165"/>
            <a:stretch/>
          </p:blipFill>
          <p:spPr>
            <a:xfrm>
              <a:off x="4261975" y="3874263"/>
              <a:ext cx="274176" cy="28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g30fb321c2b0_0_58"/>
            <p:cNvSpPr/>
            <p:nvPr/>
          </p:nvSpPr>
          <p:spPr>
            <a:xfrm>
              <a:off x="3327075" y="4053775"/>
              <a:ext cx="418500" cy="40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g30fb321c2b0_0_58"/>
            <p:cNvSpPr/>
            <p:nvPr/>
          </p:nvSpPr>
          <p:spPr>
            <a:xfrm>
              <a:off x="4691775" y="3470175"/>
              <a:ext cx="418500" cy="40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" name="Google Shape;351;g30fb321c2b0_0_58"/>
            <p:cNvCxnSpPr>
              <a:stCxn id="349" idx="6"/>
              <a:endCxn id="350" idx="2"/>
            </p:cNvCxnSpPr>
            <p:nvPr/>
          </p:nvCxnSpPr>
          <p:spPr>
            <a:xfrm flipH="1" rot="10800000">
              <a:off x="3745575" y="3672325"/>
              <a:ext cx="94620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2" name="Google Shape;352;g30fb321c2b0_0_58"/>
            <p:cNvCxnSpPr>
              <a:endCxn id="350" idx="2"/>
            </p:cNvCxnSpPr>
            <p:nvPr/>
          </p:nvCxnSpPr>
          <p:spPr>
            <a:xfrm>
              <a:off x="3745575" y="3664125"/>
              <a:ext cx="946200" cy="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53" name="Google Shape;353;g30fb321c2b0_0_58"/>
            <p:cNvCxnSpPr>
              <a:endCxn id="350" idx="2"/>
            </p:cNvCxnSpPr>
            <p:nvPr/>
          </p:nvCxnSpPr>
          <p:spPr>
            <a:xfrm>
              <a:off x="3745575" y="3021825"/>
              <a:ext cx="946200" cy="6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54" name="Google Shape;354;g30fb321c2b0_0_58"/>
            <p:cNvCxnSpPr>
              <a:endCxn id="349" idx="2"/>
            </p:cNvCxnSpPr>
            <p:nvPr/>
          </p:nvCxnSpPr>
          <p:spPr>
            <a:xfrm>
              <a:off x="2381775" y="4255825"/>
              <a:ext cx="94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5" name="Google Shape;355;g30fb321c2b0_0_58"/>
            <p:cNvCxnSpPr>
              <a:endCxn id="349" idx="2"/>
            </p:cNvCxnSpPr>
            <p:nvPr/>
          </p:nvCxnSpPr>
          <p:spPr>
            <a:xfrm flipH="1" rot="10800000">
              <a:off x="2403375" y="4255825"/>
              <a:ext cx="923700" cy="51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56" name="Google Shape;356;g30fb321c2b0_0_58"/>
            <p:cNvCxnSpPr/>
            <p:nvPr/>
          </p:nvCxnSpPr>
          <p:spPr>
            <a:xfrm>
              <a:off x="2392050" y="3609275"/>
              <a:ext cx="946200" cy="6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pic>
          <p:nvPicPr>
            <p:cNvPr id="357" name="Google Shape;357;g30fb321c2b0_0_58"/>
            <p:cNvPicPr preferRelativeResize="0"/>
            <p:nvPr/>
          </p:nvPicPr>
          <p:blipFill rotWithShape="1">
            <a:blip r:embed="rId5">
              <a:alphaModFix/>
            </a:blip>
            <a:srcRect b="2023" l="19220" r="77253" t="84904"/>
            <a:stretch/>
          </p:blipFill>
          <p:spPr>
            <a:xfrm>
              <a:off x="4763938" y="3489438"/>
              <a:ext cx="274176" cy="365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g30fb321c2b0_0_58"/>
            <p:cNvPicPr preferRelativeResize="0"/>
            <p:nvPr/>
          </p:nvPicPr>
          <p:blipFill rotWithShape="1">
            <a:blip r:embed="rId4">
              <a:alphaModFix/>
            </a:blip>
            <a:srcRect b="44446" l="23371" r="71240" t="46083"/>
            <a:stretch/>
          </p:blipFill>
          <p:spPr>
            <a:xfrm>
              <a:off x="3355875" y="4115112"/>
              <a:ext cx="360801" cy="2814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9" name="Google Shape;359;g30fb321c2b0_0_58"/>
            <p:cNvCxnSpPr/>
            <p:nvPr/>
          </p:nvCxnSpPr>
          <p:spPr>
            <a:xfrm>
              <a:off x="5110300" y="3672225"/>
              <a:ext cx="94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360" name="Google Shape;360;g30fb321c2b0_0_58"/>
            <p:cNvPicPr preferRelativeResize="0"/>
            <p:nvPr/>
          </p:nvPicPr>
          <p:blipFill rotWithShape="1">
            <a:blip r:embed="rId6">
              <a:alphaModFix/>
            </a:blip>
            <a:srcRect b="5011" l="62400" r="27167" t="82994"/>
            <a:stretch/>
          </p:blipFill>
          <p:spPr>
            <a:xfrm>
              <a:off x="5303200" y="3403650"/>
              <a:ext cx="209675" cy="260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g30fb321c2b0_0_58"/>
            <p:cNvPicPr preferRelativeResize="0"/>
            <p:nvPr/>
          </p:nvPicPr>
          <p:blipFill rotWithShape="1">
            <a:blip r:embed="rId7">
              <a:alphaModFix/>
            </a:blip>
            <a:srcRect b="25625" l="46389" r="34311" t="56884"/>
            <a:stretch/>
          </p:blipFill>
          <p:spPr>
            <a:xfrm>
              <a:off x="5875650" y="3402600"/>
              <a:ext cx="1103449" cy="53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g30fb321c2b0_0_58"/>
            <p:cNvPicPr preferRelativeResize="0"/>
            <p:nvPr/>
          </p:nvPicPr>
          <p:blipFill rotWithShape="1">
            <a:blip r:embed="rId3">
              <a:alphaModFix/>
            </a:blip>
            <a:srcRect b="37624" l="82505" r="13648" t="53789"/>
            <a:stretch/>
          </p:blipFill>
          <p:spPr>
            <a:xfrm>
              <a:off x="2164912" y="4134138"/>
              <a:ext cx="209675" cy="2433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g30fb321c2b0_0_58"/>
            <p:cNvPicPr preferRelativeResize="0"/>
            <p:nvPr/>
          </p:nvPicPr>
          <p:blipFill rotWithShape="1">
            <a:blip r:embed="rId8">
              <a:alphaModFix/>
            </a:blip>
            <a:srcRect b="20126" l="35504" r="60241" t="57860"/>
            <a:stretch/>
          </p:blipFill>
          <p:spPr>
            <a:xfrm>
              <a:off x="2581763" y="4288038"/>
              <a:ext cx="241100" cy="209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0fb321c2b0_0_63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Backpropagation in Hidden Layer…….</a:t>
            </a:r>
            <a:endParaRPr b="1"/>
          </a:p>
        </p:txBody>
      </p:sp>
      <p:pic>
        <p:nvPicPr>
          <p:cNvPr id="369" name="Google Shape;369;g30fb321c2b0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930801"/>
            <a:ext cx="5667375" cy="95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0" name="Google Shape;370;g30fb321c2b0_0_63"/>
          <p:cNvGrpSpPr/>
          <p:nvPr/>
        </p:nvGrpSpPr>
        <p:grpSpPr>
          <a:xfrm>
            <a:off x="2164912" y="2564625"/>
            <a:ext cx="4814187" cy="1746400"/>
            <a:chOff x="2164912" y="3021825"/>
            <a:chExt cx="4814187" cy="1746400"/>
          </a:xfrm>
        </p:grpSpPr>
        <p:pic>
          <p:nvPicPr>
            <p:cNvPr id="371" name="Google Shape;371;g30fb321c2b0_0_63"/>
            <p:cNvPicPr preferRelativeResize="0"/>
            <p:nvPr/>
          </p:nvPicPr>
          <p:blipFill rotWithShape="1">
            <a:blip r:embed="rId4">
              <a:alphaModFix/>
            </a:blip>
            <a:srcRect b="13367" l="46216" r="48394" t="75948"/>
            <a:stretch/>
          </p:blipFill>
          <p:spPr>
            <a:xfrm>
              <a:off x="3745551" y="4097075"/>
              <a:ext cx="360801" cy="31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g30fb321c2b0_0_63"/>
            <p:cNvPicPr preferRelativeResize="0"/>
            <p:nvPr/>
          </p:nvPicPr>
          <p:blipFill rotWithShape="1">
            <a:blip r:embed="rId5">
              <a:alphaModFix/>
            </a:blip>
            <a:srcRect b="3247" l="25298" r="70641" t="85165"/>
            <a:stretch/>
          </p:blipFill>
          <p:spPr>
            <a:xfrm>
              <a:off x="4261975" y="3874263"/>
              <a:ext cx="274176" cy="28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3" name="Google Shape;373;g30fb321c2b0_0_63"/>
            <p:cNvSpPr/>
            <p:nvPr/>
          </p:nvSpPr>
          <p:spPr>
            <a:xfrm>
              <a:off x="3327075" y="4053775"/>
              <a:ext cx="418500" cy="40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g30fb321c2b0_0_63"/>
            <p:cNvSpPr/>
            <p:nvPr/>
          </p:nvSpPr>
          <p:spPr>
            <a:xfrm>
              <a:off x="4691775" y="3470175"/>
              <a:ext cx="418500" cy="40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5" name="Google Shape;375;g30fb321c2b0_0_63"/>
            <p:cNvCxnSpPr>
              <a:stCxn id="373" idx="6"/>
              <a:endCxn id="374" idx="2"/>
            </p:cNvCxnSpPr>
            <p:nvPr/>
          </p:nvCxnSpPr>
          <p:spPr>
            <a:xfrm flipH="1" rot="10800000">
              <a:off x="3745575" y="3672325"/>
              <a:ext cx="94620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6" name="Google Shape;376;g30fb321c2b0_0_63"/>
            <p:cNvCxnSpPr>
              <a:endCxn id="374" idx="2"/>
            </p:cNvCxnSpPr>
            <p:nvPr/>
          </p:nvCxnSpPr>
          <p:spPr>
            <a:xfrm>
              <a:off x="3745575" y="3664125"/>
              <a:ext cx="946200" cy="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77" name="Google Shape;377;g30fb321c2b0_0_63"/>
            <p:cNvCxnSpPr>
              <a:endCxn id="374" idx="2"/>
            </p:cNvCxnSpPr>
            <p:nvPr/>
          </p:nvCxnSpPr>
          <p:spPr>
            <a:xfrm>
              <a:off x="3745575" y="3021825"/>
              <a:ext cx="946200" cy="6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78" name="Google Shape;378;g30fb321c2b0_0_63"/>
            <p:cNvCxnSpPr>
              <a:endCxn id="373" idx="2"/>
            </p:cNvCxnSpPr>
            <p:nvPr/>
          </p:nvCxnSpPr>
          <p:spPr>
            <a:xfrm>
              <a:off x="2381775" y="4255825"/>
              <a:ext cx="94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9" name="Google Shape;379;g30fb321c2b0_0_63"/>
            <p:cNvCxnSpPr>
              <a:endCxn id="373" idx="2"/>
            </p:cNvCxnSpPr>
            <p:nvPr/>
          </p:nvCxnSpPr>
          <p:spPr>
            <a:xfrm flipH="1" rot="10800000">
              <a:off x="2403375" y="4255825"/>
              <a:ext cx="923700" cy="51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80" name="Google Shape;380;g30fb321c2b0_0_63"/>
            <p:cNvCxnSpPr/>
            <p:nvPr/>
          </p:nvCxnSpPr>
          <p:spPr>
            <a:xfrm>
              <a:off x="2392050" y="3609275"/>
              <a:ext cx="946200" cy="6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pic>
          <p:nvPicPr>
            <p:cNvPr id="381" name="Google Shape;381;g30fb321c2b0_0_63"/>
            <p:cNvPicPr preferRelativeResize="0"/>
            <p:nvPr/>
          </p:nvPicPr>
          <p:blipFill rotWithShape="1">
            <a:blip r:embed="rId5">
              <a:alphaModFix/>
            </a:blip>
            <a:srcRect b="2023" l="19220" r="77253" t="84904"/>
            <a:stretch/>
          </p:blipFill>
          <p:spPr>
            <a:xfrm>
              <a:off x="4763938" y="3489438"/>
              <a:ext cx="274176" cy="365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g30fb321c2b0_0_63"/>
            <p:cNvPicPr preferRelativeResize="0"/>
            <p:nvPr/>
          </p:nvPicPr>
          <p:blipFill rotWithShape="1">
            <a:blip r:embed="rId4">
              <a:alphaModFix/>
            </a:blip>
            <a:srcRect b="44446" l="23371" r="71240" t="46083"/>
            <a:stretch/>
          </p:blipFill>
          <p:spPr>
            <a:xfrm>
              <a:off x="3355875" y="4115112"/>
              <a:ext cx="360801" cy="2814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3" name="Google Shape;383;g30fb321c2b0_0_63"/>
            <p:cNvCxnSpPr/>
            <p:nvPr/>
          </p:nvCxnSpPr>
          <p:spPr>
            <a:xfrm>
              <a:off x="5110300" y="3672225"/>
              <a:ext cx="94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384" name="Google Shape;384;g30fb321c2b0_0_63"/>
            <p:cNvPicPr preferRelativeResize="0"/>
            <p:nvPr/>
          </p:nvPicPr>
          <p:blipFill rotWithShape="1">
            <a:blip r:embed="rId6">
              <a:alphaModFix/>
            </a:blip>
            <a:srcRect b="5011" l="62400" r="27167" t="82994"/>
            <a:stretch/>
          </p:blipFill>
          <p:spPr>
            <a:xfrm>
              <a:off x="5303200" y="3403650"/>
              <a:ext cx="209675" cy="260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g30fb321c2b0_0_63"/>
            <p:cNvPicPr preferRelativeResize="0"/>
            <p:nvPr/>
          </p:nvPicPr>
          <p:blipFill rotWithShape="1">
            <a:blip r:embed="rId7">
              <a:alphaModFix/>
            </a:blip>
            <a:srcRect b="25625" l="46389" r="34311" t="56884"/>
            <a:stretch/>
          </p:blipFill>
          <p:spPr>
            <a:xfrm>
              <a:off x="5875650" y="3402600"/>
              <a:ext cx="1103449" cy="53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g30fb321c2b0_0_63"/>
            <p:cNvPicPr preferRelativeResize="0"/>
            <p:nvPr/>
          </p:nvPicPr>
          <p:blipFill rotWithShape="1">
            <a:blip r:embed="rId8">
              <a:alphaModFix/>
            </a:blip>
            <a:srcRect b="37624" l="82505" r="13648" t="53789"/>
            <a:stretch/>
          </p:blipFill>
          <p:spPr>
            <a:xfrm>
              <a:off x="2164912" y="4134138"/>
              <a:ext cx="209675" cy="2433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g30fb321c2b0_0_63"/>
            <p:cNvPicPr preferRelativeResize="0"/>
            <p:nvPr/>
          </p:nvPicPr>
          <p:blipFill rotWithShape="1">
            <a:blip r:embed="rId3">
              <a:alphaModFix/>
            </a:blip>
            <a:srcRect b="20126" l="35504" r="60241" t="57860"/>
            <a:stretch/>
          </p:blipFill>
          <p:spPr>
            <a:xfrm>
              <a:off x="2581763" y="4288038"/>
              <a:ext cx="241100" cy="209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0fb321c2b0_0_0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Activations</a:t>
            </a:r>
            <a:r>
              <a:rPr b="1" lang="en"/>
              <a:t> &amp; Derivative</a:t>
            </a:r>
            <a:endParaRPr b="1"/>
          </a:p>
        </p:txBody>
      </p:sp>
      <p:pic>
        <p:nvPicPr>
          <p:cNvPr id="393" name="Google Shape;393;g30fb321c2b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887" y="685125"/>
            <a:ext cx="3658225" cy="400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f0d79d96b_0_2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</a:pPr>
            <a:r>
              <a:rPr b="1" lang="en"/>
              <a:t>Overview</a:t>
            </a:r>
            <a:endParaRPr/>
          </a:p>
        </p:txBody>
      </p:sp>
      <p:sp>
        <p:nvSpPr>
          <p:cNvPr id="77" name="Google Shape;77;g2ff0d79d96b_0_2"/>
          <p:cNvSpPr txBox="1"/>
          <p:nvPr/>
        </p:nvSpPr>
        <p:spPr>
          <a:xfrm>
            <a:off x="628650" y="862625"/>
            <a:ext cx="7886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Partial Derivative</a:t>
            </a:r>
            <a:endParaRPr b="0" i="0" sz="1600" u="none" cap="none" strike="noStrike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Chain Rule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Backpropagation in Output Layer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Light"/>
              <a:buChar char="●"/>
            </a:pPr>
            <a:r>
              <a:rPr lang="en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Backpropagation in H</a:t>
            </a:r>
            <a:r>
              <a:rPr lang="en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idden</a:t>
            </a:r>
            <a:r>
              <a:rPr lang="en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Layer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07dfadc3b8_0_6"/>
          <p:cNvSpPr/>
          <p:nvPr/>
        </p:nvSpPr>
        <p:spPr>
          <a:xfrm>
            <a:off x="1239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g307dfadc3b8_0_6"/>
          <p:cNvGrpSpPr/>
          <p:nvPr/>
        </p:nvGrpSpPr>
        <p:grpSpPr>
          <a:xfrm>
            <a:off x="2514417" y="1828234"/>
            <a:ext cx="4115167" cy="1487016"/>
            <a:chOff x="6893895" y="4227741"/>
            <a:chExt cx="10973779" cy="3965376"/>
          </a:xfrm>
        </p:grpSpPr>
        <p:grpSp>
          <p:nvGrpSpPr>
            <p:cNvPr id="401" name="Google Shape;401;g307dfadc3b8_0_6"/>
            <p:cNvGrpSpPr/>
            <p:nvPr/>
          </p:nvGrpSpPr>
          <p:grpSpPr>
            <a:xfrm>
              <a:off x="6893895" y="4227741"/>
              <a:ext cx="1473200" cy="1463100"/>
              <a:chOff x="6602493" y="3769678"/>
              <a:chExt cx="1473200" cy="1463100"/>
            </a:xfrm>
          </p:grpSpPr>
          <p:cxnSp>
            <p:nvCxnSpPr>
              <p:cNvPr id="402" name="Google Shape;402;g307dfadc3b8_0_6"/>
              <p:cNvCxnSpPr/>
              <p:nvPr/>
            </p:nvCxnSpPr>
            <p:spPr>
              <a:xfrm rot="10800000">
                <a:off x="6612593" y="3784600"/>
                <a:ext cx="146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3" name="Google Shape;403;g307dfadc3b8_0_6"/>
              <p:cNvCxnSpPr/>
              <p:nvPr/>
            </p:nvCxnSpPr>
            <p:spPr>
              <a:xfrm>
                <a:off x="6602493" y="3769678"/>
                <a:ext cx="0" cy="1463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04" name="Google Shape;404;g307dfadc3b8_0_6"/>
            <p:cNvGrpSpPr/>
            <p:nvPr/>
          </p:nvGrpSpPr>
          <p:grpSpPr>
            <a:xfrm rot="10800000">
              <a:off x="16394474" y="6730017"/>
              <a:ext cx="1473200" cy="1463100"/>
              <a:chOff x="6009640" y="2851103"/>
              <a:chExt cx="1473200" cy="1463100"/>
            </a:xfrm>
          </p:grpSpPr>
          <p:cxnSp>
            <p:nvCxnSpPr>
              <p:cNvPr id="405" name="Google Shape;405;g307dfadc3b8_0_6"/>
              <p:cNvCxnSpPr/>
              <p:nvPr/>
            </p:nvCxnSpPr>
            <p:spPr>
              <a:xfrm rot="10800000">
                <a:off x="6019740" y="2866025"/>
                <a:ext cx="146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g307dfadc3b8_0_6"/>
              <p:cNvCxnSpPr/>
              <p:nvPr/>
            </p:nvCxnSpPr>
            <p:spPr>
              <a:xfrm>
                <a:off x="6009640" y="2851103"/>
                <a:ext cx="0" cy="1463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07" name="Google Shape;407;g307dfadc3b8_0_6"/>
          <p:cNvSpPr txBox="1"/>
          <p:nvPr/>
        </p:nvSpPr>
        <p:spPr>
          <a:xfrm>
            <a:off x="3806257" y="3605122"/>
            <a:ext cx="1531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in touch with us:</a:t>
            </a:r>
            <a:endParaRPr b="1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307dfadc3b8_0_6"/>
          <p:cNvSpPr txBox="1"/>
          <p:nvPr/>
        </p:nvSpPr>
        <p:spPr>
          <a:xfrm>
            <a:off x="600" y="3882928"/>
            <a:ext cx="9142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www.bjitgroup.com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g307dfadc3b8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307dfadc3b8_0_6"/>
          <p:cNvSpPr txBox="1"/>
          <p:nvPr/>
        </p:nvSpPr>
        <p:spPr>
          <a:xfrm>
            <a:off x="2515710" y="2310139"/>
            <a:ext cx="411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f4199f5fe_0_6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Partial Derivative</a:t>
            </a:r>
            <a:endParaRPr b="1"/>
          </a:p>
        </p:txBody>
      </p:sp>
      <p:pic>
        <p:nvPicPr>
          <p:cNvPr id="83" name="Google Shape;83;g30f4199f5f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338" y="734450"/>
            <a:ext cx="5529325" cy="39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936c70a7b_0_6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Chain Rule</a:t>
            </a:r>
            <a:endParaRPr b="1"/>
          </a:p>
        </p:txBody>
      </p:sp>
      <p:pic>
        <p:nvPicPr>
          <p:cNvPr id="89" name="Google Shape;89;g31936c70a7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925" y="2124076"/>
            <a:ext cx="19621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936c70a7b_0_12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Backpropagation</a:t>
            </a:r>
            <a:endParaRPr b="1"/>
          </a:p>
        </p:txBody>
      </p:sp>
      <p:pic>
        <p:nvPicPr>
          <p:cNvPr id="95" name="Google Shape;95;g31936c70a7b_0_12"/>
          <p:cNvPicPr preferRelativeResize="0"/>
          <p:nvPr/>
        </p:nvPicPr>
        <p:blipFill rotWithShape="1">
          <a:blip r:embed="rId3">
            <a:alphaModFix/>
          </a:blip>
          <a:srcRect b="13367" l="46216" r="48394" t="75948"/>
          <a:stretch/>
        </p:blipFill>
        <p:spPr>
          <a:xfrm>
            <a:off x="3717888" y="2773800"/>
            <a:ext cx="360801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31936c70a7b_0_12"/>
          <p:cNvPicPr preferRelativeResize="0"/>
          <p:nvPr/>
        </p:nvPicPr>
        <p:blipFill rotWithShape="1">
          <a:blip r:embed="rId4">
            <a:alphaModFix/>
          </a:blip>
          <a:srcRect b="3247" l="25298" r="70641" t="85165"/>
          <a:stretch/>
        </p:blipFill>
        <p:spPr>
          <a:xfrm>
            <a:off x="4234313" y="2550988"/>
            <a:ext cx="274176" cy="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31936c70a7b_0_12"/>
          <p:cNvSpPr/>
          <p:nvPr/>
        </p:nvSpPr>
        <p:spPr>
          <a:xfrm>
            <a:off x="3299413" y="2730500"/>
            <a:ext cx="418500" cy="4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1936c70a7b_0_12"/>
          <p:cNvSpPr/>
          <p:nvPr/>
        </p:nvSpPr>
        <p:spPr>
          <a:xfrm>
            <a:off x="4664113" y="2146900"/>
            <a:ext cx="418500" cy="4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g31936c70a7b_0_12"/>
          <p:cNvCxnSpPr>
            <a:stCxn id="97" idx="6"/>
            <a:endCxn id="98" idx="2"/>
          </p:cNvCxnSpPr>
          <p:nvPr/>
        </p:nvCxnSpPr>
        <p:spPr>
          <a:xfrm flipH="1" rot="10800000">
            <a:off x="3717913" y="2349050"/>
            <a:ext cx="946200" cy="5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g31936c70a7b_0_12"/>
          <p:cNvCxnSpPr>
            <a:endCxn id="98" idx="2"/>
          </p:cNvCxnSpPr>
          <p:nvPr/>
        </p:nvCxnSpPr>
        <p:spPr>
          <a:xfrm>
            <a:off x="3717913" y="2340850"/>
            <a:ext cx="9462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g31936c70a7b_0_12"/>
          <p:cNvCxnSpPr>
            <a:endCxn id="98" idx="2"/>
          </p:cNvCxnSpPr>
          <p:nvPr/>
        </p:nvCxnSpPr>
        <p:spPr>
          <a:xfrm>
            <a:off x="3717913" y="1698550"/>
            <a:ext cx="946200" cy="6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g31936c70a7b_0_12"/>
          <p:cNvCxnSpPr>
            <a:endCxn id="97" idx="2"/>
          </p:cNvCxnSpPr>
          <p:nvPr/>
        </p:nvCxnSpPr>
        <p:spPr>
          <a:xfrm>
            <a:off x="2354113" y="2932550"/>
            <a:ext cx="9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g31936c70a7b_0_12"/>
          <p:cNvCxnSpPr>
            <a:endCxn id="97" idx="2"/>
          </p:cNvCxnSpPr>
          <p:nvPr/>
        </p:nvCxnSpPr>
        <p:spPr>
          <a:xfrm flipH="1" rot="10800000">
            <a:off x="2375713" y="2932550"/>
            <a:ext cx="923700" cy="5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g31936c70a7b_0_12"/>
          <p:cNvCxnSpPr/>
          <p:nvPr/>
        </p:nvCxnSpPr>
        <p:spPr>
          <a:xfrm>
            <a:off x="2364388" y="2286000"/>
            <a:ext cx="946200" cy="6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105" name="Google Shape;105;g31936c70a7b_0_12"/>
          <p:cNvPicPr preferRelativeResize="0"/>
          <p:nvPr/>
        </p:nvPicPr>
        <p:blipFill rotWithShape="1">
          <a:blip r:embed="rId4">
            <a:alphaModFix/>
          </a:blip>
          <a:srcRect b="2023" l="19220" r="77253" t="84904"/>
          <a:stretch/>
        </p:blipFill>
        <p:spPr>
          <a:xfrm>
            <a:off x="4736275" y="2166163"/>
            <a:ext cx="274176" cy="365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31936c70a7b_0_12"/>
          <p:cNvPicPr preferRelativeResize="0"/>
          <p:nvPr/>
        </p:nvPicPr>
        <p:blipFill rotWithShape="1">
          <a:blip r:embed="rId3">
            <a:alphaModFix/>
          </a:blip>
          <a:srcRect b="44446" l="23371" r="71240" t="46083"/>
          <a:stretch/>
        </p:blipFill>
        <p:spPr>
          <a:xfrm>
            <a:off x="3328213" y="2791837"/>
            <a:ext cx="360801" cy="28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g31936c70a7b_0_12"/>
          <p:cNvCxnSpPr/>
          <p:nvPr/>
        </p:nvCxnSpPr>
        <p:spPr>
          <a:xfrm>
            <a:off x="5082638" y="2348950"/>
            <a:ext cx="9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8" name="Google Shape;108;g31936c70a7b_0_12"/>
          <p:cNvPicPr preferRelativeResize="0"/>
          <p:nvPr/>
        </p:nvPicPr>
        <p:blipFill rotWithShape="1">
          <a:blip r:embed="rId5">
            <a:alphaModFix/>
          </a:blip>
          <a:srcRect b="5011" l="62400" r="27167" t="82994"/>
          <a:stretch/>
        </p:blipFill>
        <p:spPr>
          <a:xfrm>
            <a:off x="5275538" y="2080375"/>
            <a:ext cx="209675" cy="2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1936c70a7b_0_12"/>
          <p:cNvPicPr preferRelativeResize="0"/>
          <p:nvPr/>
        </p:nvPicPr>
        <p:blipFill rotWithShape="1">
          <a:blip r:embed="rId6">
            <a:alphaModFix/>
          </a:blip>
          <a:srcRect b="25625" l="46389" r="34311" t="56884"/>
          <a:stretch/>
        </p:blipFill>
        <p:spPr>
          <a:xfrm>
            <a:off x="5847988" y="2079325"/>
            <a:ext cx="1103449" cy="531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g31936c70a7b_0_12"/>
          <p:cNvCxnSpPr>
            <a:stCxn id="109" idx="2"/>
            <a:endCxn id="96" idx="2"/>
          </p:cNvCxnSpPr>
          <p:nvPr/>
        </p:nvCxnSpPr>
        <p:spPr>
          <a:xfrm rot="5400000">
            <a:off x="5274562" y="1707300"/>
            <a:ext cx="222000" cy="2028300"/>
          </a:xfrm>
          <a:prstGeom prst="curvedConnector3">
            <a:avLst>
              <a:gd fmla="val 20724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g31936c70a7b_0_12"/>
          <p:cNvCxnSpPr>
            <a:stCxn id="109" idx="2"/>
            <a:endCxn id="112" idx="2"/>
          </p:cNvCxnSpPr>
          <p:nvPr/>
        </p:nvCxnSpPr>
        <p:spPr>
          <a:xfrm rot="5400000">
            <a:off x="4255162" y="1029900"/>
            <a:ext cx="564000" cy="3725100"/>
          </a:xfrm>
          <a:prstGeom prst="curvedConnector3">
            <a:avLst>
              <a:gd fmla="val 142218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3" name="Google Shape;113;g31936c70a7b_0_12"/>
          <p:cNvPicPr preferRelativeResize="0"/>
          <p:nvPr/>
        </p:nvPicPr>
        <p:blipFill rotWithShape="1">
          <a:blip r:embed="rId7">
            <a:alphaModFix/>
          </a:blip>
          <a:srcRect b="37624" l="82505" r="13648" t="53789"/>
          <a:stretch/>
        </p:blipFill>
        <p:spPr>
          <a:xfrm>
            <a:off x="2137250" y="2810863"/>
            <a:ext cx="209675" cy="24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31936c70a7b_0_12"/>
          <p:cNvPicPr preferRelativeResize="0"/>
          <p:nvPr/>
        </p:nvPicPr>
        <p:blipFill rotWithShape="1">
          <a:blip r:embed="rId8">
            <a:alphaModFix/>
          </a:blip>
          <a:srcRect b="20126" l="35504" r="60241" t="57860"/>
          <a:stretch/>
        </p:blipFill>
        <p:spPr>
          <a:xfrm>
            <a:off x="2554100" y="2964763"/>
            <a:ext cx="241100" cy="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936c70a7b_0_0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Backpropagation in Output Layer</a:t>
            </a:r>
            <a:endParaRPr b="1"/>
          </a:p>
        </p:txBody>
      </p:sp>
      <p:pic>
        <p:nvPicPr>
          <p:cNvPr id="119" name="Google Shape;119;g31936c70a7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819026"/>
            <a:ext cx="2009775" cy="217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g31936c70a7b_0_0"/>
          <p:cNvGrpSpPr/>
          <p:nvPr/>
        </p:nvGrpSpPr>
        <p:grpSpPr>
          <a:xfrm>
            <a:off x="3472025" y="2109200"/>
            <a:ext cx="3484224" cy="863763"/>
            <a:chOff x="3472025" y="2109200"/>
            <a:chExt cx="3484224" cy="863763"/>
          </a:xfrm>
        </p:grpSpPr>
        <p:sp>
          <p:nvSpPr>
            <p:cNvPr id="121" name="Google Shape;121;g31936c70a7b_0_0"/>
            <p:cNvSpPr/>
            <p:nvPr/>
          </p:nvSpPr>
          <p:spPr>
            <a:xfrm>
              <a:off x="4625475" y="2528600"/>
              <a:ext cx="382500" cy="357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g31936c70a7b_0_0"/>
            <p:cNvCxnSpPr>
              <a:stCxn id="123" idx="3"/>
              <a:endCxn id="121" idx="2"/>
            </p:cNvCxnSpPr>
            <p:nvPr/>
          </p:nvCxnSpPr>
          <p:spPr>
            <a:xfrm>
              <a:off x="3626175" y="2707400"/>
              <a:ext cx="999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" name="Google Shape;124;g31936c70a7b_0_0"/>
            <p:cNvCxnSpPr>
              <a:stCxn id="121" idx="6"/>
              <a:endCxn id="125" idx="1"/>
            </p:cNvCxnSpPr>
            <p:nvPr/>
          </p:nvCxnSpPr>
          <p:spPr>
            <a:xfrm>
              <a:off x="5007975" y="2707400"/>
              <a:ext cx="84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6" name="Google Shape;126;g31936c70a7b_0_0"/>
            <p:cNvCxnSpPr/>
            <p:nvPr/>
          </p:nvCxnSpPr>
          <p:spPr>
            <a:xfrm rot="10800000">
              <a:off x="4816725" y="2318900"/>
              <a:ext cx="0" cy="20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27" name="Google Shape;127;g31936c70a7b_0_0"/>
            <p:cNvPicPr preferRelativeResize="0"/>
            <p:nvPr/>
          </p:nvPicPr>
          <p:blipFill rotWithShape="1">
            <a:blip r:embed="rId4">
              <a:alphaModFix/>
            </a:blip>
            <a:srcRect b="25625" l="46389" r="34311" t="56884"/>
            <a:stretch/>
          </p:blipFill>
          <p:spPr>
            <a:xfrm>
              <a:off x="5852800" y="2441838"/>
              <a:ext cx="1103449" cy="53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g31936c70a7b_0_0"/>
            <p:cNvPicPr preferRelativeResize="0"/>
            <p:nvPr/>
          </p:nvPicPr>
          <p:blipFill rotWithShape="1">
            <a:blip r:embed="rId3">
              <a:alphaModFix/>
            </a:blip>
            <a:srcRect b="55241" l="57186" r="35140" t="35102"/>
            <a:stretch/>
          </p:blipFill>
          <p:spPr>
            <a:xfrm>
              <a:off x="3472025" y="2602563"/>
              <a:ext cx="154200" cy="20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g31936c70a7b_0_0"/>
            <p:cNvPicPr preferRelativeResize="0"/>
            <p:nvPr/>
          </p:nvPicPr>
          <p:blipFill rotWithShape="1">
            <a:blip r:embed="rId3">
              <a:alphaModFix/>
            </a:blip>
            <a:srcRect b="37386" l="62405" r="27161" t="52957"/>
            <a:stretch/>
          </p:blipFill>
          <p:spPr>
            <a:xfrm>
              <a:off x="4021025" y="2441850"/>
              <a:ext cx="209675" cy="20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g31936c70a7b_0_0"/>
            <p:cNvPicPr preferRelativeResize="0"/>
            <p:nvPr/>
          </p:nvPicPr>
          <p:blipFill rotWithShape="1">
            <a:blip r:embed="rId3">
              <a:alphaModFix/>
            </a:blip>
            <a:srcRect b="23752" l="52276" r="40050" t="66591"/>
            <a:stretch/>
          </p:blipFill>
          <p:spPr>
            <a:xfrm>
              <a:off x="4739625" y="2109200"/>
              <a:ext cx="154200" cy="20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g31936c70a7b_0_0"/>
            <p:cNvPicPr preferRelativeResize="0"/>
            <p:nvPr/>
          </p:nvPicPr>
          <p:blipFill rotWithShape="1">
            <a:blip r:embed="rId3">
              <a:alphaModFix/>
            </a:blip>
            <a:srcRect b="5011" l="62400" r="27167" t="82994"/>
            <a:stretch/>
          </p:blipFill>
          <p:spPr>
            <a:xfrm>
              <a:off x="5325538" y="2416450"/>
              <a:ext cx="209675" cy="260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fb321c2b0_0_71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Backpropagation in Output Layer.</a:t>
            </a:r>
            <a:endParaRPr b="1"/>
          </a:p>
        </p:txBody>
      </p:sp>
      <p:pic>
        <p:nvPicPr>
          <p:cNvPr id="137" name="Google Shape;137;g30fb321c2b0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849850"/>
            <a:ext cx="5322751" cy="2826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g30fb321c2b0_0_71"/>
          <p:cNvGrpSpPr/>
          <p:nvPr/>
        </p:nvGrpSpPr>
        <p:grpSpPr>
          <a:xfrm>
            <a:off x="2829887" y="3755850"/>
            <a:ext cx="3484224" cy="863763"/>
            <a:chOff x="3472025" y="2109200"/>
            <a:chExt cx="3484224" cy="863763"/>
          </a:xfrm>
        </p:grpSpPr>
        <p:sp>
          <p:nvSpPr>
            <p:cNvPr id="139" name="Google Shape;139;g30fb321c2b0_0_71"/>
            <p:cNvSpPr/>
            <p:nvPr/>
          </p:nvSpPr>
          <p:spPr>
            <a:xfrm>
              <a:off x="4625475" y="2528600"/>
              <a:ext cx="382500" cy="357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0" name="Google Shape;140;g30fb321c2b0_0_71"/>
            <p:cNvCxnSpPr>
              <a:endCxn id="139" idx="2"/>
            </p:cNvCxnSpPr>
            <p:nvPr/>
          </p:nvCxnSpPr>
          <p:spPr>
            <a:xfrm>
              <a:off x="3626175" y="2707400"/>
              <a:ext cx="999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" name="Google Shape;141;g30fb321c2b0_0_71"/>
            <p:cNvCxnSpPr>
              <a:stCxn id="139" idx="6"/>
            </p:cNvCxnSpPr>
            <p:nvPr/>
          </p:nvCxnSpPr>
          <p:spPr>
            <a:xfrm>
              <a:off x="5007975" y="2707400"/>
              <a:ext cx="84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2" name="Google Shape;142;g30fb321c2b0_0_71"/>
            <p:cNvCxnSpPr/>
            <p:nvPr/>
          </p:nvCxnSpPr>
          <p:spPr>
            <a:xfrm rot="10800000">
              <a:off x="4816725" y="2318900"/>
              <a:ext cx="0" cy="20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43" name="Google Shape;143;g30fb321c2b0_0_71"/>
            <p:cNvPicPr preferRelativeResize="0"/>
            <p:nvPr/>
          </p:nvPicPr>
          <p:blipFill rotWithShape="1">
            <a:blip r:embed="rId3">
              <a:alphaModFix/>
            </a:blip>
            <a:srcRect b="25625" l="46389" r="34311" t="56884"/>
            <a:stretch/>
          </p:blipFill>
          <p:spPr>
            <a:xfrm>
              <a:off x="5852800" y="2441838"/>
              <a:ext cx="1103449" cy="53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g30fb321c2b0_0_71"/>
            <p:cNvPicPr preferRelativeResize="0"/>
            <p:nvPr/>
          </p:nvPicPr>
          <p:blipFill rotWithShape="1">
            <a:blip r:embed="rId4">
              <a:alphaModFix/>
            </a:blip>
            <a:srcRect b="55241" l="57186" r="35140" t="35102"/>
            <a:stretch/>
          </p:blipFill>
          <p:spPr>
            <a:xfrm>
              <a:off x="3472025" y="2602563"/>
              <a:ext cx="154200" cy="20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g30fb321c2b0_0_71"/>
            <p:cNvPicPr preferRelativeResize="0"/>
            <p:nvPr/>
          </p:nvPicPr>
          <p:blipFill rotWithShape="1">
            <a:blip r:embed="rId4">
              <a:alphaModFix/>
            </a:blip>
            <a:srcRect b="37386" l="62405" r="27161" t="52957"/>
            <a:stretch/>
          </p:blipFill>
          <p:spPr>
            <a:xfrm>
              <a:off x="4021025" y="2441850"/>
              <a:ext cx="209675" cy="20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g30fb321c2b0_0_71"/>
            <p:cNvPicPr preferRelativeResize="0"/>
            <p:nvPr/>
          </p:nvPicPr>
          <p:blipFill rotWithShape="1">
            <a:blip r:embed="rId4">
              <a:alphaModFix/>
            </a:blip>
            <a:srcRect b="23752" l="52276" r="40050" t="66591"/>
            <a:stretch/>
          </p:blipFill>
          <p:spPr>
            <a:xfrm>
              <a:off x="4739625" y="2109200"/>
              <a:ext cx="154200" cy="20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g30fb321c2b0_0_71"/>
            <p:cNvPicPr preferRelativeResize="0"/>
            <p:nvPr/>
          </p:nvPicPr>
          <p:blipFill rotWithShape="1">
            <a:blip r:embed="rId4">
              <a:alphaModFix/>
            </a:blip>
            <a:srcRect b="5011" l="62400" r="27167" t="82994"/>
            <a:stretch/>
          </p:blipFill>
          <p:spPr>
            <a:xfrm>
              <a:off x="5325538" y="2416450"/>
              <a:ext cx="209675" cy="260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fb321c2b0_0_86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Backpropagation in Output Layer..</a:t>
            </a:r>
            <a:endParaRPr b="1"/>
          </a:p>
        </p:txBody>
      </p:sp>
      <p:pic>
        <p:nvPicPr>
          <p:cNvPr id="153" name="Google Shape;153;g30fb321c2b0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685125"/>
            <a:ext cx="4862925" cy="3024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g30fb321c2b0_0_86"/>
          <p:cNvGrpSpPr/>
          <p:nvPr/>
        </p:nvGrpSpPr>
        <p:grpSpPr>
          <a:xfrm>
            <a:off x="2829887" y="3755850"/>
            <a:ext cx="3484224" cy="863763"/>
            <a:chOff x="3472025" y="2109200"/>
            <a:chExt cx="3484224" cy="863763"/>
          </a:xfrm>
        </p:grpSpPr>
        <p:sp>
          <p:nvSpPr>
            <p:cNvPr id="155" name="Google Shape;155;g30fb321c2b0_0_86"/>
            <p:cNvSpPr/>
            <p:nvPr/>
          </p:nvSpPr>
          <p:spPr>
            <a:xfrm>
              <a:off x="4625475" y="2528600"/>
              <a:ext cx="382500" cy="357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" name="Google Shape;156;g30fb321c2b0_0_86"/>
            <p:cNvCxnSpPr>
              <a:endCxn id="155" idx="2"/>
            </p:cNvCxnSpPr>
            <p:nvPr/>
          </p:nvCxnSpPr>
          <p:spPr>
            <a:xfrm>
              <a:off x="3626175" y="2707400"/>
              <a:ext cx="999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7" name="Google Shape;157;g30fb321c2b0_0_86"/>
            <p:cNvCxnSpPr>
              <a:stCxn id="155" idx="6"/>
            </p:cNvCxnSpPr>
            <p:nvPr/>
          </p:nvCxnSpPr>
          <p:spPr>
            <a:xfrm>
              <a:off x="5007975" y="2707400"/>
              <a:ext cx="84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" name="Google Shape;158;g30fb321c2b0_0_86"/>
            <p:cNvCxnSpPr/>
            <p:nvPr/>
          </p:nvCxnSpPr>
          <p:spPr>
            <a:xfrm rot="10800000">
              <a:off x="4816725" y="2318900"/>
              <a:ext cx="0" cy="20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59" name="Google Shape;159;g30fb321c2b0_0_86"/>
            <p:cNvPicPr preferRelativeResize="0"/>
            <p:nvPr/>
          </p:nvPicPr>
          <p:blipFill rotWithShape="1">
            <a:blip r:embed="rId4">
              <a:alphaModFix/>
            </a:blip>
            <a:srcRect b="25625" l="46389" r="34311" t="56884"/>
            <a:stretch/>
          </p:blipFill>
          <p:spPr>
            <a:xfrm>
              <a:off x="5852800" y="2441838"/>
              <a:ext cx="1103449" cy="53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g30fb321c2b0_0_86"/>
            <p:cNvPicPr preferRelativeResize="0"/>
            <p:nvPr/>
          </p:nvPicPr>
          <p:blipFill rotWithShape="1">
            <a:blip r:embed="rId5">
              <a:alphaModFix/>
            </a:blip>
            <a:srcRect b="55241" l="57186" r="35140" t="35102"/>
            <a:stretch/>
          </p:blipFill>
          <p:spPr>
            <a:xfrm>
              <a:off x="3472025" y="2602563"/>
              <a:ext cx="154200" cy="20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g30fb321c2b0_0_86"/>
            <p:cNvPicPr preferRelativeResize="0"/>
            <p:nvPr/>
          </p:nvPicPr>
          <p:blipFill rotWithShape="1">
            <a:blip r:embed="rId5">
              <a:alphaModFix/>
            </a:blip>
            <a:srcRect b="37386" l="62405" r="27161" t="52957"/>
            <a:stretch/>
          </p:blipFill>
          <p:spPr>
            <a:xfrm>
              <a:off x="4021025" y="2441850"/>
              <a:ext cx="209675" cy="20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g30fb321c2b0_0_86"/>
            <p:cNvPicPr preferRelativeResize="0"/>
            <p:nvPr/>
          </p:nvPicPr>
          <p:blipFill rotWithShape="1">
            <a:blip r:embed="rId5">
              <a:alphaModFix/>
            </a:blip>
            <a:srcRect b="23752" l="52276" r="40050" t="66591"/>
            <a:stretch/>
          </p:blipFill>
          <p:spPr>
            <a:xfrm>
              <a:off x="4739625" y="2109200"/>
              <a:ext cx="154200" cy="20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g30fb321c2b0_0_86"/>
            <p:cNvPicPr preferRelativeResize="0"/>
            <p:nvPr/>
          </p:nvPicPr>
          <p:blipFill rotWithShape="1">
            <a:blip r:embed="rId5">
              <a:alphaModFix/>
            </a:blip>
            <a:srcRect b="5011" l="62400" r="27167" t="82994"/>
            <a:stretch/>
          </p:blipFill>
          <p:spPr>
            <a:xfrm>
              <a:off x="5325538" y="2416450"/>
              <a:ext cx="209675" cy="260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fb321c2b0_0_93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Backpropagation in Output Layer…</a:t>
            </a:r>
            <a:endParaRPr b="1"/>
          </a:p>
        </p:txBody>
      </p:sp>
      <p:pic>
        <p:nvPicPr>
          <p:cNvPr id="169" name="Google Shape;169;g30fb321c2b0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325" y="685125"/>
            <a:ext cx="4017474" cy="30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g30fb321c2b0_0_93"/>
          <p:cNvGrpSpPr/>
          <p:nvPr/>
        </p:nvGrpSpPr>
        <p:grpSpPr>
          <a:xfrm>
            <a:off x="2829887" y="3755850"/>
            <a:ext cx="3484224" cy="863763"/>
            <a:chOff x="3472025" y="2109200"/>
            <a:chExt cx="3484224" cy="863763"/>
          </a:xfrm>
        </p:grpSpPr>
        <p:sp>
          <p:nvSpPr>
            <p:cNvPr id="171" name="Google Shape;171;g30fb321c2b0_0_93"/>
            <p:cNvSpPr/>
            <p:nvPr/>
          </p:nvSpPr>
          <p:spPr>
            <a:xfrm>
              <a:off x="4625475" y="2528600"/>
              <a:ext cx="382500" cy="357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" name="Google Shape;172;g30fb321c2b0_0_93"/>
            <p:cNvCxnSpPr>
              <a:endCxn id="171" idx="2"/>
            </p:cNvCxnSpPr>
            <p:nvPr/>
          </p:nvCxnSpPr>
          <p:spPr>
            <a:xfrm>
              <a:off x="3626175" y="2707400"/>
              <a:ext cx="999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" name="Google Shape;173;g30fb321c2b0_0_93"/>
            <p:cNvCxnSpPr>
              <a:stCxn id="171" idx="6"/>
            </p:cNvCxnSpPr>
            <p:nvPr/>
          </p:nvCxnSpPr>
          <p:spPr>
            <a:xfrm>
              <a:off x="5007975" y="2707400"/>
              <a:ext cx="84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" name="Google Shape;174;g30fb321c2b0_0_93"/>
            <p:cNvCxnSpPr/>
            <p:nvPr/>
          </p:nvCxnSpPr>
          <p:spPr>
            <a:xfrm rot="10800000">
              <a:off x="4816725" y="2318900"/>
              <a:ext cx="0" cy="20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75" name="Google Shape;175;g30fb321c2b0_0_93"/>
            <p:cNvPicPr preferRelativeResize="0"/>
            <p:nvPr/>
          </p:nvPicPr>
          <p:blipFill rotWithShape="1">
            <a:blip r:embed="rId4">
              <a:alphaModFix/>
            </a:blip>
            <a:srcRect b="25625" l="46389" r="34311" t="56884"/>
            <a:stretch/>
          </p:blipFill>
          <p:spPr>
            <a:xfrm>
              <a:off x="5852800" y="2441838"/>
              <a:ext cx="1103449" cy="53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g30fb321c2b0_0_93"/>
            <p:cNvPicPr preferRelativeResize="0"/>
            <p:nvPr/>
          </p:nvPicPr>
          <p:blipFill rotWithShape="1">
            <a:blip r:embed="rId5">
              <a:alphaModFix/>
            </a:blip>
            <a:srcRect b="55241" l="57186" r="35140" t="35102"/>
            <a:stretch/>
          </p:blipFill>
          <p:spPr>
            <a:xfrm>
              <a:off x="3472025" y="2602563"/>
              <a:ext cx="154200" cy="20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g30fb321c2b0_0_93"/>
            <p:cNvPicPr preferRelativeResize="0"/>
            <p:nvPr/>
          </p:nvPicPr>
          <p:blipFill rotWithShape="1">
            <a:blip r:embed="rId5">
              <a:alphaModFix/>
            </a:blip>
            <a:srcRect b="37386" l="62405" r="27161" t="52957"/>
            <a:stretch/>
          </p:blipFill>
          <p:spPr>
            <a:xfrm>
              <a:off x="4021025" y="2441850"/>
              <a:ext cx="209675" cy="20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g30fb321c2b0_0_93"/>
            <p:cNvPicPr preferRelativeResize="0"/>
            <p:nvPr/>
          </p:nvPicPr>
          <p:blipFill rotWithShape="1">
            <a:blip r:embed="rId5">
              <a:alphaModFix/>
            </a:blip>
            <a:srcRect b="23752" l="52276" r="40050" t="66591"/>
            <a:stretch/>
          </p:blipFill>
          <p:spPr>
            <a:xfrm>
              <a:off x="4739625" y="2109200"/>
              <a:ext cx="154200" cy="20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g30fb321c2b0_0_93"/>
            <p:cNvPicPr preferRelativeResize="0"/>
            <p:nvPr/>
          </p:nvPicPr>
          <p:blipFill rotWithShape="1">
            <a:blip r:embed="rId5">
              <a:alphaModFix/>
            </a:blip>
            <a:srcRect b="5011" l="62400" r="27167" t="82994"/>
            <a:stretch/>
          </p:blipFill>
          <p:spPr>
            <a:xfrm>
              <a:off x="5325538" y="2416450"/>
              <a:ext cx="209675" cy="260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usiness Report">
      <a:dk1>
        <a:srgbClr val="999999"/>
      </a:dk1>
      <a:lt1>
        <a:srgbClr val="FFFFFF"/>
      </a:lt1>
      <a:dk2>
        <a:srgbClr val="050A19"/>
      </a:dk2>
      <a:lt2>
        <a:srgbClr val="FFFFFF"/>
      </a:lt2>
      <a:accent1>
        <a:srgbClr val="00CCD7"/>
      </a:accent1>
      <a:accent2>
        <a:srgbClr val="00AFD2"/>
      </a:accent2>
      <a:accent3>
        <a:srgbClr val="0092C3"/>
      </a:accent3>
      <a:accent4>
        <a:srgbClr val="006DA4"/>
      </a:accent4>
      <a:accent5>
        <a:srgbClr val="005986"/>
      </a:accent5>
      <a:accent6>
        <a:srgbClr val="00486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