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9c67055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d9c67055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cf4cae4e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cf4cae4e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cf4cae4e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cf4cae4e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cf4cae4ee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cf4cae4e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d095cb6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d095cb6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d0d6f7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d0d6f7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d3901ad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d3901ad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d3901ad9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d3901ad9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4" name="Google Shape;94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8" name="Google Shape;98;p1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 1">
  <p:cSld name="SECTION_TITLE_AND_DESCRIPTION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101" name="Google Shape;101;p12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" name="Google Shape;103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4" name="Google Shape;104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8" name="Google Shape;108;p1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9" name="Google Shape;109;p12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 1 2">
  <p:cSld name="SECTION_TITLE_AND_DESCRIPTION_1_2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3"/>
          <p:cNvPicPr preferRelativeResize="0"/>
          <p:nvPr/>
        </p:nvPicPr>
        <p:blipFill rotWithShape="1">
          <a:blip r:embed="rId2">
            <a:alphaModFix/>
          </a:blip>
          <a:srcRect b="0" l="31883" r="25713" t="8096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" name="Google Shape;113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4" name="Google Shape;114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8" name="Google Shape;118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2" name="Google Shape;122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5" name="Google Shape;125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Google Shape;12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Component Detail" id="34" name="Google Shape;34;p3"/>
          <p:cNvPicPr preferRelativeResize="0"/>
          <p:nvPr/>
        </p:nvPicPr>
        <p:blipFill rotWithShape="1">
          <a:blip r:embed="rId2">
            <a:alphaModFix/>
          </a:blip>
          <a:srcRect b="25076" l="0" r="0" t="0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Mobile View" id="41" name="Google Shape;41;p3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741B47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/>
          <p:nvPr>
            <p:ph type="title"/>
          </p:nvPr>
        </p:nvSpPr>
        <p:spPr>
          <a:xfrm>
            <a:off x="343175" y="492925"/>
            <a:ext cx="76884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" name="Google Shape;46;p4"/>
          <p:cNvGrpSpPr/>
          <p:nvPr/>
        </p:nvGrpSpPr>
        <p:grpSpPr>
          <a:xfrm>
            <a:off x="532767" y="368031"/>
            <a:ext cx="745763" cy="45826"/>
            <a:chOff x="4580561" y="2589004"/>
            <a:chExt cx="1064464" cy="25200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4"/>
          <p:cNvSpPr txBox="1"/>
          <p:nvPr/>
        </p:nvSpPr>
        <p:spPr>
          <a:xfrm>
            <a:off x="470700" y="1203150"/>
            <a:ext cx="8314500" cy="3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BF90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5"/>
          <p:cNvGrpSpPr/>
          <p:nvPr/>
        </p:nvGrpSpPr>
        <p:grpSpPr>
          <a:xfrm>
            <a:off x="525592" y="353056"/>
            <a:ext cx="745763" cy="45826"/>
            <a:chOff x="4580561" y="2589004"/>
            <a:chExt cx="1064464" cy="25200"/>
          </a:xfrm>
        </p:grpSpPr>
        <p:sp>
          <p:nvSpPr>
            <p:cNvPr id="53" name="Google Shape;53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5"/>
          <p:cNvSpPr txBox="1"/>
          <p:nvPr>
            <p:ph type="title"/>
          </p:nvPr>
        </p:nvSpPr>
        <p:spPr>
          <a:xfrm>
            <a:off x="500850" y="48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1" type="body"/>
          </p:nvPr>
        </p:nvSpPr>
        <p:spPr>
          <a:xfrm>
            <a:off x="330525" y="1015650"/>
            <a:ext cx="8258400" cy="3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1" name="Google Shape;61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0" name="Google Shape;7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" name="Google Shape;79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0" name="Google Shape;80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7" name="Google Shape;87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500850" y="48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Samples</a:t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562950" y="1386600"/>
            <a:ext cx="7987800" cy="3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1299" y="1908188"/>
            <a:ext cx="4205448" cy="22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879" y="1546700"/>
            <a:ext cx="1671725" cy="298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500850" y="48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loss</a:t>
            </a:r>
            <a:endParaRPr/>
          </a:p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330525" y="1015650"/>
            <a:ext cx="8258400" cy="3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300" y="1289075"/>
            <a:ext cx="4754000" cy="35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500850" y="48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after training</a:t>
            </a:r>
            <a:endParaRPr/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330525" y="1015650"/>
            <a:ext cx="8258400" cy="3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   actual photons fed 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BOTTOM predicted by the network</a:t>
            </a:r>
            <a:endParaRPr/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79925" y="2219025"/>
            <a:ext cx="10043725" cy="29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500850" y="48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</a:t>
            </a:r>
            <a:endParaRPr/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330525" y="1015650"/>
            <a:ext cx="8258400" cy="3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850" y="1517500"/>
            <a:ext cx="3418574" cy="256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625" y="1517500"/>
            <a:ext cx="3680325" cy="27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500850" y="48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Averaged images (without pre-processing)</a:t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330525" y="1015650"/>
            <a:ext cx="8258400" cy="3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500" y="1504950"/>
            <a:ext cx="6987650" cy="32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500850" y="48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event(using eta-phi info)</a:t>
            </a:r>
            <a:endParaRPr/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330525" y="1015650"/>
            <a:ext cx="8258400" cy="3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175" y="1504950"/>
            <a:ext cx="7254375" cy="33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500850" y="48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m=0.05 GeV, E=1GeV</a:t>
            </a:r>
            <a:endParaRPr/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330525" y="1015650"/>
            <a:ext cx="8258400" cy="3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Average photon                                                                                     Average pion</a:t>
            </a:r>
            <a:endParaRPr/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50" y="1641700"/>
            <a:ext cx="3433100" cy="340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1575" y="1641700"/>
            <a:ext cx="3304725" cy="32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500850" y="48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m=0.5 GeV, E = 1GeV</a:t>
            </a:r>
            <a:endParaRPr/>
          </a:p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330525" y="1015650"/>
            <a:ext cx="8258400" cy="3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Photon                                                                                                     Pion </a:t>
            </a:r>
            <a:endParaRPr/>
          </a:p>
        </p:txBody>
      </p:sp>
      <p:pic>
        <p:nvPicPr>
          <p:cNvPr id="190" name="Google Shape;1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425" y="1755150"/>
            <a:ext cx="3164719" cy="31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700" y="1641700"/>
            <a:ext cx="3390000" cy="33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