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f4cae4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f4cae4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f4cae4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f4cae4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f4cae4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f4cae4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1" name="Google Shape;101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5" name="Google Shape;12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741B4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343175" y="492925"/>
            <a:ext cx="768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532767" y="368031"/>
            <a:ext cx="745763" cy="45826"/>
            <a:chOff x="4580561" y="2589004"/>
            <a:chExt cx="1064464" cy="25200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/>
        </p:nvSpPr>
        <p:spPr>
          <a:xfrm>
            <a:off x="470700" y="1203150"/>
            <a:ext cx="8314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BF9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525592" y="353056"/>
            <a:ext cx="745763" cy="45826"/>
            <a:chOff x="4580561" y="2589004"/>
            <a:chExt cx="1064464" cy="25200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7" name="Google Shape;8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62950" y="1386600"/>
            <a:ext cx="79878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99" y="1908188"/>
            <a:ext cx="4205448" cy="2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79" y="1546700"/>
            <a:ext cx="1671725" cy="29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00" y="1289075"/>
            <a:ext cx="4754000" cy="3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after training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   actual photons fed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BOTTOM predicted by the network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9925" y="2219025"/>
            <a:ext cx="10043725" cy="2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50" y="1517500"/>
            <a:ext cx="3418574" cy="25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1517500"/>
            <a:ext cx="3680325" cy="2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