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4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4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75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16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69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0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698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4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8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3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1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48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2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7A2A-EB8B-4626-9C81-59F1C13612A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2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081669"/>
            <a:ext cx="8915399" cy="2732048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Collecting and analysing data before starting a business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Case study </a:t>
            </a:r>
            <a:r>
              <a:rPr lang="en-IN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126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Table of content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Business needs</a:t>
            </a:r>
          </a:p>
          <a:p>
            <a:r>
              <a:rPr lang="en-IN" dirty="0"/>
              <a:t>Location </a:t>
            </a:r>
            <a:r>
              <a:rPr lang="en-IN" dirty="0" smtClean="0"/>
              <a:t>Analysis</a:t>
            </a:r>
          </a:p>
          <a:p>
            <a:r>
              <a:rPr lang="en-IN" dirty="0"/>
              <a:t>Competitor Analysis</a:t>
            </a:r>
            <a:endParaRPr lang="en-IN" dirty="0" smtClean="0"/>
          </a:p>
          <a:p>
            <a:r>
              <a:rPr lang="en-IN" dirty="0" smtClean="0"/>
              <a:t>Insight and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50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447" y="601807"/>
            <a:ext cx="8911687" cy="1280890"/>
          </a:xfrm>
        </p:spPr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52907"/>
            <a:ext cx="8915400" cy="3323063"/>
          </a:xfrm>
        </p:spPr>
        <p:txBody>
          <a:bodyPr/>
          <a:lstStyle/>
          <a:p>
            <a:r>
              <a:rPr lang="en-IN" dirty="0" smtClean="0"/>
              <a:t>Before starting a business a person or a organisation needs to research his competitors, find the USPs and find the target group to properly assess their business model.</a:t>
            </a:r>
            <a:r>
              <a:rPr lang="en-IN" dirty="0"/>
              <a:t> </a:t>
            </a:r>
            <a:r>
              <a:rPr lang="en-IN" dirty="0" smtClean="0"/>
              <a:t>Here we are going to perform that step by step.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2690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Needs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0644"/>
            <a:ext cx="8915400" cy="4383932"/>
          </a:xfrm>
        </p:spPr>
        <p:txBody>
          <a:bodyPr/>
          <a:lstStyle/>
          <a:p>
            <a:r>
              <a:rPr lang="en-IN" dirty="0" smtClean="0"/>
              <a:t>A man wants to open a Wada </a:t>
            </a:r>
            <a:r>
              <a:rPr lang="en-IN" dirty="0" err="1" smtClean="0"/>
              <a:t>pav</a:t>
            </a:r>
            <a:r>
              <a:rPr lang="en-IN" dirty="0" smtClean="0"/>
              <a:t> shop near </a:t>
            </a:r>
            <a:r>
              <a:rPr lang="en-IN" dirty="0" err="1"/>
              <a:t>S</a:t>
            </a:r>
            <a:r>
              <a:rPr lang="en-IN" dirty="0" err="1" smtClean="0"/>
              <a:t>hivaji</a:t>
            </a:r>
            <a:r>
              <a:rPr lang="en-IN" dirty="0" smtClean="0"/>
              <a:t> </a:t>
            </a:r>
            <a:r>
              <a:rPr lang="en-IN" dirty="0" smtClean="0"/>
              <a:t>N</a:t>
            </a:r>
            <a:r>
              <a:rPr lang="en-IN" dirty="0" smtClean="0"/>
              <a:t>agar, </a:t>
            </a:r>
            <a:r>
              <a:rPr lang="en-IN" dirty="0" smtClean="0"/>
              <a:t>P</a:t>
            </a:r>
            <a:r>
              <a:rPr lang="en-IN" dirty="0" smtClean="0"/>
              <a:t>une.</a:t>
            </a:r>
          </a:p>
          <a:p>
            <a:r>
              <a:rPr lang="en-IN" dirty="0" smtClean="0"/>
              <a:t>He has got a location where he has got 4 more </a:t>
            </a:r>
            <a:r>
              <a:rPr lang="en-IN" dirty="0"/>
              <a:t>W</a:t>
            </a:r>
            <a:r>
              <a:rPr lang="en-IN" dirty="0" smtClean="0"/>
              <a:t>ada </a:t>
            </a:r>
            <a:r>
              <a:rPr lang="en-IN" dirty="0" err="1" smtClean="0"/>
              <a:t>pav</a:t>
            </a:r>
            <a:r>
              <a:rPr lang="en-IN" dirty="0" smtClean="0"/>
              <a:t> shop</a:t>
            </a:r>
          </a:p>
          <a:p>
            <a:r>
              <a:rPr lang="en-IN" dirty="0" smtClean="0"/>
              <a:t>He needs to figure out the strategy to take over the clients.</a:t>
            </a:r>
          </a:p>
          <a:p>
            <a:r>
              <a:rPr lang="en-IN" dirty="0" smtClean="0"/>
              <a:t>What will be the price of each </a:t>
            </a:r>
            <a:r>
              <a:rPr lang="en-IN" dirty="0"/>
              <a:t>W</a:t>
            </a:r>
            <a:r>
              <a:rPr lang="en-IN" dirty="0" smtClean="0"/>
              <a:t>ada </a:t>
            </a:r>
            <a:r>
              <a:rPr lang="en-IN" dirty="0" err="1" smtClean="0"/>
              <a:t>pav</a:t>
            </a:r>
            <a:r>
              <a:rPr lang="en-IN" dirty="0" smtClean="0"/>
              <a:t>.</a:t>
            </a:r>
          </a:p>
          <a:p>
            <a:r>
              <a:rPr lang="en-IN" dirty="0" smtClean="0"/>
              <a:t>How will he differentiate from other competitors.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9723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Location Analysis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48768" y="1371600"/>
            <a:ext cx="4715769" cy="469652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89211" y="1371600"/>
            <a:ext cx="4199632" cy="4059044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Shivaji</a:t>
            </a:r>
            <a:r>
              <a:rPr lang="en-US" dirty="0"/>
              <a:t> Nagar there are many colleges, institutions and offices</a:t>
            </a:r>
            <a:r>
              <a:rPr lang="en-US" dirty="0" smtClean="0"/>
              <a:t>.</a:t>
            </a:r>
          </a:p>
          <a:p>
            <a:r>
              <a:rPr lang="en-IN" dirty="0"/>
              <a:t>Print flyers and distribute them by </a:t>
            </a:r>
            <a:r>
              <a:rPr lang="en-IN" dirty="0" smtClean="0"/>
              <a:t>hand.</a:t>
            </a:r>
            <a:endParaRPr lang="en-IN" dirty="0"/>
          </a:p>
          <a:p>
            <a:r>
              <a:rPr lang="en-IN" dirty="0"/>
              <a:t>Make special combos so that groups can buy at a cheaper </a:t>
            </a:r>
            <a:r>
              <a:rPr lang="en-IN" dirty="0" smtClean="0"/>
              <a:t>price</a:t>
            </a:r>
          </a:p>
          <a:p>
            <a:r>
              <a:rPr lang="en-IN" dirty="0"/>
              <a:t>50% discount on 1</a:t>
            </a:r>
            <a:r>
              <a:rPr lang="en-IN" baseline="30000" dirty="0"/>
              <a:t>st</a:t>
            </a:r>
            <a:r>
              <a:rPr lang="en-IN" dirty="0"/>
              <a:t> purchase through online </a:t>
            </a:r>
            <a:r>
              <a:rPr lang="en-IN" dirty="0" smtClean="0"/>
              <a:t>bookings so that people can get familiarized with the services.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379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38144"/>
          </a:xfrm>
        </p:spPr>
        <p:txBody>
          <a:bodyPr/>
          <a:lstStyle/>
          <a:p>
            <a:r>
              <a:rPr lang="en-IN" dirty="0" smtClean="0"/>
              <a:t>Competitor Analysis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62507"/>
              </p:ext>
            </p:extLst>
          </p:nvPr>
        </p:nvGraphicFramePr>
        <p:xfrm>
          <a:off x="3992137" y="1243182"/>
          <a:ext cx="5352585" cy="5562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9462">
                  <a:extLst>
                    <a:ext uri="{9D8B030D-6E8A-4147-A177-3AD203B41FA5}">
                      <a16:colId xmlns:a16="http://schemas.microsoft.com/office/drawing/2014/main" val="4140791825"/>
                    </a:ext>
                  </a:extLst>
                </a:gridCol>
                <a:gridCol w="1595338">
                  <a:extLst>
                    <a:ext uri="{9D8B030D-6E8A-4147-A177-3AD203B41FA5}">
                      <a16:colId xmlns:a16="http://schemas.microsoft.com/office/drawing/2014/main" val="1558890414"/>
                    </a:ext>
                  </a:extLst>
                </a:gridCol>
                <a:gridCol w="1397785">
                  <a:extLst>
                    <a:ext uri="{9D8B030D-6E8A-4147-A177-3AD203B41FA5}">
                      <a16:colId xmlns:a16="http://schemas.microsoft.com/office/drawing/2014/main" val="1018828259"/>
                    </a:ext>
                  </a:extLst>
                </a:gridCol>
              </a:tblGrid>
              <a:tr h="15636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Wada </a:t>
                      </a:r>
                      <a:r>
                        <a:rPr lang="en-IN" sz="2000" u="none" strike="noStrike" dirty="0" err="1">
                          <a:effectLst/>
                        </a:rPr>
                        <a:t>Pav</a:t>
                      </a:r>
                      <a:r>
                        <a:rPr lang="en-IN" sz="2000" u="none" strike="noStrike" dirty="0">
                          <a:effectLst/>
                        </a:rPr>
                        <a:t> shops(Competitors)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46634"/>
                  </a:ext>
                </a:extLst>
              </a:tr>
              <a:tr h="4724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Chotu</a:t>
                      </a:r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Kolhapuri</a:t>
                      </a:r>
                      <a:r>
                        <a:rPr lang="en-IN" sz="1400" u="none" strike="noStrike" dirty="0">
                          <a:effectLst/>
                        </a:rPr>
                        <a:t>, </a:t>
                      </a:r>
                      <a:r>
                        <a:rPr lang="en-IN" sz="1400" u="none" strike="noStrike" dirty="0" smtClean="0">
                          <a:effectLst/>
                        </a:rPr>
                        <a:t>Wada </a:t>
                      </a:r>
                      <a:r>
                        <a:rPr lang="en-IN" sz="1400" u="none" strike="noStrike" dirty="0" err="1" smtClean="0">
                          <a:effectLst/>
                        </a:rPr>
                        <a:t>pav</a:t>
                      </a:r>
                      <a:r>
                        <a:rPr lang="en-IN" sz="1400" u="none" strike="noStrike" dirty="0" smtClean="0">
                          <a:effectLst/>
                        </a:rPr>
                        <a:t> </a:t>
                      </a:r>
                      <a:r>
                        <a:rPr lang="en-IN" sz="1400" u="none" strike="noStrike" dirty="0">
                          <a:effectLst/>
                        </a:rPr>
                        <a:t>Store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Garden </a:t>
                      </a:r>
                      <a:r>
                        <a:rPr lang="en-IN" sz="1400" u="none" strike="noStrike" dirty="0" err="1" smtClean="0">
                          <a:effectLst/>
                        </a:rPr>
                        <a:t>Vada</a:t>
                      </a:r>
                      <a:r>
                        <a:rPr lang="en-IN" sz="1400" u="none" strike="noStrike" dirty="0" smtClean="0">
                          <a:effectLst/>
                        </a:rPr>
                        <a:t> </a:t>
                      </a:r>
                      <a:r>
                        <a:rPr lang="en-IN" sz="1400" u="none" strike="noStrike" dirty="0" err="1" smtClean="0">
                          <a:effectLst/>
                        </a:rPr>
                        <a:t>pav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Sir </a:t>
                      </a:r>
                      <a:r>
                        <a:rPr lang="en-IN" sz="1400" u="none" strike="noStrike" dirty="0" err="1">
                          <a:effectLst/>
                        </a:rPr>
                        <a:t>Misal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00015"/>
                  </a:ext>
                </a:extLst>
              </a:tr>
              <a:tr h="70521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effectLst/>
                        </a:rPr>
                        <a:t>Cheese </a:t>
                      </a:r>
                      <a:r>
                        <a:rPr lang="en-IN" sz="1200" b="1" u="none" strike="noStrike" dirty="0" err="1">
                          <a:effectLst/>
                        </a:rPr>
                        <a:t>Vada</a:t>
                      </a:r>
                      <a:r>
                        <a:rPr lang="en-IN" sz="1200" b="1" u="none" strike="noStrike" dirty="0">
                          <a:effectLst/>
                        </a:rPr>
                        <a:t> Pav-25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</a:rPr>
                        <a:t>Garden </a:t>
                      </a:r>
                      <a:r>
                        <a:rPr lang="en-IN" sz="1200" u="none" strike="noStrike" dirty="0" err="1">
                          <a:effectLst/>
                        </a:rPr>
                        <a:t>Vada</a:t>
                      </a:r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>
                          <a:effectLst/>
                        </a:rPr>
                        <a:t>Pav</a:t>
                      </a:r>
                      <a:r>
                        <a:rPr lang="en-IN" sz="1200" u="none" strike="noStrike" dirty="0">
                          <a:effectLst/>
                        </a:rPr>
                        <a:t> (Pillow </a:t>
                      </a:r>
                      <a:r>
                        <a:rPr lang="en-IN" sz="1200" u="none" strike="noStrike" dirty="0" err="1">
                          <a:effectLst/>
                        </a:rPr>
                        <a:t>pav</a:t>
                      </a:r>
                      <a:r>
                        <a:rPr lang="en-IN" sz="1200" u="none" strike="noStrike" dirty="0">
                          <a:effectLst/>
                        </a:rPr>
                        <a:t>, stuffed wit golden-fried spiced </a:t>
                      </a:r>
                      <a:r>
                        <a:rPr lang="en-IN" sz="1200" u="none" strike="noStrike" dirty="0" err="1">
                          <a:effectLst/>
                        </a:rPr>
                        <a:t>batata</a:t>
                      </a:r>
                      <a:r>
                        <a:rPr lang="en-IN" sz="1200" u="none" strike="noStrike" dirty="0">
                          <a:effectLst/>
                        </a:rPr>
                        <a:t>)-19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Sir misal-75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2048236091"/>
                  </a:ext>
                </a:extLst>
              </a:tr>
              <a:tr h="3560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Myonees vada pav-20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 Garden Vada Pav-38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corn misal-75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3590054476"/>
                  </a:ext>
                </a:extLst>
              </a:tr>
              <a:tr h="27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Vada pav-10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kolhapur misal - 75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1053748077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Corn Patties-18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Bhakari misal - 75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3243009962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Bhel-20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Cheese Misal 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1772532619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Chees corn Patties-27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Dahi Misal -95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496830407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Myonees Corn Patties-20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Misal meal - 115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4172924869"/>
                  </a:ext>
                </a:extLst>
              </a:tr>
              <a:tr h="3560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Cheese myonees corn patties-30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Kokam Sarbat-20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886402595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Pharali Pattice-10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taak-25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3650922393"/>
                  </a:ext>
                </a:extLst>
              </a:tr>
              <a:tr h="7052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Chhotu sodawala (cola,orange,lemon,jeera masala, pineaplle, green apple, fruit bear)-15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lassi-35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3351302075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chotu ki chai-10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Mango Lassi-45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3083190107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Peru kulpi-15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solkadhi-30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930065738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strawberry kulpi-15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Guava Sarbat-20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280535287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Chotu malai kulpi-12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Laddu-10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206569874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 err="1">
                          <a:effectLst/>
                        </a:rPr>
                        <a:t>Chotu</a:t>
                      </a:r>
                      <a:r>
                        <a:rPr lang="en-IN" sz="1200" b="1" u="none" strike="noStrike" dirty="0">
                          <a:effectLst/>
                        </a:rPr>
                        <a:t> mango kulpi-15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Gulkand burfi 20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4038303488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Karadant 25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1708767268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 err="1">
                          <a:effectLst/>
                        </a:rPr>
                        <a:t>Gajar</a:t>
                      </a:r>
                      <a:r>
                        <a:rPr lang="en-IN" sz="1200" b="1" u="none" strike="noStrike" dirty="0">
                          <a:effectLst/>
                        </a:rPr>
                        <a:t> halwa35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7" marR="7157" marT="7157" marB="0" anchor="b"/>
                </a:tc>
                <a:extLst>
                  <a:ext uri="{0D108BD9-81ED-4DB2-BD59-A6C34878D82A}">
                    <a16:rowId xmlns:a16="http://schemas.microsoft.com/office/drawing/2014/main" val="237375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85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 and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599"/>
            <a:ext cx="8915400" cy="4783873"/>
          </a:xfrm>
        </p:spPr>
        <p:txBody>
          <a:bodyPr/>
          <a:lstStyle/>
          <a:p>
            <a:r>
              <a:rPr lang="en-IN" sz="1600" dirty="0"/>
              <a:t>From the analysis it is clear that what should be the </a:t>
            </a:r>
            <a:r>
              <a:rPr lang="en-IN" sz="1600" b="1" dirty="0"/>
              <a:t>competitive price</a:t>
            </a:r>
            <a:r>
              <a:rPr lang="en-IN" sz="1600" dirty="0"/>
              <a:t> range for our </a:t>
            </a:r>
            <a:r>
              <a:rPr lang="en-IN" sz="1600" dirty="0"/>
              <a:t>W</a:t>
            </a:r>
            <a:r>
              <a:rPr lang="en-IN" sz="1600" dirty="0" smtClean="0"/>
              <a:t>ada </a:t>
            </a:r>
            <a:r>
              <a:rPr lang="en-IN" sz="1600" dirty="0" err="1"/>
              <a:t>pav</a:t>
            </a:r>
            <a:r>
              <a:rPr lang="en-IN" sz="1600" dirty="0"/>
              <a:t> shop.</a:t>
            </a:r>
          </a:p>
          <a:p>
            <a:r>
              <a:rPr lang="en-IN" sz="1600" dirty="0"/>
              <a:t>The </a:t>
            </a:r>
            <a:r>
              <a:rPr lang="en-IN" sz="1600" b="1" dirty="0"/>
              <a:t>highlighted items </a:t>
            </a:r>
            <a:r>
              <a:rPr lang="en-IN" sz="1600" dirty="0"/>
              <a:t>and prices should be considered while making the menu.</a:t>
            </a:r>
          </a:p>
          <a:p>
            <a:r>
              <a:rPr lang="en-IN" sz="1600" b="1" dirty="0"/>
              <a:t>COMBOS</a:t>
            </a:r>
            <a:r>
              <a:rPr lang="en-IN" sz="1600" dirty="0"/>
              <a:t> are not offered in </a:t>
            </a:r>
            <a:r>
              <a:rPr lang="en-IN" sz="1600" dirty="0" smtClean="0"/>
              <a:t>the competitor </a:t>
            </a:r>
            <a:r>
              <a:rPr lang="en-IN" sz="1600" dirty="0"/>
              <a:t>restaurants so for better business, COMBOS like</a:t>
            </a:r>
          </a:p>
          <a:p>
            <a:pPr lvl="1">
              <a:buFont typeface="+mj-lt"/>
              <a:buAutoNum type="arabicPeriod"/>
            </a:pPr>
            <a:r>
              <a:rPr lang="en-IN" sz="1400" dirty="0"/>
              <a:t>Any type of VADA PAV with </a:t>
            </a:r>
            <a:r>
              <a:rPr lang="en-IN" sz="1400" dirty="0" smtClean="0"/>
              <a:t>Beverages</a:t>
            </a:r>
            <a:endParaRPr lang="en-IN" sz="1400" dirty="0"/>
          </a:p>
          <a:p>
            <a:pPr lvl="1">
              <a:buFont typeface="+mj-lt"/>
              <a:buAutoNum type="arabicPeriod"/>
            </a:pPr>
            <a:r>
              <a:rPr lang="en-IN" sz="1400" dirty="0"/>
              <a:t>Any type of Patties with </a:t>
            </a:r>
            <a:r>
              <a:rPr lang="en-IN" sz="1400" dirty="0" smtClean="0"/>
              <a:t>Beverages</a:t>
            </a:r>
            <a:endParaRPr lang="en-IN" sz="1400" dirty="0"/>
          </a:p>
          <a:p>
            <a:pPr lvl="1">
              <a:buFont typeface="+mj-lt"/>
              <a:buAutoNum type="arabicPeriod"/>
            </a:pPr>
            <a:r>
              <a:rPr lang="en-IN" sz="1400" dirty="0"/>
              <a:t>Any type of VADA PAV with sweets </a:t>
            </a:r>
          </a:p>
          <a:p>
            <a:pPr lvl="1">
              <a:buFont typeface="+mj-lt"/>
              <a:buAutoNum type="arabicPeriod"/>
            </a:pPr>
            <a:r>
              <a:rPr lang="en-IN" sz="1400" dirty="0"/>
              <a:t>Any type of Patties with sweets</a:t>
            </a:r>
          </a:p>
          <a:p>
            <a:pPr lvl="1">
              <a:buFont typeface="+mj-lt"/>
              <a:buAutoNum type="arabicPeriod"/>
            </a:pPr>
            <a:r>
              <a:rPr lang="en-IN" sz="1400" dirty="0" err="1"/>
              <a:t>Maha</a:t>
            </a:r>
            <a:r>
              <a:rPr lang="en-IN" sz="1400" dirty="0"/>
              <a:t> </a:t>
            </a:r>
            <a:r>
              <a:rPr lang="en-IN" sz="1400" dirty="0" smtClean="0"/>
              <a:t>Combo </a:t>
            </a:r>
            <a:r>
              <a:rPr lang="en-IN" sz="1400" dirty="0"/>
              <a:t>with VADA, Pattie, </a:t>
            </a:r>
            <a:r>
              <a:rPr lang="en-IN" sz="1400" dirty="0" smtClean="0"/>
              <a:t>Beverages, </a:t>
            </a:r>
            <a:r>
              <a:rPr lang="en-IN" sz="1400" dirty="0"/>
              <a:t>sweet</a:t>
            </a:r>
          </a:p>
          <a:p>
            <a:r>
              <a:rPr lang="en-IN" sz="1600" b="1" dirty="0" smtClean="0"/>
              <a:t>Combo</a:t>
            </a:r>
            <a:r>
              <a:rPr lang="en-IN" sz="1600" dirty="0" smtClean="0"/>
              <a:t> offers should be offered at a </a:t>
            </a:r>
            <a:r>
              <a:rPr lang="en-IN" sz="1600" b="1" dirty="0" smtClean="0"/>
              <a:t>lower</a:t>
            </a:r>
            <a:r>
              <a:rPr lang="en-IN" sz="1600" dirty="0" smtClean="0"/>
              <a:t> </a:t>
            </a:r>
            <a:r>
              <a:rPr lang="en-IN" sz="1600" b="1" dirty="0" smtClean="0"/>
              <a:t>price</a:t>
            </a:r>
            <a:r>
              <a:rPr lang="en-IN" sz="1600" dirty="0" smtClean="0"/>
              <a:t> </a:t>
            </a:r>
            <a:r>
              <a:rPr lang="en-IN" sz="1600" b="1" dirty="0" smtClean="0"/>
              <a:t>than the individual price</a:t>
            </a:r>
            <a:r>
              <a:rPr lang="en-IN" sz="1600" dirty="0" smtClean="0"/>
              <a:t>, so that  customers can </a:t>
            </a:r>
            <a:r>
              <a:rPr lang="en-IN" sz="1600" b="1" dirty="0" smtClean="0"/>
              <a:t>try out different items</a:t>
            </a:r>
            <a:r>
              <a:rPr lang="en-IN" sz="1600" dirty="0" smtClean="0"/>
              <a:t>. From that </a:t>
            </a:r>
            <a:r>
              <a:rPr lang="en-IN" sz="1600" b="1" dirty="0" smtClean="0"/>
              <a:t>popularity can be identified</a:t>
            </a:r>
          </a:p>
          <a:p>
            <a:r>
              <a:rPr lang="en-IN" sz="1600" dirty="0" smtClean="0"/>
              <a:t>As there are many </a:t>
            </a:r>
            <a:r>
              <a:rPr lang="en-IN" sz="1600" b="1" dirty="0" smtClean="0"/>
              <a:t>offices</a:t>
            </a:r>
            <a:r>
              <a:rPr lang="en-IN" sz="1600" dirty="0" smtClean="0"/>
              <a:t> and </a:t>
            </a:r>
            <a:r>
              <a:rPr lang="en-IN" sz="1600" b="1" dirty="0" smtClean="0"/>
              <a:t>institutes</a:t>
            </a:r>
            <a:r>
              <a:rPr lang="en-IN" sz="1600" dirty="0" smtClean="0"/>
              <a:t> near by so a </a:t>
            </a:r>
            <a:r>
              <a:rPr lang="en-IN" sz="1600" b="1" dirty="0" smtClean="0"/>
              <a:t>themed café </a:t>
            </a:r>
            <a:r>
              <a:rPr lang="en-IN" sz="1600" dirty="0" smtClean="0"/>
              <a:t>with </a:t>
            </a:r>
            <a:r>
              <a:rPr lang="en-IN" sz="1600" b="1" dirty="0" smtClean="0"/>
              <a:t>proper ambience</a:t>
            </a:r>
            <a:r>
              <a:rPr lang="en-IN" sz="1600" dirty="0" smtClean="0"/>
              <a:t> can </a:t>
            </a:r>
            <a:r>
              <a:rPr lang="en-IN" sz="1600" b="1" dirty="0" smtClean="0"/>
              <a:t>attract</a:t>
            </a:r>
            <a:r>
              <a:rPr lang="en-IN" sz="1600" dirty="0" smtClean="0"/>
              <a:t> a lot of </a:t>
            </a:r>
            <a:r>
              <a:rPr lang="en-IN" sz="1600" b="1" dirty="0" smtClean="0"/>
              <a:t>office goers and students</a:t>
            </a:r>
            <a:r>
              <a:rPr lang="en-IN" sz="1600" dirty="0" smtClean="0"/>
              <a:t>. 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24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034" y="2542120"/>
            <a:ext cx="3501485" cy="1082027"/>
          </a:xfrm>
        </p:spPr>
        <p:txBody>
          <a:bodyPr>
            <a:noAutofit/>
          </a:bodyPr>
          <a:lstStyle/>
          <a:p>
            <a:r>
              <a:rPr lang="en-IN" sz="6000" dirty="0" smtClean="0">
                <a:latin typeface="Blackadder ITC" panose="04020505051007020D02" pitchFamily="82" charset="0"/>
              </a:rPr>
              <a:t>Thank you !</a:t>
            </a:r>
            <a:endParaRPr lang="en-IN" sz="60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091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</TotalTime>
  <Words>452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Blackadder ITC</vt:lpstr>
      <vt:lpstr>Calibri</vt:lpstr>
      <vt:lpstr>Century Gothic</vt:lpstr>
      <vt:lpstr>Wingdings 3</vt:lpstr>
      <vt:lpstr>Wisp</vt:lpstr>
      <vt:lpstr>Collecting and analysing data before starting a business</vt:lpstr>
      <vt:lpstr>Table of content </vt:lpstr>
      <vt:lpstr>Introduction</vt:lpstr>
      <vt:lpstr>Business Needs</vt:lpstr>
      <vt:lpstr>Location Analysis</vt:lpstr>
      <vt:lpstr>Competitor Analysis </vt:lpstr>
      <vt:lpstr>Insight and Solution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Arnab Ray Chaudhuri</dc:creator>
  <cp:lastModifiedBy>Arnab Ray Chaudhuri</cp:lastModifiedBy>
  <cp:revision>30</cp:revision>
  <dcterms:created xsi:type="dcterms:W3CDTF">2020-07-26T06:09:58Z</dcterms:created>
  <dcterms:modified xsi:type="dcterms:W3CDTF">2020-07-26T12:16:07Z</dcterms:modified>
</cp:coreProperties>
</file>