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5"/>
  </p:notesMasterIdLst>
  <p:sldIdLst>
    <p:sldId id="256" r:id="rId2"/>
    <p:sldId id="269" r:id="rId3"/>
    <p:sldId id="257" r:id="rId4"/>
    <p:sldId id="258" r:id="rId5"/>
    <p:sldId id="259" r:id="rId6"/>
    <p:sldId id="260" r:id="rId7"/>
    <p:sldId id="261" r:id="rId8"/>
    <p:sldId id="262" r:id="rId9"/>
    <p:sldId id="263" r:id="rId10"/>
    <p:sldId id="264" r:id="rId11"/>
    <p:sldId id="266"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89759-5AB9-4AFD-81CE-7F89FE138331}" type="doc">
      <dgm:prSet loTypeId="urn:microsoft.com/office/officeart/2005/8/layout/process5" loCatId="process" qsTypeId="urn:microsoft.com/office/officeart/2005/8/quickstyle/simple3" qsCatId="simple" csTypeId="urn:microsoft.com/office/officeart/2005/8/colors/colorful1" csCatId="colorful" phldr="1"/>
      <dgm:spPr/>
      <dgm:t>
        <a:bodyPr/>
        <a:lstStyle/>
        <a:p>
          <a:endParaRPr lang="en-US"/>
        </a:p>
      </dgm:t>
    </dgm:pt>
    <dgm:pt modelId="{1551C6AB-DCF6-460A-BFDA-D571E72B88C8}">
      <dgm:prSet phldrT="[Text]"/>
      <dgm:spPr/>
      <dgm:t>
        <a:bodyPr/>
        <a:lstStyle/>
        <a:p>
          <a:r>
            <a:rPr lang="en-US" dirty="0"/>
            <a:t>Face</a:t>
          </a:r>
        </a:p>
        <a:p>
          <a:r>
            <a:rPr lang="en-US" dirty="0"/>
            <a:t>Detection</a:t>
          </a:r>
        </a:p>
      </dgm:t>
    </dgm:pt>
    <dgm:pt modelId="{2CDF5147-99D8-430B-BB3C-EA6A6E6F7D15}" type="parTrans" cxnId="{C3A6BAF0-B72D-4DC3-B9FE-6B1E9EB0E439}">
      <dgm:prSet/>
      <dgm:spPr/>
      <dgm:t>
        <a:bodyPr/>
        <a:lstStyle/>
        <a:p>
          <a:endParaRPr lang="en-US"/>
        </a:p>
      </dgm:t>
    </dgm:pt>
    <dgm:pt modelId="{19C8386A-CC90-4489-B57F-CA697EDD8619}" type="sibTrans" cxnId="{C3A6BAF0-B72D-4DC3-B9FE-6B1E9EB0E439}">
      <dgm:prSet/>
      <dgm:spPr/>
      <dgm:t>
        <a:bodyPr/>
        <a:lstStyle/>
        <a:p>
          <a:endParaRPr lang="en-US"/>
        </a:p>
      </dgm:t>
    </dgm:pt>
    <dgm:pt modelId="{A4DBC005-6A40-41B5-9CF7-9C69768EFCDD}">
      <dgm:prSet phldrT="[Text]"/>
      <dgm:spPr/>
      <dgm:t>
        <a:bodyPr/>
        <a:lstStyle/>
        <a:p>
          <a:r>
            <a:rPr lang="en-US" dirty="0"/>
            <a:t>Extract Features</a:t>
          </a:r>
        </a:p>
      </dgm:t>
    </dgm:pt>
    <dgm:pt modelId="{E6326CD2-EC12-46B2-9B26-3A7839AE495D}" type="parTrans" cxnId="{F20668A3-EAE2-450E-9098-A451DB364F77}">
      <dgm:prSet/>
      <dgm:spPr/>
      <dgm:t>
        <a:bodyPr/>
        <a:lstStyle/>
        <a:p>
          <a:endParaRPr lang="en-US"/>
        </a:p>
      </dgm:t>
    </dgm:pt>
    <dgm:pt modelId="{F0F319C2-ECC4-4F03-92DE-0E40FE79226C}" type="sibTrans" cxnId="{F20668A3-EAE2-450E-9098-A451DB364F77}">
      <dgm:prSet/>
      <dgm:spPr/>
      <dgm:t>
        <a:bodyPr/>
        <a:lstStyle/>
        <a:p>
          <a:endParaRPr lang="en-US"/>
        </a:p>
      </dgm:t>
    </dgm:pt>
    <dgm:pt modelId="{73272B47-1258-465B-91A7-E9675894F771}">
      <dgm:prSet phldrT="[Text]"/>
      <dgm:spPr/>
      <dgm:t>
        <a:bodyPr/>
        <a:lstStyle/>
        <a:p>
          <a:r>
            <a:rPr lang="en-US" dirty="0"/>
            <a:t>Eye Detection (Pupil)</a:t>
          </a:r>
        </a:p>
      </dgm:t>
    </dgm:pt>
    <dgm:pt modelId="{37C873E1-1DD4-4867-A83C-282615A2E337}" type="parTrans" cxnId="{5ACA3995-D28B-4BD7-8031-4C2CD5AEC3E7}">
      <dgm:prSet/>
      <dgm:spPr/>
      <dgm:t>
        <a:bodyPr/>
        <a:lstStyle/>
        <a:p>
          <a:endParaRPr lang="en-US"/>
        </a:p>
      </dgm:t>
    </dgm:pt>
    <dgm:pt modelId="{CE1667A4-7ECC-4E29-B0A9-EE219E29B2EC}" type="sibTrans" cxnId="{5ACA3995-D28B-4BD7-8031-4C2CD5AEC3E7}">
      <dgm:prSet/>
      <dgm:spPr/>
      <dgm:t>
        <a:bodyPr/>
        <a:lstStyle/>
        <a:p>
          <a:endParaRPr lang="en-US"/>
        </a:p>
      </dgm:t>
    </dgm:pt>
    <dgm:pt modelId="{A52A44EB-070A-49C4-8BA0-8AE172CCD1BA}">
      <dgm:prSet phldrT="[Text]"/>
      <dgm:spPr/>
      <dgm:t>
        <a:bodyPr/>
        <a:lstStyle/>
        <a:p>
          <a:r>
            <a:rPr lang="en-US" dirty="0"/>
            <a:t>Training Weights</a:t>
          </a:r>
        </a:p>
      </dgm:t>
    </dgm:pt>
    <dgm:pt modelId="{37C2C2E2-3B8B-4B4A-9483-E0CFC2203DA0}" type="parTrans" cxnId="{EDDCEDD1-D063-44CC-A1F3-6A8B54953A46}">
      <dgm:prSet/>
      <dgm:spPr/>
      <dgm:t>
        <a:bodyPr/>
        <a:lstStyle/>
        <a:p>
          <a:endParaRPr lang="en-US"/>
        </a:p>
      </dgm:t>
    </dgm:pt>
    <dgm:pt modelId="{5C64BAFE-828D-4087-B631-51544DA7C41E}" type="sibTrans" cxnId="{EDDCEDD1-D063-44CC-A1F3-6A8B54953A46}">
      <dgm:prSet/>
      <dgm:spPr/>
      <dgm:t>
        <a:bodyPr/>
        <a:lstStyle/>
        <a:p>
          <a:endParaRPr lang="en-US"/>
        </a:p>
      </dgm:t>
    </dgm:pt>
    <dgm:pt modelId="{3E1287EB-D8C2-40E8-915C-A814B83714FD}">
      <dgm:prSet phldrT="[Text]"/>
      <dgm:spPr/>
      <dgm:t>
        <a:bodyPr/>
        <a:lstStyle/>
        <a:p>
          <a:r>
            <a:rPr lang="en-US" dirty="0"/>
            <a:t>Virtual Keyboard </a:t>
          </a:r>
          <a:br>
            <a:rPr lang="en-US" dirty="0"/>
          </a:br>
          <a:r>
            <a:rPr lang="en-US" dirty="0"/>
            <a:t>Design</a:t>
          </a:r>
        </a:p>
      </dgm:t>
    </dgm:pt>
    <dgm:pt modelId="{3EECF11E-DBFC-41A0-B2D9-63BA35198F82}" type="parTrans" cxnId="{E4AE5160-410F-4C34-B83A-E1F74E2CCAEF}">
      <dgm:prSet/>
      <dgm:spPr/>
      <dgm:t>
        <a:bodyPr/>
        <a:lstStyle/>
        <a:p>
          <a:endParaRPr lang="en-US"/>
        </a:p>
      </dgm:t>
    </dgm:pt>
    <dgm:pt modelId="{9D0920EF-B8E4-4353-ACB1-6E2C4CF53660}" type="sibTrans" cxnId="{E4AE5160-410F-4C34-B83A-E1F74E2CCAEF}">
      <dgm:prSet/>
      <dgm:spPr/>
      <dgm:t>
        <a:bodyPr/>
        <a:lstStyle/>
        <a:p>
          <a:endParaRPr lang="en-US"/>
        </a:p>
      </dgm:t>
    </dgm:pt>
    <dgm:pt modelId="{EF12CEE0-4F33-4171-AB00-7890C45290E6}">
      <dgm:prSet phldrT="[Text]"/>
      <dgm:spPr/>
      <dgm:t>
        <a:bodyPr/>
        <a:lstStyle/>
        <a:p>
          <a:r>
            <a:rPr lang="en-US" dirty="0"/>
            <a:t>Integrating Eye Movement with Keyboard</a:t>
          </a:r>
        </a:p>
      </dgm:t>
    </dgm:pt>
    <dgm:pt modelId="{33F98224-CB12-40B4-9BAC-B29252D75FC0}" type="parTrans" cxnId="{AEA55960-D2B3-44B7-9534-343AE30CD988}">
      <dgm:prSet/>
      <dgm:spPr/>
      <dgm:t>
        <a:bodyPr/>
        <a:lstStyle/>
        <a:p>
          <a:endParaRPr lang="en-US"/>
        </a:p>
      </dgm:t>
    </dgm:pt>
    <dgm:pt modelId="{A9FCEBA5-67D7-445A-91C1-14B1B9CB885D}" type="sibTrans" cxnId="{AEA55960-D2B3-44B7-9534-343AE30CD988}">
      <dgm:prSet/>
      <dgm:spPr/>
      <dgm:t>
        <a:bodyPr/>
        <a:lstStyle/>
        <a:p>
          <a:endParaRPr lang="en-US"/>
        </a:p>
      </dgm:t>
    </dgm:pt>
    <dgm:pt modelId="{A8EAC8A5-0B9A-4A96-8FE2-6B10057AB060}">
      <dgm:prSet phldrT="[Text]"/>
      <dgm:spPr/>
      <dgm:t>
        <a:bodyPr/>
        <a:lstStyle/>
        <a:p>
          <a:r>
            <a:rPr lang="en-US" dirty="0"/>
            <a:t>Adding Sound </a:t>
          </a:r>
        </a:p>
      </dgm:t>
    </dgm:pt>
    <dgm:pt modelId="{D8EC45FF-8229-4037-B018-6057FCEF367F}" type="parTrans" cxnId="{4AC3505B-F286-4B67-8AF9-817BF6AF3151}">
      <dgm:prSet/>
      <dgm:spPr/>
      <dgm:t>
        <a:bodyPr/>
        <a:lstStyle/>
        <a:p>
          <a:endParaRPr lang="en-US"/>
        </a:p>
      </dgm:t>
    </dgm:pt>
    <dgm:pt modelId="{C428E74A-B245-43BB-980E-6C71FEFE414B}" type="sibTrans" cxnId="{4AC3505B-F286-4B67-8AF9-817BF6AF3151}">
      <dgm:prSet/>
      <dgm:spPr/>
      <dgm:t>
        <a:bodyPr/>
        <a:lstStyle/>
        <a:p>
          <a:endParaRPr lang="en-US"/>
        </a:p>
      </dgm:t>
    </dgm:pt>
    <dgm:pt modelId="{CDAAA2AF-7C08-4195-9559-17DE79FCF98D}">
      <dgm:prSet phldrT="[Text]"/>
      <dgm:spPr/>
      <dgm:t>
        <a:bodyPr/>
        <a:lstStyle/>
        <a:p>
          <a:r>
            <a:rPr lang="en-US" dirty="0"/>
            <a:t>Adding</a:t>
          </a:r>
          <a:r>
            <a:rPr lang="en-US" baseline="0" dirty="0"/>
            <a:t> Text box</a:t>
          </a:r>
          <a:endParaRPr lang="en-US" dirty="0"/>
        </a:p>
      </dgm:t>
    </dgm:pt>
    <dgm:pt modelId="{430492F9-B8E8-4753-AB92-AD585AA40384}" type="parTrans" cxnId="{A4E26017-CE21-4BC6-AB18-EB5AB9ABC826}">
      <dgm:prSet/>
      <dgm:spPr/>
      <dgm:t>
        <a:bodyPr/>
        <a:lstStyle/>
        <a:p>
          <a:endParaRPr lang="en-US"/>
        </a:p>
      </dgm:t>
    </dgm:pt>
    <dgm:pt modelId="{E7710FD6-5B22-4FD6-BE5C-8D63B402CACE}" type="sibTrans" cxnId="{A4E26017-CE21-4BC6-AB18-EB5AB9ABC826}">
      <dgm:prSet/>
      <dgm:spPr/>
      <dgm:t>
        <a:bodyPr/>
        <a:lstStyle/>
        <a:p>
          <a:endParaRPr lang="en-US"/>
        </a:p>
      </dgm:t>
    </dgm:pt>
    <dgm:pt modelId="{506CFC4F-C358-4D62-BAE0-F332860C4972}">
      <dgm:prSet phldrT="[Text]"/>
      <dgm:spPr/>
      <dgm:t>
        <a:bodyPr/>
        <a:lstStyle/>
        <a:p>
          <a:r>
            <a:rPr lang="en-US" dirty="0"/>
            <a:t>Testing</a:t>
          </a:r>
        </a:p>
      </dgm:t>
    </dgm:pt>
    <dgm:pt modelId="{0ED532B5-A030-42F0-8389-2348371F8D32}" type="parTrans" cxnId="{E89AD71B-E14B-4942-9DF7-D125619F65BE}">
      <dgm:prSet/>
      <dgm:spPr/>
      <dgm:t>
        <a:bodyPr/>
        <a:lstStyle/>
        <a:p>
          <a:endParaRPr lang="en-US"/>
        </a:p>
      </dgm:t>
    </dgm:pt>
    <dgm:pt modelId="{A43412B9-FDFE-48A8-9A8D-B76D8EE4D966}" type="sibTrans" cxnId="{E89AD71B-E14B-4942-9DF7-D125619F65BE}">
      <dgm:prSet/>
      <dgm:spPr/>
      <dgm:t>
        <a:bodyPr/>
        <a:lstStyle/>
        <a:p>
          <a:endParaRPr lang="en-US"/>
        </a:p>
      </dgm:t>
    </dgm:pt>
    <dgm:pt modelId="{1A15B08E-1850-433E-92A5-4AEDDA21F798}">
      <dgm:prSet phldrT="[Text]"/>
      <dgm:spPr/>
      <dgm:t>
        <a:bodyPr/>
        <a:lstStyle/>
        <a:p>
          <a:r>
            <a:rPr lang="en-US" dirty="0"/>
            <a:t>Calibrating</a:t>
          </a:r>
        </a:p>
      </dgm:t>
    </dgm:pt>
    <dgm:pt modelId="{8B0AC1CB-8231-4B86-8936-7D36656C9321}" type="parTrans" cxnId="{75C61CCC-D486-4D27-94E5-DD38E7E45571}">
      <dgm:prSet/>
      <dgm:spPr/>
      <dgm:t>
        <a:bodyPr/>
        <a:lstStyle/>
        <a:p>
          <a:endParaRPr lang="en-US"/>
        </a:p>
      </dgm:t>
    </dgm:pt>
    <dgm:pt modelId="{38A06539-3150-4391-AD50-F51C75DCD9FD}" type="sibTrans" cxnId="{75C61CCC-D486-4D27-94E5-DD38E7E45571}">
      <dgm:prSet/>
      <dgm:spPr/>
      <dgm:t>
        <a:bodyPr/>
        <a:lstStyle/>
        <a:p>
          <a:endParaRPr lang="en-US"/>
        </a:p>
      </dgm:t>
    </dgm:pt>
    <dgm:pt modelId="{75DC6DD2-4129-4CD5-B3B3-F728B9BA87C3}" type="pres">
      <dgm:prSet presAssocID="{BB089759-5AB9-4AFD-81CE-7F89FE138331}" presName="diagram" presStyleCnt="0">
        <dgm:presLayoutVars>
          <dgm:dir/>
          <dgm:resizeHandles val="exact"/>
        </dgm:presLayoutVars>
      </dgm:prSet>
      <dgm:spPr/>
    </dgm:pt>
    <dgm:pt modelId="{7F836B5D-5974-4065-A978-FE9B799D80B2}" type="pres">
      <dgm:prSet presAssocID="{1551C6AB-DCF6-460A-BFDA-D571E72B88C8}" presName="node" presStyleLbl="node1" presStyleIdx="0" presStyleCnt="10">
        <dgm:presLayoutVars>
          <dgm:bulletEnabled val="1"/>
        </dgm:presLayoutVars>
      </dgm:prSet>
      <dgm:spPr/>
    </dgm:pt>
    <dgm:pt modelId="{F56953A8-44B5-4E7D-8BE8-BD4F28C3C3A3}" type="pres">
      <dgm:prSet presAssocID="{19C8386A-CC90-4489-B57F-CA697EDD8619}" presName="sibTrans" presStyleLbl="sibTrans2D1" presStyleIdx="0" presStyleCnt="9"/>
      <dgm:spPr/>
    </dgm:pt>
    <dgm:pt modelId="{86093729-9A92-45D3-963B-C23E1DB1C705}" type="pres">
      <dgm:prSet presAssocID="{19C8386A-CC90-4489-B57F-CA697EDD8619}" presName="connectorText" presStyleLbl="sibTrans2D1" presStyleIdx="0" presStyleCnt="9"/>
      <dgm:spPr/>
    </dgm:pt>
    <dgm:pt modelId="{B4F8FDCB-79C1-4BC0-8913-303E47AEF27B}" type="pres">
      <dgm:prSet presAssocID="{A4DBC005-6A40-41B5-9CF7-9C69768EFCDD}" presName="node" presStyleLbl="node1" presStyleIdx="1" presStyleCnt="10">
        <dgm:presLayoutVars>
          <dgm:bulletEnabled val="1"/>
        </dgm:presLayoutVars>
      </dgm:prSet>
      <dgm:spPr/>
    </dgm:pt>
    <dgm:pt modelId="{CCF8E313-40A3-4B3C-AC0D-85022BD93DDF}" type="pres">
      <dgm:prSet presAssocID="{F0F319C2-ECC4-4F03-92DE-0E40FE79226C}" presName="sibTrans" presStyleLbl="sibTrans2D1" presStyleIdx="1" presStyleCnt="9"/>
      <dgm:spPr/>
    </dgm:pt>
    <dgm:pt modelId="{EC970C97-1305-4FBF-A3FE-7188B8E4547A}" type="pres">
      <dgm:prSet presAssocID="{F0F319C2-ECC4-4F03-92DE-0E40FE79226C}" presName="connectorText" presStyleLbl="sibTrans2D1" presStyleIdx="1" presStyleCnt="9"/>
      <dgm:spPr/>
    </dgm:pt>
    <dgm:pt modelId="{C1E2AA02-11C9-4E72-A8DF-4656D98219B6}" type="pres">
      <dgm:prSet presAssocID="{73272B47-1258-465B-91A7-E9675894F771}" presName="node" presStyleLbl="node1" presStyleIdx="2" presStyleCnt="10">
        <dgm:presLayoutVars>
          <dgm:bulletEnabled val="1"/>
        </dgm:presLayoutVars>
      </dgm:prSet>
      <dgm:spPr/>
    </dgm:pt>
    <dgm:pt modelId="{2676D25C-416C-4357-AB25-4896100599AD}" type="pres">
      <dgm:prSet presAssocID="{CE1667A4-7ECC-4E29-B0A9-EE219E29B2EC}" presName="sibTrans" presStyleLbl="sibTrans2D1" presStyleIdx="2" presStyleCnt="9"/>
      <dgm:spPr/>
    </dgm:pt>
    <dgm:pt modelId="{ACC88DD5-3A05-4386-B099-5CCBDE970F9F}" type="pres">
      <dgm:prSet presAssocID="{CE1667A4-7ECC-4E29-B0A9-EE219E29B2EC}" presName="connectorText" presStyleLbl="sibTrans2D1" presStyleIdx="2" presStyleCnt="9"/>
      <dgm:spPr/>
    </dgm:pt>
    <dgm:pt modelId="{B5644570-FF9D-4096-9FDF-851559FC75E1}" type="pres">
      <dgm:prSet presAssocID="{A52A44EB-070A-49C4-8BA0-8AE172CCD1BA}" presName="node" presStyleLbl="node1" presStyleIdx="3" presStyleCnt="10">
        <dgm:presLayoutVars>
          <dgm:bulletEnabled val="1"/>
        </dgm:presLayoutVars>
      </dgm:prSet>
      <dgm:spPr/>
    </dgm:pt>
    <dgm:pt modelId="{1A8556D7-3CEF-45E8-A0F6-D976413F3F4B}" type="pres">
      <dgm:prSet presAssocID="{5C64BAFE-828D-4087-B631-51544DA7C41E}" presName="sibTrans" presStyleLbl="sibTrans2D1" presStyleIdx="3" presStyleCnt="9"/>
      <dgm:spPr/>
    </dgm:pt>
    <dgm:pt modelId="{E0E83A12-32FB-4C54-847A-F4A33FB8CE08}" type="pres">
      <dgm:prSet presAssocID="{5C64BAFE-828D-4087-B631-51544DA7C41E}" presName="connectorText" presStyleLbl="sibTrans2D1" presStyleIdx="3" presStyleCnt="9"/>
      <dgm:spPr/>
    </dgm:pt>
    <dgm:pt modelId="{19963382-CEE3-4E57-9531-41C09C46046D}" type="pres">
      <dgm:prSet presAssocID="{3E1287EB-D8C2-40E8-915C-A814B83714FD}" presName="node" presStyleLbl="node1" presStyleIdx="4" presStyleCnt="10">
        <dgm:presLayoutVars>
          <dgm:bulletEnabled val="1"/>
        </dgm:presLayoutVars>
      </dgm:prSet>
      <dgm:spPr/>
    </dgm:pt>
    <dgm:pt modelId="{5A614CEF-AD55-42CD-B401-A3AE780103A2}" type="pres">
      <dgm:prSet presAssocID="{9D0920EF-B8E4-4353-ACB1-6E2C4CF53660}" presName="sibTrans" presStyleLbl="sibTrans2D1" presStyleIdx="4" presStyleCnt="9"/>
      <dgm:spPr/>
    </dgm:pt>
    <dgm:pt modelId="{A7D96C17-B5C9-4675-B8D9-3974967D5CF8}" type="pres">
      <dgm:prSet presAssocID="{9D0920EF-B8E4-4353-ACB1-6E2C4CF53660}" presName="connectorText" presStyleLbl="sibTrans2D1" presStyleIdx="4" presStyleCnt="9"/>
      <dgm:spPr/>
    </dgm:pt>
    <dgm:pt modelId="{6A69A78A-2831-42B4-8C49-5402FBC2EF9F}" type="pres">
      <dgm:prSet presAssocID="{EF12CEE0-4F33-4171-AB00-7890C45290E6}" presName="node" presStyleLbl="node1" presStyleIdx="5" presStyleCnt="10">
        <dgm:presLayoutVars>
          <dgm:bulletEnabled val="1"/>
        </dgm:presLayoutVars>
      </dgm:prSet>
      <dgm:spPr/>
    </dgm:pt>
    <dgm:pt modelId="{E83A062D-49E3-4D2E-AFC5-75F2F603F45B}" type="pres">
      <dgm:prSet presAssocID="{A9FCEBA5-67D7-445A-91C1-14B1B9CB885D}" presName="sibTrans" presStyleLbl="sibTrans2D1" presStyleIdx="5" presStyleCnt="9"/>
      <dgm:spPr/>
    </dgm:pt>
    <dgm:pt modelId="{8DDA4110-7D5E-4F91-BB6D-BB2657BA1984}" type="pres">
      <dgm:prSet presAssocID="{A9FCEBA5-67D7-445A-91C1-14B1B9CB885D}" presName="connectorText" presStyleLbl="sibTrans2D1" presStyleIdx="5" presStyleCnt="9"/>
      <dgm:spPr/>
    </dgm:pt>
    <dgm:pt modelId="{1219E368-053D-437E-87C5-957D78F1C9E8}" type="pres">
      <dgm:prSet presAssocID="{A8EAC8A5-0B9A-4A96-8FE2-6B10057AB060}" presName="node" presStyleLbl="node1" presStyleIdx="6" presStyleCnt="10">
        <dgm:presLayoutVars>
          <dgm:bulletEnabled val="1"/>
        </dgm:presLayoutVars>
      </dgm:prSet>
      <dgm:spPr/>
    </dgm:pt>
    <dgm:pt modelId="{E453DD57-C9D8-4683-A7AF-4BD9B290A106}" type="pres">
      <dgm:prSet presAssocID="{C428E74A-B245-43BB-980E-6C71FEFE414B}" presName="sibTrans" presStyleLbl="sibTrans2D1" presStyleIdx="6" presStyleCnt="9"/>
      <dgm:spPr/>
    </dgm:pt>
    <dgm:pt modelId="{5A9D116A-33FF-4F12-9E8C-18FB696AF318}" type="pres">
      <dgm:prSet presAssocID="{C428E74A-B245-43BB-980E-6C71FEFE414B}" presName="connectorText" presStyleLbl="sibTrans2D1" presStyleIdx="6" presStyleCnt="9"/>
      <dgm:spPr/>
    </dgm:pt>
    <dgm:pt modelId="{F0493B59-0633-4F95-B9C9-11817DDB9A34}" type="pres">
      <dgm:prSet presAssocID="{CDAAA2AF-7C08-4195-9559-17DE79FCF98D}" presName="node" presStyleLbl="node1" presStyleIdx="7" presStyleCnt="10">
        <dgm:presLayoutVars>
          <dgm:bulletEnabled val="1"/>
        </dgm:presLayoutVars>
      </dgm:prSet>
      <dgm:spPr/>
    </dgm:pt>
    <dgm:pt modelId="{1AEC9FE9-24FD-4D78-9234-5459657BF1E6}" type="pres">
      <dgm:prSet presAssocID="{E7710FD6-5B22-4FD6-BE5C-8D63B402CACE}" presName="sibTrans" presStyleLbl="sibTrans2D1" presStyleIdx="7" presStyleCnt="9"/>
      <dgm:spPr/>
    </dgm:pt>
    <dgm:pt modelId="{07CCD32E-8828-4B21-82E1-F03228ABF3E8}" type="pres">
      <dgm:prSet presAssocID="{E7710FD6-5B22-4FD6-BE5C-8D63B402CACE}" presName="connectorText" presStyleLbl="sibTrans2D1" presStyleIdx="7" presStyleCnt="9"/>
      <dgm:spPr/>
    </dgm:pt>
    <dgm:pt modelId="{7177AD22-9931-4E57-B9DC-A8246FB80C46}" type="pres">
      <dgm:prSet presAssocID="{506CFC4F-C358-4D62-BAE0-F332860C4972}" presName="node" presStyleLbl="node1" presStyleIdx="8" presStyleCnt="10">
        <dgm:presLayoutVars>
          <dgm:bulletEnabled val="1"/>
        </dgm:presLayoutVars>
      </dgm:prSet>
      <dgm:spPr/>
    </dgm:pt>
    <dgm:pt modelId="{F3ECA2ED-5074-4CFC-BAE4-1325DF12DF6B}" type="pres">
      <dgm:prSet presAssocID="{A43412B9-FDFE-48A8-9A8D-B76D8EE4D966}" presName="sibTrans" presStyleLbl="sibTrans2D1" presStyleIdx="8" presStyleCnt="9"/>
      <dgm:spPr/>
    </dgm:pt>
    <dgm:pt modelId="{BDF30271-3631-4427-BD2B-7E3DCBE975D4}" type="pres">
      <dgm:prSet presAssocID="{A43412B9-FDFE-48A8-9A8D-B76D8EE4D966}" presName="connectorText" presStyleLbl="sibTrans2D1" presStyleIdx="8" presStyleCnt="9"/>
      <dgm:spPr/>
    </dgm:pt>
    <dgm:pt modelId="{7FB4398C-AEEB-4BB2-BCD4-4E7FA2AD5905}" type="pres">
      <dgm:prSet presAssocID="{1A15B08E-1850-433E-92A5-4AEDDA21F798}" presName="node" presStyleLbl="node1" presStyleIdx="9" presStyleCnt="10">
        <dgm:presLayoutVars>
          <dgm:bulletEnabled val="1"/>
        </dgm:presLayoutVars>
      </dgm:prSet>
      <dgm:spPr/>
    </dgm:pt>
  </dgm:ptLst>
  <dgm:cxnLst>
    <dgm:cxn modelId="{F35A4502-1A72-46A8-9FE7-8F33871E2C02}" type="presOf" srcId="{F0F319C2-ECC4-4F03-92DE-0E40FE79226C}" destId="{CCF8E313-40A3-4B3C-AC0D-85022BD93DDF}" srcOrd="0" destOrd="0" presId="urn:microsoft.com/office/officeart/2005/8/layout/process5"/>
    <dgm:cxn modelId="{A1CCC30B-86D7-47EE-9573-F5D4F54CC423}" type="presOf" srcId="{3E1287EB-D8C2-40E8-915C-A814B83714FD}" destId="{19963382-CEE3-4E57-9531-41C09C46046D}" srcOrd="0" destOrd="0" presId="urn:microsoft.com/office/officeart/2005/8/layout/process5"/>
    <dgm:cxn modelId="{9CD3C412-D072-440C-8E48-BCC7F71EAB21}" type="presOf" srcId="{CDAAA2AF-7C08-4195-9559-17DE79FCF98D}" destId="{F0493B59-0633-4F95-B9C9-11817DDB9A34}" srcOrd="0" destOrd="0" presId="urn:microsoft.com/office/officeart/2005/8/layout/process5"/>
    <dgm:cxn modelId="{9081A713-BA7F-4B4D-B6D9-07CA653328B5}" type="presOf" srcId="{EF12CEE0-4F33-4171-AB00-7890C45290E6}" destId="{6A69A78A-2831-42B4-8C49-5402FBC2EF9F}" srcOrd="0" destOrd="0" presId="urn:microsoft.com/office/officeart/2005/8/layout/process5"/>
    <dgm:cxn modelId="{A4E26017-CE21-4BC6-AB18-EB5AB9ABC826}" srcId="{BB089759-5AB9-4AFD-81CE-7F89FE138331}" destId="{CDAAA2AF-7C08-4195-9559-17DE79FCF98D}" srcOrd="7" destOrd="0" parTransId="{430492F9-B8E8-4753-AB92-AD585AA40384}" sibTransId="{E7710FD6-5B22-4FD6-BE5C-8D63B402CACE}"/>
    <dgm:cxn modelId="{0C4C8818-091E-4466-B4AA-288DB4312F15}" type="presOf" srcId="{A9FCEBA5-67D7-445A-91C1-14B1B9CB885D}" destId="{8DDA4110-7D5E-4F91-BB6D-BB2657BA1984}" srcOrd="1" destOrd="0" presId="urn:microsoft.com/office/officeart/2005/8/layout/process5"/>
    <dgm:cxn modelId="{E89AD71B-E14B-4942-9DF7-D125619F65BE}" srcId="{BB089759-5AB9-4AFD-81CE-7F89FE138331}" destId="{506CFC4F-C358-4D62-BAE0-F332860C4972}" srcOrd="8" destOrd="0" parTransId="{0ED532B5-A030-42F0-8389-2348371F8D32}" sibTransId="{A43412B9-FDFE-48A8-9A8D-B76D8EE4D966}"/>
    <dgm:cxn modelId="{58F75B27-9AC1-4FA3-9FD3-0D3AE311F6CF}" type="presOf" srcId="{CE1667A4-7ECC-4E29-B0A9-EE219E29B2EC}" destId="{2676D25C-416C-4357-AB25-4896100599AD}" srcOrd="0" destOrd="0" presId="urn:microsoft.com/office/officeart/2005/8/layout/process5"/>
    <dgm:cxn modelId="{B6641E2F-5652-489A-BC36-CC1A49B1DC4E}" type="presOf" srcId="{A52A44EB-070A-49C4-8BA0-8AE172CCD1BA}" destId="{B5644570-FF9D-4096-9FDF-851559FC75E1}" srcOrd="0" destOrd="0" presId="urn:microsoft.com/office/officeart/2005/8/layout/process5"/>
    <dgm:cxn modelId="{78E15E3C-B24A-4089-A5CA-0E44119E3A60}" type="presOf" srcId="{C428E74A-B245-43BB-980E-6C71FEFE414B}" destId="{5A9D116A-33FF-4F12-9E8C-18FB696AF318}" srcOrd="1" destOrd="0" presId="urn:microsoft.com/office/officeart/2005/8/layout/process5"/>
    <dgm:cxn modelId="{4AC3505B-F286-4B67-8AF9-817BF6AF3151}" srcId="{BB089759-5AB9-4AFD-81CE-7F89FE138331}" destId="{A8EAC8A5-0B9A-4A96-8FE2-6B10057AB060}" srcOrd="6" destOrd="0" parTransId="{D8EC45FF-8229-4037-B018-6057FCEF367F}" sibTransId="{C428E74A-B245-43BB-980E-6C71FEFE414B}"/>
    <dgm:cxn modelId="{F367665C-2519-42E0-B1AE-C06944E62D1A}" type="presOf" srcId="{9D0920EF-B8E4-4353-ACB1-6E2C4CF53660}" destId="{5A614CEF-AD55-42CD-B401-A3AE780103A2}" srcOrd="0" destOrd="0" presId="urn:microsoft.com/office/officeart/2005/8/layout/process5"/>
    <dgm:cxn modelId="{E4AE5160-410F-4C34-B83A-E1F74E2CCAEF}" srcId="{BB089759-5AB9-4AFD-81CE-7F89FE138331}" destId="{3E1287EB-D8C2-40E8-915C-A814B83714FD}" srcOrd="4" destOrd="0" parTransId="{3EECF11E-DBFC-41A0-B2D9-63BA35198F82}" sibTransId="{9D0920EF-B8E4-4353-ACB1-6E2C4CF53660}"/>
    <dgm:cxn modelId="{AEA55960-D2B3-44B7-9534-343AE30CD988}" srcId="{BB089759-5AB9-4AFD-81CE-7F89FE138331}" destId="{EF12CEE0-4F33-4171-AB00-7890C45290E6}" srcOrd="5" destOrd="0" parTransId="{33F98224-CB12-40B4-9BAC-B29252D75FC0}" sibTransId="{A9FCEBA5-67D7-445A-91C1-14B1B9CB885D}"/>
    <dgm:cxn modelId="{493AD364-F0E7-449A-9BF5-D2D7B0229A0F}" type="presOf" srcId="{1A15B08E-1850-433E-92A5-4AEDDA21F798}" destId="{7FB4398C-AEEB-4BB2-BCD4-4E7FA2AD5905}" srcOrd="0" destOrd="0" presId="urn:microsoft.com/office/officeart/2005/8/layout/process5"/>
    <dgm:cxn modelId="{056F1765-AF67-4AAE-BF2F-155456A856E3}" type="presOf" srcId="{E7710FD6-5B22-4FD6-BE5C-8D63B402CACE}" destId="{07CCD32E-8828-4B21-82E1-F03228ABF3E8}" srcOrd="1" destOrd="0" presId="urn:microsoft.com/office/officeart/2005/8/layout/process5"/>
    <dgm:cxn modelId="{CA9A146A-3C6F-4D3E-A8E3-313964E1F6B6}" type="presOf" srcId="{A9FCEBA5-67D7-445A-91C1-14B1B9CB885D}" destId="{E83A062D-49E3-4D2E-AFC5-75F2F603F45B}" srcOrd="0" destOrd="0" presId="urn:microsoft.com/office/officeart/2005/8/layout/process5"/>
    <dgm:cxn modelId="{36C7DB71-3DBF-43AE-810E-91B8D488E2EC}" type="presOf" srcId="{19C8386A-CC90-4489-B57F-CA697EDD8619}" destId="{F56953A8-44B5-4E7D-8BE8-BD4F28C3C3A3}" srcOrd="0" destOrd="0" presId="urn:microsoft.com/office/officeart/2005/8/layout/process5"/>
    <dgm:cxn modelId="{3CBE0373-24AD-471B-9B91-129FEAB4B5A5}" type="presOf" srcId="{19C8386A-CC90-4489-B57F-CA697EDD8619}" destId="{86093729-9A92-45D3-963B-C23E1DB1C705}" srcOrd="1" destOrd="0" presId="urn:microsoft.com/office/officeart/2005/8/layout/process5"/>
    <dgm:cxn modelId="{7C371579-1FF2-4EFC-85DA-4CA11098BCBC}" type="presOf" srcId="{5C64BAFE-828D-4087-B631-51544DA7C41E}" destId="{E0E83A12-32FB-4C54-847A-F4A33FB8CE08}" srcOrd="1" destOrd="0" presId="urn:microsoft.com/office/officeart/2005/8/layout/process5"/>
    <dgm:cxn modelId="{9E26327E-C1D0-4BB7-B547-9C00B2DDE005}" type="presOf" srcId="{A43412B9-FDFE-48A8-9A8D-B76D8EE4D966}" destId="{F3ECA2ED-5074-4CFC-BAE4-1325DF12DF6B}" srcOrd="0" destOrd="0" presId="urn:microsoft.com/office/officeart/2005/8/layout/process5"/>
    <dgm:cxn modelId="{5ACA3995-D28B-4BD7-8031-4C2CD5AEC3E7}" srcId="{BB089759-5AB9-4AFD-81CE-7F89FE138331}" destId="{73272B47-1258-465B-91A7-E9675894F771}" srcOrd="2" destOrd="0" parTransId="{37C873E1-1DD4-4867-A83C-282615A2E337}" sibTransId="{CE1667A4-7ECC-4E29-B0A9-EE219E29B2EC}"/>
    <dgm:cxn modelId="{24116898-3683-4F77-A6CD-9D4A95ADD8E5}" type="presOf" srcId="{C428E74A-B245-43BB-980E-6C71FEFE414B}" destId="{E453DD57-C9D8-4683-A7AF-4BD9B290A106}" srcOrd="0" destOrd="0" presId="urn:microsoft.com/office/officeart/2005/8/layout/process5"/>
    <dgm:cxn modelId="{036831A1-0418-4852-949B-45B6872015AD}" type="presOf" srcId="{E7710FD6-5B22-4FD6-BE5C-8D63B402CACE}" destId="{1AEC9FE9-24FD-4D78-9234-5459657BF1E6}" srcOrd="0" destOrd="0" presId="urn:microsoft.com/office/officeart/2005/8/layout/process5"/>
    <dgm:cxn modelId="{F20668A3-EAE2-450E-9098-A451DB364F77}" srcId="{BB089759-5AB9-4AFD-81CE-7F89FE138331}" destId="{A4DBC005-6A40-41B5-9CF7-9C69768EFCDD}" srcOrd="1" destOrd="0" parTransId="{E6326CD2-EC12-46B2-9B26-3A7839AE495D}" sibTransId="{F0F319C2-ECC4-4F03-92DE-0E40FE79226C}"/>
    <dgm:cxn modelId="{61120EAC-3337-41BA-8988-312C03C66CAA}" type="presOf" srcId="{A4DBC005-6A40-41B5-9CF7-9C69768EFCDD}" destId="{B4F8FDCB-79C1-4BC0-8913-303E47AEF27B}" srcOrd="0" destOrd="0" presId="urn:microsoft.com/office/officeart/2005/8/layout/process5"/>
    <dgm:cxn modelId="{CEABA1B1-1904-46F2-834C-7C5FCE171592}" type="presOf" srcId="{9D0920EF-B8E4-4353-ACB1-6E2C4CF53660}" destId="{A7D96C17-B5C9-4675-B8D9-3974967D5CF8}" srcOrd="1" destOrd="0" presId="urn:microsoft.com/office/officeart/2005/8/layout/process5"/>
    <dgm:cxn modelId="{E175FDB3-48BE-4ACC-8887-0763B40D1546}" type="presOf" srcId="{506CFC4F-C358-4D62-BAE0-F332860C4972}" destId="{7177AD22-9931-4E57-B9DC-A8246FB80C46}" srcOrd="0" destOrd="0" presId="urn:microsoft.com/office/officeart/2005/8/layout/process5"/>
    <dgm:cxn modelId="{414462B7-D2D1-4F8C-BF59-22A3D17D08E1}" type="presOf" srcId="{BB089759-5AB9-4AFD-81CE-7F89FE138331}" destId="{75DC6DD2-4129-4CD5-B3B3-F728B9BA87C3}" srcOrd="0" destOrd="0" presId="urn:microsoft.com/office/officeart/2005/8/layout/process5"/>
    <dgm:cxn modelId="{197436BC-DA83-4F25-85E6-C3015DCF0E86}" type="presOf" srcId="{CE1667A4-7ECC-4E29-B0A9-EE219E29B2EC}" destId="{ACC88DD5-3A05-4386-B099-5CCBDE970F9F}" srcOrd="1" destOrd="0" presId="urn:microsoft.com/office/officeart/2005/8/layout/process5"/>
    <dgm:cxn modelId="{2045DFBC-A637-4035-A13C-5FE49B51EA87}" type="presOf" srcId="{5C64BAFE-828D-4087-B631-51544DA7C41E}" destId="{1A8556D7-3CEF-45E8-A0F6-D976413F3F4B}" srcOrd="0" destOrd="0" presId="urn:microsoft.com/office/officeart/2005/8/layout/process5"/>
    <dgm:cxn modelId="{54D7EBC7-0A81-473F-A182-BA20B03DF143}" type="presOf" srcId="{73272B47-1258-465B-91A7-E9675894F771}" destId="{C1E2AA02-11C9-4E72-A8DF-4656D98219B6}" srcOrd="0" destOrd="0" presId="urn:microsoft.com/office/officeart/2005/8/layout/process5"/>
    <dgm:cxn modelId="{75C61CCC-D486-4D27-94E5-DD38E7E45571}" srcId="{BB089759-5AB9-4AFD-81CE-7F89FE138331}" destId="{1A15B08E-1850-433E-92A5-4AEDDA21F798}" srcOrd="9" destOrd="0" parTransId="{8B0AC1CB-8231-4B86-8936-7D36656C9321}" sibTransId="{38A06539-3150-4391-AD50-F51C75DCD9FD}"/>
    <dgm:cxn modelId="{EDDCEDD1-D063-44CC-A1F3-6A8B54953A46}" srcId="{BB089759-5AB9-4AFD-81CE-7F89FE138331}" destId="{A52A44EB-070A-49C4-8BA0-8AE172CCD1BA}" srcOrd="3" destOrd="0" parTransId="{37C2C2E2-3B8B-4B4A-9483-E0CFC2203DA0}" sibTransId="{5C64BAFE-828D-4087-B631-51544DA7C41E}"/>
    <dgm:cxn modelId="{CA8E1DDD-16FD-4B95-93AF-F62660070E5E}" type="presOf" srcId="{1551C6AB-DCF6-460A-BFDA-D571E72B88C8}" destId="{7F836B5D-5974-4065-A978-FE9B799D80B2}" srcOrd="0" destOrd="0" presId="urn:microsoft.com/office/officeart/2005/8/layout/process5"/>
    <dgm:cxn modelId="{B655CEDF-653A-45DE-9D94-76C1E84AA4FE}" type="presOf" srcId="{A8EAC8A5-0B9A-4A96-8FE2-6B10057AB060}" destId="{1219E368-053D-437E-87C5-957D78F1C9E8}" srcOrd="0" destOrd="0" presId="urn:microsoft.com/office/officeart/2005/8/layout/process5"/>
    <dgm:cxn modelId="{467615E1-2437-4724-B8CA-067D4AEBBDF2}" type="presOf" srcId="{A43412B9-FDFE-48A8-9A8D-B76D8EE4D966}" destId="{BDF30271-3631-4427-BD2B-7E3DCBE975D4}" srcOrd="1" destOrd="0" presId="urn:microsoft.com/office/officeart/2005/8/layout/process5"/>
    <dgm:cxn modelId="{7B7B1CE3-47A7-4F3C-8A6A-889EBA4E4D91}" type="presOf" srcId="{F0F319C2-ECC4-4F03-92DE-0E40FE79226C}" destId="{EC970C97-1305-4FBF-A3FE-7188B8E4547A}" srcOrd="1" destOrd="0" presId="urn:microsoft.com/office/officeart/2005/8/layout/process5"/>
    <dgm:cxn modelId="{C3A6BAF0-B72D-4DC3-B9FE-6B1E9EB0E439}" srcId="{BB089759-5AB9-4AFD-81CE-7F89FE138331}" destId="{1551C6AB-DCF6-460A-BFDA-D571E72B88C8}" srcOrd="0" destOrd="0" parTransId="{2CDF5147-99D8-430B-BB3C-EA6A6E6F7D15}" sibTransId="{19C8386A-CC90-4489-B57F-CA697EDD8619}"/>
    <dgm:cxn modelId="{7FC10BBD-3021-4BB9-B081-6B6DFF8EF005}" type="presParOf" srcId="{75DC6DD2-4129-4CD5-B3B3-F728B9BA87C3}" destId="{7F836B5D-5974-4065-A978-FE9B799D80B2}" srcOrd="0" destOrd="0" presId="urn:microsoft.com/office/officeart/2005/8/layout/process5"/>
    <dgm:cxn modelId="{7E93D46A-2799-4F59-8CC2-3A56EFCE1FFD}" type="presParOf" srcId="{75DC6DD2-4129-4CD5-B3B3-F728B9BA87C3}" destId="{F56953A8-44B5-4E7D-8BE8-BD4F28C3C3A3}" srcOrd="1" destOrd="0" presId="urn:microsoft.com/office/officeart/2005/8/layout/process5"/>
    <dgm:cxn modelId="{005C2601-07DA-46AA-A480-C17E34B739A8}" type="presParOf" srcId="{F56953A8-44B5-4E7D-8BE8-BD4F28C3C3A3}" destId="{86093729-9A92-45D3-963B-C23E1DB1C705}" srcOrd="0" destOrd="0" presId="urn:microsoft.com/office/officeart/2005/8/layout/process5"/>
    <dgm:cxn modelId="{F226D285-8A81-4691-92CE-95E93AD0BD48}" type="presParOf" srcId="{75DC6DD2-4129-4CD5-B3B3-F728B9BA87C3}" destId="{B4F8FDCB-79C1-4BC0-8913-303E47AEF27B}" srcOrd="2" destOrd="0" presId="urn:microsoft.com/office/officeart/2005/8/layout/process5"/>
    <dgm:cxn modelId="{A709C93B-B840-4DFD-A2F1-EEE8725BA2DD}" type="presParOf" srcId="{75DC6DD2-4129-4CD5-B3B3-F728B9BA87C3}" destId="{CCF8E313-40A3-4B3C-AC0D-85022BD93DDF}" srcOrd="3" destOrd="0" presId="urn:microsoft.com/office/officeart/2005/8/layout/process5"/>
    <dgm:cxn modelId="{7477B31C-081E-46E3-8722-0C546C7C1B2C}" type="presParOf" srcId="{CCF8E313-40A3-4B3C-AC0D-85022BD93DDF}" destId="{EC970C97-1305-4FBF-A3FE-7188B8E4547A}" srcOrd="0" destOrd="0" presId="urn:microsoft.com/office/officeart/2005/8/layout/process5"/>
    <dgm:cxn modelId="{18895DA4-305B-44D8-8AFA-4E0AE39C25B1}" type="presParOf" srcId="{75DC6DD2-4129-4CD5-B3B3-F728B9BA87C3}" destId="{C1E2AA02-11C9-4E72-A8DF-4656D98219B6}" srcOrd="4" destOrd="0" presId="urn:microsoft.com/office/officeart/2005/8/layout/process5"/>
    <dgm:cxn modelId="{31B0C5B8-9DF5-42C0-AEBA-9468EEBCF0AA}" type="presParOf" srcId="{75DC6DD2-4129-4CD5-B3B3-F728B9BA87C3}" destId="{2676D25C-416C-4357-AB25-4896100599AD}" srcOrd="5" destOrd="0" presId="urn:microsoft.com/office/officeart/2005/8/layout/process5"/>
    <dgm:cxn modelId="{45AEDFAA-62A7-434B-98FD-97593895CBAD}" type="presParOf" srcId="{2676D25C-416C-4357-AB25-4896100599AD}" destId="{ACC88DD5-3A05-4386-B099-5CCBDE970F9F}" srcOrd="0" destOrd="0" presId="urn:microsoft.com/office/officeart/2005/8/layout/process5"/>
    <dgm:cxn modelId="{6127DCFA-6F9E-4570-A636-B1DDB7167515}" type="presParOf" srcId="{75DC6DD2-4129-4CD5-B3B3-F728B9BA87C3}" destId="{B5644570-FF9D-4096-9FDF-851559FC75E1}" srcOrd="6" destOrd="0" presId="urn:microsoft.com/office/officeart/2005/8/layout/process5"/>
    <dgm:cxn modelId="{E0245946-314D-425C-9B4F-DF7C7E806353}" type="presParOf" srcId="{75DC6DD2-4129-4CD5-B3B3-F728B9BA87C3}" destId="{1A8556D7-3CEF-45E8-A0F6-D976413F3F4B}" srcOrd="7" destOrd="0" presId="urn:microsoft.com/office/officeart/2005/8/layout/process5"/>
    <dgm:cxn modelId="{FFA5BD10-82D2-4DAE-9D22-A4EB0C3AFA46}" type="presParOf" srcId="{1A8556D7-3CEF-45E8-A0F6-D976413F3F4B}" destId="{E0E83A12-32FB-4C54-847A-F4A33FB8CE08}" srcOrd="0" destOrd="0" presId="urn:microsoft.com/office/officeart/2005/8/layout/process5"/>
    <dgm:cxn modelId="{E800EFED-B086-4D44-BF48-7900A58FDF93}" type="presParOf" srcId="{75DC6DD2-4129-4CD5-B3B3-F728B9BA87C3}" destId="{19963382-CEE3-4E57-9531-41C09C46046D}" srcOrd="8" destOrd="0" presId="urn:microsoft.com/office/officeart/2005/8/layout/process5"/>
    <dgm:cxn modelId="{DB1F96E5-06E6-42AE-AC7A-D5E4FC337E8F}" type="presParOf" srcId="{75DC6DD2-4129-4CD5-B3B3-F728B9BA87C3}" destId="{5A614CEF-AD55-42CD-B401-A3AE780103A2}" srcOrd="9" destOrd="0" presId="urn:microsoft.com/office/officeart/2005/8/layout/process5"/>
    <dgm:cxn modelId="{9ADC87B8-1E2D-44D1-B2A5-07CCA21765BC}" type="presParOf" srcId="{5A614CEF-AD55-42CD-B401-A3AE780103A2}" destId="{A7D96C17-B5C9-4675-B8D9-3974967D5CF8}" srcOrd="0" destOrd="0" presId="urn:microsoft.com/office/officeart/2005/8/layout/process5"/>
    <dgm:cxn modelId="{87AB89BC-5DD7-4BC1-A1C8-C88B7E085672}" type="presParOf" srcId="{75DC6DD2-4129-4CD5-B3B3-F728B9BA87C3}" destId="{6A69A78A-2831-42B4-8C49-5402FBC2EF9F}" srcOrd="10" destOrd="0" presId="urn:microsoft.com/office/officeart/2005/8/layout/process5"/>
    <dgm:cxn modelId="{61F5CD11-EDA7-46F1-9456-3DC3394EBBE4}" type="presParOf" srcId="{75DC6DD2-4129-4CD5-B3B3-F728B9BA87C3}" destId="{E83A062D-49E3-4D2E-AFC5-75F2F603F45B}" srcOrd="11" destOrd="0" presId="urn:microsoft.com/office/officeart/2005/8/layout/process5"/>
    <dgm:cxn modelId="{5698D717-1F35-49D2-84A5-A4BF10C389B5}" type="presParOf" srcId="{E83A062D-49E3-4D2E-AFC5-75F2F603F45B}" destId="{8DDA4110-7D5E-4F91-BB6D-BB2657BA1984}" srcOrd="0" destOrd="0" presId="urn:microsoft.com/office/officeart/2005/8/layout/process5"/>
    <dgm:cxn modelId="{891317DB-A3A8-4998-8EC9-135FFAF3EA0E}" type="presParOf" srcId="{75DC6DD2-4129-4CD5-B3B3-F728B9BA87C3}" destId="{1219E368-053D-437E-87C5-957D78F1C9E8}" srcOrd="12" destOrd="0" presId="urn:microsoft.com/office/officeart/2005/8/layout/process5"/>
    <dgm:cxn modelId="{7652316D-3F40-4ADB-A4FF-D34911AC45A4}" type="presParOf" srcId="{75DC6DD2-4129-4CD5-B3B3-F728B9BA87C3}" destId="{E453DD57-C9D8-4683-A7AF-4BD9B290A106}" srcOrd="13" destOrd="0" presId="urn:microsoft.com/office/officeart/2005/8/layout/process5"/>
    <dgm:cxn modelId="{213327D6-4BC6-4A11-93F6-ED3859DEDD03}" type="presParOf" srcId="{E453DD57-C9D8-4683-A7AF-4BD9B290A106}" destId="{5A9D116A-33FF-4F12-9E8C-18FB696AF318}" srcOrd="0" destOrd="0" presId="urn:microsoft.com/office/officeart/2005/8/layout/process5"/>
    <dgm:cxn modelId="{0E9DF814-4751-4CEE-BEFE-B09CE739794D}" type="presParOf" srcId="{75DC6DD2-4129-4CD5-B3B3-F728B9BA87C3}" destId="{F0493B59-0633-4F95-B9C9-11817DDB9A34}" srcOrd="14" destOrd="0" presId="urn:microsoft.com/office/officeart/2005/8/layout/process5"/>
    <dgm:cxn modelId="{6FD4D708-3BF2-4FCE-A977-A540E29E219C}" type="presParOf" srcId="{75DC6DD2-4129-4CD5-B3B3-F728B9BA87C3}" destId="{1AEC9FE9-24FD-4D78-9234-5459657BF1E6}" srcOrd="15" destOrd="0" presId="urn:microsoft.com/office/officeart/2005/8/layout/process5"/>
    <dgm:cxn modelId="{D6397708-2CE4-4FBE-B9A8-19056F70FFDE}" type="presParOf" srcId="{1AEC9FE9-24FD-4D78-9234-5459657BF1E6}" destId="{07CCD32E-8828-4B21-82E1-F03228ABF3E8}" srcOrd="0" destOrd="0" presId="urn:microsoft.com/office/officeart/2005/8/layout/process5"/>
    <dgm:cxn modelId="{C913639B-3190-4D62-931D-50E8E982FD8B}" type="presParOf" srcId="{75DC6DD2-4129-4CD5-B3B3-F728B9BA87C3}" destId="{7177AD22-9931-4E57-B9DC-A8246FB80C46}" srcOrd="16" destOrd="0" presId="urn:microsoft.com/office/officeart/2005/8/layout/process5"/>
    <dgm:cxn modelId="{F8E497B9-0A27-4376-A243-56164707535D}" type="presParOf" srcId="{75DC6DD2-4129-4CD5-B3B3-F728B9BA87C3}" destId="{F3ECA2ED-5074-4CFC-BAE4-1325DF12DF6B}" srcOrd="17" destOrd="0" presId="urn:microsoft.com/office/officeart/2005/8/layout/process5"/>
    <dgm:cxn modelId="{1F1FA473-9F67-43F5-AB4E-69C311010F6C}" type="presParOf" srcId="{F3ECA2ED-5074-4CFC-BAE4-1325DF12DF6B}" destId="{BDF30271-3631-4427-BD2B-7E3DCBE975D4}" srcOrd="0" destOrd="0" presId="urn:microsoft.com/office/officeart/2005/8/layout/process5"/>
    <dgm:cxn modelId="{6D3F7248-6542-4010-94A6-8FBCE07DFCF5}" type="presParOf" srcId="{75DC6DD2-4129-4CD5-B3B3-F728B9BA87C3}" destId="{7FB4398C-AEEB-4BB2-BCD4-4E7FA2AD5905}"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36B5D-5974-4065-A978-FE9B799D80B2}">
      <dsp:nvSpPr>
        <dsp:cNvPr id="0" name=""/>
        <dsp:cNvSpPr/>
      </dsp:nvSpPr>
      <dsp:spPr>
        <a:xfrm>
          <a:off x="65490" y="2402"/>
          <a:ext cx="1671743" cy="1003045"/>
        </a:xfrm>
        <a:prstGeom prst="roundRect">
          <a:avLst>
            <a:gd name="adj" fmla="val 10000"/>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Face</a:t>
          </a:r>
        </a:p>
        <a:p>
          <a:pPr marL="0" lvl="0" indent="0" algn="ctr" defTabSz="711200">
            <a:lnSpc>
              <a:spcPct val="90000"/>
            </a:lnSpc>
            <a:spcBef>
              <a:spcPct val="0"/>
            </a:spcBef>
            <a:spcAft>
              <a:spcPct val="35000"/>
            </a:spcAft>
            <a:buNone/>
          </a:pPr>
          <a:r>
            <a:rPr lang="en-US" sz="1600" kern="1200" dirty="0"/>
            <a:t>Detection</a:t>
          </a:r>
        </a:p>
      </dsp:txBody>
      <dsp:txXfrm>
        <a:off x="94868" y="31780"/>
        <a:ext cx="1612987" cy="944289"/>
      </dsp:txXfrm>
    </dsp:sp>
    <dsp:sp modelId="{F56953A8-44B5-4E7D-8BE8-BD4F28C3C3A3}">
      <dsp:nvSpPr>
        <dsp:cNvPr id="0" name=""/>
        <dsp:cNvSpPr/>
      </dsp:nvSpPr>
      <dsp:spPr>
        <a:xfrm>
          <a:off x="1884347" y="296629"/>
          <a:ext cx="354409" cy="414592"/>
        </a:xfrm>
        <a:prstGeom prst="rightArrow">
          <a:avLst>
            <a:gd name="adj1" fmla="val 60000"/>
            <a:gd name="adj2" fmla="val 50000"/>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4347" y="379547"/>
        <a:ext cx="248086" cy="248756"/>
      </dsp:txXfrm>
    </dsp:sp>
    <dsp:sp modelId="{B4F8FDCB-79C1-4BC0-8913-303E47AEF27B}">
      <dsp:nvSpPr>
        <dsp:cNvPr id="0" name=""/>
        <dsp:cNvSpPr/>
      </dsp:nvSpPr>
      <dsp:spPr>
        <a:xfrm>
          <a:off x="2405931" y="2402"/>
          <a:ext cx="1671743" cy="1003045"/>
        </a:xfrm>
        <a:prstGeom prst="roundRect">
          <a:avLst>
            <a:gd name="adj" fmla="val 10000"/>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Extract Features</a:t>
          </a:r>
        </a:p>
      </dsp:txBody>
      <dsp:txXfrm>
        <a:off x="2435309" y="31780"/>
        <a:ext cx="1612987" cy="944289"/>
      </dsp:txXfrm>
    </dsp:sp>
    <dsp:sp modelId="{CCF8E313-40A3-4B3C-AC0D-85022BD93DDF}">
      <dsp:nvSpPr>
        <dsp:cNvPr id="0" name=""/>
        <dsp:cNvSpPr/>
      </dsp:nvSpPr>
      <dsp:spPr>
        <a:xfrm>
          <a:off x="4224787" y="296629"/>
          <a:ext cx="354409" cy="414592"/>
        </a:xfrm>
        <a:prstGeom prst="rightArrow">
          <a:avLst>
            <a:gd name="adj1" fmla="val 60000"/>
            <a:gd name="adj2" fmla="val 50000"/>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224787" y="379547"/>
        <a:ext cx="248086" cy="248756"/>
      </dsp:txXfrm>
    </dsp:sp>
    <dsp:sp modelId="{C1E2AA02-11C9-4E72-A8DF-4656D98219B6}">
      <dsp:nvSpPr>
        <dsp:cNvPr id="0" name=""/>
        <dsp:cNvSpPr/>
      </dsp:nvSpPr>
      <dsp:spPr>
        <a:xfrm>
          <a:off x="4746371" y="2402"/>
          <a:ext cx="1671743" cy="1003045"/>
        </a:xfrm>
        <a:prstGeom prst="roundRect">
          <a:avLst>
            <a:gd name="adj" fmla="val 10000"/>
          </a:avLst>
        </a:prstGeom>
        <a:gradFill rotWithShape="0">
          <a:gsLst>
            <a:gs pos="0">
              <a:schemeClr val="accent4">
                <a:hueOff val="0"/>
                <a:satOff val="0"/>
                <a:lumOff val="0"/>
                <a:alphaOff val="0"/>
                <a:tint val="69000"/>
                <a:alpha val="100000"/>
                <a:satMod val="109000"/>
                <a:lumMod val="110000"/>
              </a:schemeClr>
            </a:gs>
            <a:gs pos="52000">
              <a:schemeClr val="accent4">
                <a:hueOff val="0"/>
                <a:satOff val="0"/>
                <a:lumOff val="0"/>
                <a:alphaOff val="0"/>
                <a:tint val="74000"/>
                <a:satMod val="100000"/>
                <a:lumMod val="104000"/>
              </a:schemeClr>
            </a:gs>
            <a:gs pos="100000">
              <a:schemeClr val="accent4">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Eye Detection (Pupil)</a:t>
          </a:r>
        </a:p>
      </dsp:txBody>
      <dsp:txXfrm>
        <a:off x="4775749" y="31780"/>
        <a:ext cx="1612987" cy="944289"/>
      </dsp:txXfrm>
    </dsp:sp>
    <dsp:sp modelId="{2676D25C-416C-4357-AB25-4896100599AD}">
      <dsp:nvSpPr>
        <dsp:cNvPr id="0" name=""/>
        <dsp:cNvSpPr/>
      </dsp:nvSpPr>
      <dsp:spPr>
        <a:xfrm>
          <a:off x="6565228" y="296629"/>
          <a:ext cx="354409" cy="414592"/>
        </a:xfrm>
        <a:prstGeom prst="rightArrow">
          <a:avLst>
            <a:gd name="adj1" fmla="val 60000"/>
            <a:gd name="adj2" fmla="val 50000"/>
          </a:avLst>
        </a:prstGeom>
        <a:gradFill rotWithShape="0">
          <a:gsLst>
            <a:gs pos="0">
              <a:schemeClr val="accent4">
                <a:hueOff val="0"/>
                <a:satOff val="0"/>
                <a:lumOff val="0"/>
                <a:alphaOff val="0"/>
                <a:tint val="69000"/>
                <a:alpha val="100000"/>
                <a:satMod val="109000"/>
                <a:lumMod val="110000"/>
              </a:schemeClr>
            </a:gs>
            <a:gs pos="52000">
              <a:schemeClr val="accent4">
                <a:hueOff val="0"/>
                <a:satOff val="0"/>
                <a:lumOff val="0"/>
                <a:alphaOff val="0"/>
                <a:tint val="74000"/>
                <a:satMod val="100000"/>
                <a:lumMod val="104000"/>
              </a:schemeClr>
            </a:gs>
            <a:gs pos="100000">
              <a:schemeClr val="accent4">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565228" y="379547"/>
        <a:ext cx="248086" cy="248756"/>
      </dsp:txXfrm>
    </dsp:sp>
    <dsp:sp modelId="{B5644570-FF9D-4096-9FDF-851559FC75E1}">
      <dsp:nvSpPr>
        <dsp:cNvPr id="0" name=""/>
        <dsp:cNvSpPr/>
      </dsp:nvSpPr>
      <dsp:spPr>
        <a:xfrm>
          <a:off x="7086811" y="2402"/>
          <a:ext cx="1671743" cy="1003045"/>
        </a:xfrm>
        <a:prstGeom prst="roundRect">
          <a:avLst>
            <a:gd name="adj" fmla="val 1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Training Weights</a:t>
          </a:r>
        </a:p>
      </dsp:txBody>
      <dsp:txXfrm>
        <a:off x="7116189" y="31780"/>
        <a:ext cx="1612987" cy="944289"/>
      </dsp:txXfrm>
    </dsp:sp>
    <dsp:sp modelId="{1A8556D7-3CEF-45E8-A0F6-D976413F3F4B}">
      <dsp:nvSpPr>
        <dsp:cNvPr id="0" name=""/>
        <dsp:cNvSpPr/>
      </dsp:nvSpPr>
      <dsp:spPr>
        <a:xfrm rot="5400000">
          <a:off x="7745478" y="1122470"/>
          <a:ext cx="354409" cy="414592"/>
        </a:xfrm>
        <a:prstGeom prst="rightArrow">
          <a:avLst>
            <a:gd name="adj1" fmla="val 60000"/>
            <a:gd name="adj2" fmla="val 5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7798305" y="1152562"/>
        <a:ext cx="248756" cy="248086"/>
      </dsp:txXfrm>
    </dsp:sp>
    <dsp:sp modelId="{19963382-CEE3-4E57-9531-41C09C46046D}">
      <dsp:nvSpPr>
        <dsp:cNvPr id="0" name=""/>
        <dsp:cNvSpPr/>
      </dsp:nvSpPr>
      <dsp:spPr>
        <a:xfrm>
          <a:off x="7086811" y="1674146"/>
          <a:ext cx="1671743" cy="1003045"/>
        </a:xfrm>
        <a:prstGeom prst="roundRect">
          <a:avLst>
            <a:gd name="adj" fmla="val 10000"/>
          </a:avLst>
        </a:prstGeom>
        <a:gradFill rotWithShape="0">
          <a:gsLst>
            <a:gs pos="0">
              <a:schemeClr val="accent6">
                <a:hueOff val="0"/>
                <a:satOff val="0"/>
                <a:lumOff val="0"/>
                <a:alphaOff val="0"/>
                <a:tint val="69000"/>
                <a:alpha val="100000"/>
                <a:satMod val="109000"/>
                <a:lumMod val="110000"/>
              </a:schemeClr>
            </a:gs>
            <a:gs pos="52000">
              <a:schemeClr val="accent6">
                <a:hueOff val="0"/>
                <a:satOff val="0"/>
                <a:lumOff val="0"/>
                <a:alphaOff val="0"/>
                <a:tint val="74000"/>
                <a:satMod val="100000"/>
                <a:lumMod val="104000"/>
              </a:schemeClr>
            </a:gs>
            <a:gs pos="100000">
              <a:schemeClr val="accent6">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Virtual Keyboard </a:t>
          </a:r>
          <a:br>
            <a:rPr lang="en-US" sz="1600" kern="1200" dirty="0"/>
          </a:br>
          <a:r>
            <a:rPr lang="en-US" sz="1600" kern="1200" dirty="0"/>
            <a:t>Design</a:t>
          </a:r>
        </a:p>
      </dsp:txBody>
      <dsp:txXfrm>
        <a:off x="7116189" y="1703524"/>
        <a:ext cx="1612987" cy="944289"/>
      </dsp:txXfrm>
    </dsp:sp>
    <dsp:sp modelId="{5A614CEF-AD55-42CD-B401-A3AE780103A2}">
      <dsp:nvSpPr>
        <dsp:cNvPr id="0" name=""/>
        <dsp:cNvSpPr/>
      </dsp:nvSpPr>
      <dsp:spPr>
        <a:xfrm rot="10800000">
          <a:off x="6585289" y="1968372"/>
          <a:ext cx="354409" cy="414592"/>
        </a:xfrm>
        <a:prstGeom prst="rightArrow">
          <a:avLst>
            <a:gd name="adj1" fmla="val 60000"/>
            <a:gd name="adj2" fmla="val 50000"/>
          </a:avLst>
        </a:prstGeom>
        <a:gradFill rotWithShape="0">
          <a:gsLst>
            <a:gs pos="0">
              <a:schemeClr val="accent6">
                <a:hueOff val="0"/>
                <a:satOff val="0"/>
                <a:lumOff val="0"/>
                <a:alphaOff val="0"/>
                <a:tint val="69000"/>
                <a:alpha val="100000"/>
                <a:satMod val="109000"/>
                <a:lumMod val="110000"/>
              </a:schemeClr>
            </a:gs>
            <a:gs pos="52000">
              <a:schemeClr val="accent6">
                <a:hueOff val="0"/>
                <a:satOff val="0"/>
                <a:lumOff val="0"/>
                <a:alphaOff val="0"/>
                <a:tint val="74000"/>
                <a:satMod val="100000"/>
                <a:lumMod val="104000"/>
              </a:schemeClr>
            </a:gs>
            <a:gs pos="100000">
              <a:schemeClr val="accent6">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6691612" y="2051290"/>
        <a:ext cx="248086" cy="248756"/>
      </dsp:txXfrm>
    </dsp:sp>
    <dsp:sp modelId="{6A69A78A-2831-42B4-8C49-5402FBC2EF9F}">
      <dsp:nvSpPr>
        <dsp:cNvPr id="0" name=""/>
        <dsp:cNvSpPr/>
      </dsp:nvSpPr>
      <dsp:spPr>
        <a:xfrm>
          <a:off x="4746371" y="1674146"/>
          <a:ext cx="1671743" cy="1003045"/>
        </a:xfrm>
        <a:prstGeom prst="roundRect">
          <a:avLst>
            <a:gd name="adj" fmla="val 10000"/>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Integrating Eye Movement with Keyboard</a:t>
          </a:r>
        </a:p>
      </dsp:txBody>
      <dsp:txXfrm>
        <a:off x="4775749" y="1703524"/>
        <a:ext cx="1612987" cy="944289"/>
      </dsp:txXfrm>
    </dsp:sp>
    <dsp:sp modelId="{E83A062D-49E3-4D2E-AFC5-75F2F603F45B}">
      <dsp:nvSpPr>
        <dsp:cNvPr id="0" name=""/>
        <dsp:cNvSpPr/>
      </dsp:nvSpPr>
      <dsp:spPr>
        <a:xfrm rot="10800000">
          <a:off x="4244848" y="1968372"/>
          <a:ext cx="354409" cy="414592"/>
        </a:xfrm>
        <a:prstGeom prst="rightArrow">
          <a:avLst>
            <a:gd name="adj1" fmla="val 60000"/>
            <a:gd name="adj2" fmla="val 50000"/>
          </a:avLst>
        </a:prstGeom>
        <a:gradFill rotWithShape="0">
          <a:gsLst>
            <a:gs pos="0">
              <a:schemeClr val="accent2">
                <a:hueOff val="0"/>
                <a:satOff val="0"/>
                <a:lumOff val="0"/>
                <a:alphaOff val="0"/>
                <a:tint val="69000"/>
                <a:alpha val="100000"/>
                <a:satMod val="109000"/>
                <a:lumMod val="110000"/>
              </a:schemeClr>
            </a:gs>
            <a:gs pos="52000">
              <a:schemeClr val="accent2">
                <a:hueOff val="0"/>
                <a:satOff val="0"/>
                <a:lumOff val="0"/>
                <a:alphaOff val="0"/>
                <a:tint val="74000"/>
                <a:satMod val="100000"/>
                <a:lumMod val="104000"/>
              </a:schemeClr>
            </a:gs>
            <a:gs pos="100000">
              <a:schemeClr val="accent2">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351171" y="2051290"/>
        <a:ext cx="248086" cy="248756"/>
      </dsp:txXfrm>
    </dsp:sp>
    <dsp:sp modelId="{1219E368-053D-437E-87C5-957D78F1C9E8}">
      <dsp:nvSpPr>
        <dsp:cNvPr id="0" name=""/>
        <dsp:cNvSpPr/>
      </dsp:nvSpPr>
      <dsp:spPr>
        <a:xfrm>
          <a:off x="2405931" y="1674146"/>
          <a:ext cx="1671743" cy="1003045"/>
        </a:xfrm>
        <a:prstGeom prst="roundRect">
          <a:avLst>
            <a:gd name="adj" fmla="val 10000"/>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Adding Sound </a:t>
          </a:r>
        </a:p>
      </dsp:txBody>
      <dsp:txXfrm>
        <a:off x="2435309" y="1703524"/>
        <a:ext cx="1612987" cy="944289"/>
      </dsp:txXfrm>
    </dsp:sp>
    <dsp:sp modelId="{E453DD57-C9D8-4683-A7AF-4BD9B290A106}">
      <dsp:nvSpPr>
        <dsp:cNvPr id="0" name=""/>
        <dsp:cNvSpPr/>
      </dsp:nvSpPr>
      <dsp:spPr>
        <a:xfrm rot="10800000">
          <a:off x="1904408" y="1968372"/>
          <a:ext cx="354409" cy="414592"/>
        </a:xfrm>
        <a:prstGeom prst="rightArrow">
          <a:avLst>
            <a:gd name="adj1" fmla="val 60000"/>
            <a:gd name="adj2" fmla="val 50000"/>
          </a:avLst>
        </a:prstGeom>
        <a:gradFill rotWithShape="0">
          <a:gsLst>
            <a:gs pos="0">
              <a:schemeClr val="accent3">
                <a:hueOff val="0"/>
                <a:satOff val="0"/>
                <a:lumOff val="0"/>
                <a:alphaOff val="0"/>
                <a:tint val="69000"/>
                <a:alpha val="100000"/>
                <a:satMod val="109000"/>
                <a:lumMod val="110000"/>
              </a:schemeClr>
            </a:gs>
            <a:gs pos="52000">
              <a:schemeClr val="accent3">
                <a:hueOff val="0"/>
                <a:satOff val="0"/>
                <a:lumOff val="0"/>
                <a:alphaOff val="0"/>
                <a:tint val="74000"/>
                <a:satMod val="100000"/>
                <a:lumMod val="104000"/>
              </a:schemeClr>
            </a:gs>
            <a:gs pos="100000">
              <a:schemeClr val="accent3">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010731" y="2051290"/>
        <a:ext cx="248086" cy="248756"/>
      </dsp:txXfrm>
    </dsp:sp>
    <dsp:sp modelId="{F0493B59-0633-4F95-B9C9-11817DDB9A34}">
      <dsp:nvSpPr>
        <dsp:cNvPr id="0" name=""/>
        <dsp:cNvSpPr/>
      </dsp:nvSpPr>
      <dsp:spPr>
        <a:xfrm>
          <a:off x="65490" y="1674146"/>
          <a:ext cx="1671743" cy="1003045"/>
        </a:xfrm>
        <a:prstGeom prst="roundRect">
          <a:avLst>
            <a:gd name="adj" fmla="val 10000"/>
          </a:avLst>
        </a:prstGeom>
        <a:gradFill rotWithShape="0">
          <a:gsLst>
            <a:gs pos="0">
              <a:schemeClr val="accent4">
                <a:hueOff val="0"/>
                <a:satOff val="0"/>
                <a:lumOff val="0"/>
                <a:alphaOff val="0"/>
                <a:tint val="69000"/>
                <a:alpha val="100000"/>
                <a:satMod val="109000"/>
                <a:lumMod val="110000"/>
              </a:schemeClr>
            </a:gs>
            <a:gs pos="52000">
              <a:schemeClr val="accent4">
                <a:hueOff val="0"/>
                <a:satOff val="0"/>
                <a:lumOff val="0"/>
                <a:alphaOff val="0"/>
                <a:tint val="74000"/>
                <a:satMod val="100000"/>
                <a:lumMod val="104000"/>
              </a:schemeClr>
            </a:gs>
            <a:gs pos="100000">
              <a:schemeClr val="accent4">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Adding</a:t>
          </a:r>
          <a:r>
            <a:rPr lang="en-US" sz="1600" kern="1200" baseline="0" dirty="0"/>
            <a:t> Text box</a:t>
          </a:r>
          <a:endParaRPr lang="en-US" sz="1600" kern="1200" dirty="0"/>
        </a:p>
      </dsp:txBody>
      <dsp:txXfrm>
        <a:off x="94868" y="1703524"/>
        <a:ext cx="1612987" cy="944289"/>
      </dsp:txXfrm>
    </dsp:sp>
    <dsp:sp modelId="{1AEC9FE9-24FD-4D78-9234-5459657BF1E6}">
      <dsp:nvSpPr>
        <dsp:cNvPr id="0" name=""/>
        <dsp:cNvSpPr/>
      </dsp:nvSpPr>
      <dsp:spPr>
        <a:xfrm rot="5400000">
          <a:off x="724157" y="2794213"/>
          <a:ext cx="354409" cy="414592"/>
        </a:xfrm>
        <a:prstGeom prst="rightArrow">
          <a:avLst>
            <a:gd name="adj1" fmla="val 60000"/>
            <a:gd name="adj2" fmla="val 50000"/>
          </a:avLst>
        </a:prstGeom>
        <a:gradFill rotWithShape="0">
          <a:gsLst>
            <a:gs pos="0">
              <a:schemeClr val="accent4">
                <a:hueOff val="0"/>
                <a:satOff val="0"/>
                <a:lumOff val="0"/>
                <a:alphaOff val="0"/>
                <a:tint val="69000"/>
                <a:alpha val="100000"/>
                <a:satMod val="109000"/>
                <a:lumMod val="110000"/>
              </a:schemeClr>
            </a:gs>
            <a:gs pos="52000">
              <a:schemeClr val="accent4">
                <a:hueOff val="0"/>
                <a:satOff val="0"/>
                <a:lumOff val="0"/>
                <a:alphaOff val="0"/>
                <a:tint val="74000"/>
                <a:satMod val="100000"/>
                <a:lumMod val="104000"/>
              </a:schemeClr>
            </a:gs>
            <a:gs pos="100000">
              <a:schemeClr val="accent4">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776984" y="2824305"/>
        <a:ext cx="248756" cy="248086"/>
      </dsp:txXfrm>
    </dsp:sp>
    <dsp:sp modelId="{7177AD22-9931-4E57-B9DC-A8246FB80C46}">
      <dsp:nvSpPr>
        <dsp:cNvPr id="0" name=""/>
        <dsp:cNvSpPr/>
      </dsp:nvSpPr>
      <dsp:spPr>
        <a:xfrm>
          <a:off x="65490" y="3345889"/>
          <a:ext cx="1671743" cy="1003045"/>
        </a:xfrm>
        <a:prstGeom prst="roundRect">
          <a:avLst>
            <a:gd name="adj" fmla="val 1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Testing</a:t>
          </a:r>
        </a:p>
      </dsp:txBody>
      <dsp:txXfrm>
        <a:off x="94868" y="3375267"/>
        <a:ext cx="1612987" cy="944289"/>
      </dsp:txXfrm>
    </dsp:sp>
    <dsp:sp modelId="{F3ECA2ED-5074-4CFC-BAE4-1325DF12DF6B}">
      <dsp:nvSpPr>
        <dsp:cNvPr id="0" name=""/>
        <dsp:cNvSpPr/>
      </dsp:nvSpPr>
      <dsp:spPr>
        <a:xfrm>
          <a:off x="1884347" y="3640115"/>
          <a:ext cx="354409" cy="414592"/>
        </a:xfrm>
        <a:prstGeom prst="rightArrow">
          <a:avLst>
            <a:gd name="adj1" fmla="val 60000"/>
            <a:gd name="adj2" fmla="val 50000"/>
          </a:avLst>
        </a:prstGeom>
        <a:gradFill rotWithShape="0">
          <a:gsLst>
            <a:gs pos="0">
              <a:schemeClr val="accent5">
                <a:hueOff val="0"/>
                <a:satOff val="0"/>
                <a:lumOff val="0"/>
                <a:alphaOff val="0"/>
                <a:tint val="69000"/>
                <a:alpha val="100000"/>
                <a:satMod val="109000"/>
                <a:lumMod val="110000"/>
              </a:schemeClr>
            </a:gs>
            <a:gs pos="52000">
              <a:schemeClr val="accent5">
                <a:hueOff val="0"/>
                <a:satOff val="0"/>
                <a:lumOff val="0"/>
                <a:alphaOff val="0"/>
                <a:tint val="74000"/>
                <a:satMod val="100000"/>
                <a:lumMod val="104000"/>
              </a:schemeClr>
            </a:gs>
            <a:gs pos="100000">
              <a:schemeClr val="accent5">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4347" y="3723033"/>
        <a:ext cx="248086" cy="248756"/>
      </dsp:txXfrm>
    </dsp:sp>
    <dsp:sp modelId="{7FB4398C-AEEB-4BB2-BCD4-4E7FA2AD5905}">
      <dsp:nvSpPr>
        <dsp:cNvPr id="0" name=""/>
        <dsp:cNvSpPr/>
      </dsp:nvSpPr>
      <dsp:spPr>
        <a:xfrm>
          <a:off x="2405931" y="3345889"/>
          <a:ext cx="1671743" cy="1003045"/>
        </a:xfrm>
        <a:prstGeom prst="roundRect">
          <a:avLst>
            <a:gd name="adj" fmla="val 10000"/>
          </a:avLst>
        </a:prstGeom>
        <a:gradFill rotWithShape="0">
          <a:gsLst>
            <a:gs pos="0">
              <a:schemeClr val="accent6">
                <a:hueOff val="0"/>
                <a:satOff val="0"/>
                <a:lumOff val="0"/>
                <a:alphaOff val="0"/>
                <a:tint val="69000"/>
                <a:alpha val="100000"/>
                <a:satMod val="109000"/>
                <a:lumMod val="110000"/>
              </a:schemeClr>
            </a:gs>
            <a:gs pos="52000">
              <a:schemeClr val="accent6">
                <a:hueOff val="0"/>
                <a:satOff val="0"/>
                <a:lumOff val="0"/>
                <a:alphaOff val="0"/>
                <a:tint val="74000"/>
                <a:satMod val="100000"/>
                <a:lumMod val="104000"/>
              </a:schemeClr>
            </a:gs>
            <a:gs pos="100000">
              <a:schemeClr val="accent6">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Calibrating</a:t>
          </a:r>
        </a:p>
      </dsp:txBody>
      <dsp:txXfrm>
        <a:off x="2435309" y="3375267"/>
        <a:ext cx="1612987" cy="9442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CC17B-5150-4339-9AEE-6B3C5934340A}"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5C40B-503A-4FE3-A72E-E263649A1B16}" type="slidenum">
              <a:rPr lang="en-US" smtClean="0"/>
              <a:t>‹#›</a:t>
            </a:fld>
            <a:endParaRPr lang="en-US"/>
          </a:p>
        </p:txBody>
      </p:sp>
    </p:spTree>
    <p:extLst>
      <p:ext uri="{BB962C8B-B14F-4D97-AF65-F5344CB8AC3E}">
        <p14:creationId xmlns:p14="http://schemas.microsoft.com/office/powerpoint/2010/main" val="402123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B82DA07-B1C0-4E8D-91D2-E59CEC94D99E}" type="datetimeFigureOut">
              <a:rPr lang="en-US" smtClean="0"/>
              <a:t>12/8/2023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343967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31729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3434913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0787B0-5A99-413C-B906-DA29207C422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526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1890910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82DA07-B1C0-4E8D-91D2-E59CEC94D99E}"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211936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82DA07-B1C0-4E8D-91D2-E59CEC94D99E}"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1284381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2DA07-B1C0-4E8D-91D2-E59CEC94D99E}"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3992491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B82DA07-B1C0-4E8D-91D2-E59CEC94D99E}" type="datetimeFigureOut">
              <a:rPr lang="en-US" smtClean="0"/>
              <a:t>12/8/2023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9230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2DA07-B1C0-4E8D-91D2-E59CEC94D99E}"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259542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B82DA07-B1C0-4E8D-91D2-E59CEC94D99E}" type="datetimeFigureOut">
              <a:rPr lang="en-US" smtClean="0"/>
              <a:t>12/8/2023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135954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275482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2DA07-B1C0-4E8D-91D2-E59CEC94D99E}"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250617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82DA07-B1C0-4E8D-91D2-E59CEC94D99E}"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6654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2DA07-B1C0-4E8D-91D2-E59CEC94D99E}"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41338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391949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2DA07-B1C0-4E8D-91D2-E59CEC94D99E}"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787B0-5A99-413C-B906-DA29207C4228}" type="slidenum">
              <a:rPr lang="en-US" smtClean="0"/>
              <a:t>‹#›</a:t>
            </a:fld>
            <a:endParaRPr lang="en-US"/>
          </a:p>
        </p:txBody>
      </p:sp>
    </p:spTree>
    <p:extLst>
      <p:ext uri="{BB962C8B-B14F-4D97-AF65-F5344CB8AC3E}">
        <p14:creationId xmlns:p14="http://schemas.microsoft.com/office/powerpoint/2010/main" val="28513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82DA07-B1C0-4E8D-91D2-E59CEC94D99E}" type="datetimeFigureOut">
              <a:rPr lang="en-US" smtClean="0"/>
              <a:t>12/8/2023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0787B0-5A99-413C-B906-DA29207C4228}" type="slidenum">
              <a:rPr lang="en-US" smtClean="0"/>
              <a:t>‹#›</a:t>
            </a:fld>
            <a:endParaRPr lang="en-US"/>
          </a:p>
        </p:txBody>
      </p:sp>
    </p:spTree>
    <p:extLst>
      <p:ext uri="{BB962C8B-B14F-4D97-AF65-F5344CB8AC3E}">
        <p14:creationId xmlns:p14="http://schemas.microsoft.com/office/powerpoint/2010/main" val="36386168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earnopencv.com/facemark-facial-landmark-detection-using-opencv/" TargetMode="External"/><Relationship Id="rId7" Type="http://schemas.openxmlformats.org/officeDocument/2006/relationships/hyperlink" Target="https://medium.com/the-downlinq/histogram-of-oriented-gradients-hog-heading-classification-a92d1cf5b3cc" TargetMode="External"/><Relationship Id="rId2" Type="http://schemas.openxmlformats.org/officeDocument/2006/relationships/hyperlink" Target="https://docs.opencv.org/3.4.3/d7/d8b/tutorial_py_face_detection.html" TargetMode="External"/><Relationship Id="rId1" Type="http://schemas.openxmlformats.org/officeDocument/2006/relationships/slideLayout" Target="../slideLayouts/slideLayout2.xml"/><Relationship Id="rId6" Type="http://schemas.openxmlformats.org/officeDocument/2006/relationships/hyperlink" Target="https://bitbucket.org/pyglet/pyglet/wiki/Home" TargetMode="External"/><Relationship Id="rId5" Type="http://schemas.openxmlformats.org/officeDocument/2006/relationships/hyperlink" Target="https://towardsdatascience.com/cnn-based-face-detector-from-dlib-c3696195e01c" TargetMode="External"/><Relationship Id="rId4" Type="http://schemas.openxmlformats.org/officeDocument/2006/relationships/hyperlink" Target="https://www.pyimagesearch.com/2018/04/02/faster-facial-landmark-detector-with-dli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803564"/>
            <a:ext cx="12192000" cy="886690"/>
          </a:xfrm>
        </p:spPr>
        <p:txBody>
          <a:bodyPr>
            <a:noAutofit/>
          </a:bodyPr>
          <a:lstStyle/>
          <a:p>
            <a:pPr algn="ctr"/>
            <a:r>
              <a:rPr lang="en-US" sz="5400" dirty="0">
                <a:latin typeface="Agency FB" panose="020B0503020202020204" pitchFamily="34" charset="0"/>
              </a:rPr>
              <a:t>Virtual Keyboard for Quadriplegia Patients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4182"/>
          <a:stretch/>
        </p:blipFill>
        <p:spPr>
          <a:xfrm>
            <a:off x="1934222" y="2127548"/>
            <a:ext cx="8323555" cy="40533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3996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Extraction:</a:t>
            </a:r>
            <a:br>
              <a:rPr lang="en-US" dirty="0"/>
            </a:br>
            <a:r>
              <a:rPr lang="en-US" sz="2000" dirty="0"/>
              <a:t> </a:t>
            </a:r>
            <a:br>
              <a:rPr lang="en-US" sz="2000" dirty="0"/>
            </a:br>
            <a:r>
              <a:rPr lang="en-US" sz="2400" dirty="0"/>
              <a:t>Eyeball detection using Open CV - </a:t>
            </a:r>
            <a:r>
              <a:rPr lang="en-US" sz="2400" dirty="0" err="1"/>
              <a:t>Haar</a:t>
            </a:r>
            <a:r>
              <a:rPr lang="en-US" sz="2400" dirty="0"/>
              <a:t> Cascade Classifier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178" y="2179721"/>
            <a:ext cx="8115604" cy="3865418"/>
          </a:xfrm>
        </p:spPr>
      </p:pic>
      <p:sp>
        <p:nvSpPr>
          <p:cNvPr id="5" name="TextBox 4"/>
          <p:cNvSpPr txBox="1"/>
          <p:nvPr/>
        </p:nvSpPr>
        <p:spPr>
          <a:xfrm>
            <a:off x="4225636" y="5860473"/>
            <a:ext cx="2064328" cy="369332"/>
          </a:xfrm>
          <a:prstGeom prst="rect">
            <a:avLst/>
          </a:prstGeom>
          <a:noFill/>
        </p:spPr>
        <p:txBody>
          <a:bodyPr wrap="square" rtlCol="0">
            <a:spAutoFit/>
          </a:bodyPr>
          <a:lstStyle/>
          <a:p>
            <a:r>
              <a:rPr lang="en-US" dirty="0"/>
              <a:t>Labeling images</a:t>
            </a:r>
          </a:p>
        </p:txBody>
      </p:sp>
    </p:spTree>
    <p:extLst>
      <p:ext uri="{BB962C8B-B14F-4D97-AF65-F5344CB8AC3E}">
        <p14:creationId xmlns:p14="http://schemas.microsoft.com/office/powerpoint/2010/main" val="302862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55" y="152718"/>
            <a:ext cx="9721457" cy="1325562"/>
          </a:xfrm>
        </p:spPr>
        <p:txBody>
          <a:bodyPr>
            <a:normAutofit/>
          </a:bodyPr>
          <a:lstStyle/>
          <a:p>
            <a:r>
              <a:rPr lang="en-US" sz="3200" dirty="0"/>
              <a:t>Virtual Keyboard and sounds using </a:t>
            </a:r>
            <a:r>
              <a:rPr lang="en-US" sz="3200" dirty="0" err="1"/>
              <a:t>Pyglet</a:t>
            </a:r>
            <a:endParaRPr lang="en-US" sz="3200" dirty="0"/>
          </a:p>
        </p:txBody>
      </p:sp>
      <p:sp>
        <p:nvSpPr>
          <p:cNvPr id="3" name="Content Placeholder 2"/>
          <p:cNvSpPr>
            <a:spLocks noGrp="1"/>
          </p:cNvSpPr>
          <p:nvPr>
            <p:ph idx="1"/>
          </p:nvPr>
        </p:nvSpPr>
        <p:spPr>
          <a:xfrm>
            <a:off x="1511254" y="1317249"/>
            <a:ext cx="8595360" cy="4351337"/>
          </a:xfrm>
        </p:spPr>
        <p:txBody>
          <a:bodyPr/>
          <a:lstStyle/>
          <a:p>
            <a:pPr algn="ctr"/>
            <a:r>
              <a:rPr lang="en-US" i="1" dirty="0" err="1"/>
              <a:t>pyglet</a:t>
            </a:r>
            <a:r>
              <a:rPr lang="en-US" dirty="0"/>
              <a:t> is a cross-platform windowing and multimedia library for Python, intended for developing games and other visually rich applications. It supports windowing, user interface event handling, Joysticks, OpenGL graphics, loading images and videos, and playing sounds and music.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06" y="3020293"/>
            <a:ext cx="7966363" cy="3491345"/>
          </a:xfrm>
          <a:prstGeom prst="rect">
            <a:avLst/>
          </a:prstGeom>
        </p:spPr>
      </p:pic>
    </p:spTree>
    <p:extLst>
      <p:ext uri="{BB962C8B-B14F-4D97-AF65-F5344CB8AC3E}">
        <p14:creationId xmlns:p14="http://schemas.microsoft.com/office/powerpoint/2010/main" val="138700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66459"/>
            <a:ext cx="9692640" cy="1325562"/>
          </a:xfrm>
        </p:spPr>
        <p:txBody>
          <a:bodyPr/>
          <a:lstStyle/>
          <a:p>
            <a:r>
              <a:rPr lang="en-US" dirty="0"/>
              <a:t>Final Result </a:t>
            </a:r>
          </a:p>
        </p:txBody>
      </p:sp>
      <p:sp>
        <p:nvSpPr>
          <p:cNvPr id="3" name="Content Placeholder 2"/>
          <p:cNvSpPr>
            <a:spLocks noGrp="1"/>
          </p:cNvSpPr>
          <p:nvPr>
            <p:ph idx="1"/>
          </p:nvPr>
        </p:nvSpPr>
        <p:spPr>
          <a:xfrm>
            <a:off x="1261872" y="1392021"/>
            <a:ext cx="8595360" cy="4351337"/>
          </a:xfrm>
        </p:spPr>
        <p:txBody>
          <a:bodyPr>
            <a:normAutofit/>
          </a:bodyPr>
          <a:lstStyle/>
          <a:p>
            <a:r>
              <a:rPr lang="en-US" sz="2000" dirty="0"/>
              <a:t>Patient moves pupil in the direction he wants to move in the keyboard</a:t>
            </a:r>
          </a:p>
          <a:p>
            <a:r>
              <a:rPr lang="en-US" sz="2000" dirty="0"/>
              <a:t>Patient blinks to select letters from the keyboard onto a notepad and convey messages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60" y="2992582"/>
            <a:ext cx="6219825" cy="3441121"/>
          </a:xfrm>
          <a:prstGeom prst="rect">
            <a:avLst/>
          </a:prstGeom>
        </p:spPr>
      </p:pic>
    </p:spTree>
    <p:extLst>
      <p:ext uri="{BB962C8B-B14F-4D97-AF65-F5344CB8AC3E}">
        <p14:creationId xmlns:p14="http://schemas.microsoft.com/office/powerpoint/2010/main" val="217304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br>
              <a:rPr lang="en-US" dirty="0"/>
            </a:br>
            <a:endParaRPr lang="en-US" dirty="0"/>
          </a:p>
        </p:txBody>
      </p:sp>
      <p:sp>
        <p:nvSpPr>
          <p:cNvPr id="3" name="Content Placeholder 2"/>
          <p:cNvSpPr>
            <a:spLocks noGrp="1"/>
          </p:cNvSpPr>
          <p:nvPr>
            <p:ph idx="1"/>
          </p:nvPr>
        </p:nvSpPr>
        <p:spPr/>
        <p:txBody>
          <a:bodyPr/>
          <a:lstStyle/>
          <a:p>
            <a:r>
              <a:rPr lang="en-US" dirty="0">
                <a:hlinkClick r:id="rId2"/>
              </a:rPr>
              <a:t>https://docs.opencv.org/3.4.3/d7/d8b/tutorial_py_face_detection.html</a:t>
            </a:r>
            <a:endParaRPr lang="en-US" dirty="0"/>
          </a:p>
          <a:p>
            <a:r>
              <a:rPr lang="en-US" dirty="0">
                <a:hlinkClick r:id="rId3"/>
              </a:rPr>
              <a:t>https://www.learnopencv.com/facemark-facial-landmark-detection-using-opencv/</a:t>
            </a:r>
            <a:endParaRPr lang="en-US" dirty="0"/>
          </a:p>
          <a:p>
            <a:r>
              <a:rPr lang="en-US" dirty="0">
                <a:hlinkClick r:id="rId4"/>
              </a:rPr>
              <a:t>https://www.pyimagesearch.com/2018/04/02/faster-facial-landmark-detector-with-dlib/</a:t>
            </a:r>
            <a:endParaRPr lang="en-US" dirty="0"/>
          </a:p>
          <a:p>
            <a:r>
              <a:rPr lang="en-US" dirty="0">
                <a:hlinkClick r:id="rId5"/>
              </a:rPr>
              <a:t>https://towardsdatascience.com/cnn-based-face-detector-from-dlib-c3696195e01c</a:t>
            </a:r>
            <a:endParaRPr lang="en-US" dirty="0"/>
          </a:p>
          <a:p>
            <a:r>
              <a:rPr lang="en-US" dirty="0">
                <a:hlinkClick r:id="rId6"/>
              </a:rPr>
              <a:t>https://bitbucket.org/pyglet/pyglet/wiki/Home</a:t>
            </a:r>
            <a:endParaRPr lang="en-US" dirty="0"/>
          </a:p>
          <a:p>
            <a:r>
              <a:rPr lang="en-US" dirty="0">
                <a:hlinkClick r:id="rId7"/>
              </a:rPr>
              <a:t>https://medium.com/the-downlinq/histogram-of-oriented-gradients-hog-heading-classification-a92d1cf5b3cc</a:t>
            </a:r>
            <a:endParaRPr lang="en-US" dirty="0"/>
          </a:p>
        </p:txBody>
      </p:sp>
    </p:spTree>
    <p:extLst>
      <p:ext uri="{BB962C8B-B14F-4D97-AF65-F5344CB8AC3E}">
        <p14:creationId xmlns:p14="http://schemas.microsoft.com/office/powerpoint/2010/main" val="352604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Vision: </a:t>
            </a:r>
          </a:p>
        </p:txBody>
      </p:sp>
      <p:sp>
        <p:nvSpPr>
          <p:cNvPr id="3" name="Content Placeholder 2"/>
          <p:cNvSpPr>
            <a:spLocks noGrp="1"/>
          </p:cNvSpPr>
          <p:nvPr>
            <p:ph idx="1"/>
          </p:nvPr>
        </p:nvSpPr>
        <p:spPr/>
        <p:txBody>
          <a:bodyPr/>
          <a:lstStyle/>
          <a:p>
            <a:r>
              <a:rPr lang="en-US" dirty="0"/>
              <a:t>Mostafa </a:t>
            </a:r>
            <a:r>
              <a:rPr lang="en-US" dirty="0" err="1"/>
              <a:t>Didar</a:t>
            </a:r>
            <a:r>
              <a:rPr lang="en-US" dirty="0"/>
              <a:t> Mahdi </a:t>
            </a:r>
          </a:p>
          <a:p>
            <a:r>
              <a:rPr lang="en-US" dirty="0" err="1"/>
              <a:t>Sazid</a:t>
            </a:r>
            <a:r>
              <a:rPr lang="en-US" dirty="0"/>
              <a:t> Al </a:t>
            </a:r>
            <a:r>
              <a:rPr lang="en-US" dirty="0" err="1"/>
              <a:t>Emon</a:t>
            </a:r>
            <a:r>
              <a:rPr lang="en-US" dirty="0"/>
              <a:t> </a:t>
            </a:r>
          </a:p>
          <a:p>
            <a:r>
              <a:rPr lang="en-US" dirty="0"/>
              <a:t>Arnab </a:t>
            </a:r>
            <a:r>
              <a:rPr lang="en-US" dirty="0" err="1"/>
              <a:t>Rezvy</a:t>
            </a:r>
            <a:r>
              <a:rPr lang="en-US" dirty="0"/>
              <a:t> </a:t>
            </a:r>
          </a:p>
          <a:p>
            <a:r>
              <a:rPr lang="en-US" dirty="0" err="1"/>
              <a:t>Muhtadi</a:t>
            </a:r>
            <a:r>
              <a:rPr lang="en-US" dirty="0"/>
              <a:t> </a:t>
            </a:r>
            <a:r>
              <a:rPr lang="en-US" dirty="0" err="1"/>
              <a:t>Akif</a:t>
            </a:r>
            <a:endParaRPr lang="en-US" dirty="0"/>
          </a:p>
          <a:p>
            <a:r>
              <a:rPr lang="en-US" dirty="0" err="1"/>
              <a:t>Tanvir</a:t>
            </a:r>
            <a:r>
              <a:rPr lang="en-US" dirty="0"/>
              <a:t> Azad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080" y="2194560"/>
            <a:ext cx="2533650" cy="2381250"/>
          </a:xfrm>
          <a:prstGeom prst="rect">
            <a:avLst/>
          </a:prstGeom>
        </p:spPr>
      </p:pic>
    </p:spTree>
    <p:extLst>
      <p:ext uri="{BB962C8B-B14F-4D97-AF65-F5344CB8AC3E}">
        <p14:creationId xmlns:p14="http://schemas.microsoft.com/office/powerpoint/2010/main" val="400389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18" y="764373"/>
            <a:ext cx="10536382" cy="1293028"/>
          </a:xfrm>
        </p:spPr>
        <p:txBody>
          <a:bodyPr>
            <a:normAutofit/>
          </a:bodyPr>
          <a:lstStyle/>
          <a:p>
            <a:r>
              <a:rPr lang="en-US" b="1" dirty="0"/>
              <a:t>Project Goal:</a:t>
            </a:r>
            <a:br>
              <a:rPr lang="en-US" dirty="0"/>
            </a:br>
            <a:r>
              <a:rPr lang="en-US" dirty="0"/>
              <a:t>Quadriplegic Patient Support System</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17671" y="2418845"/>
            <a:ext cx="2356658" cy="35744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3210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0227"/>
            <a:ext cx="9692640" cy="1325562"/>
          </a:xfrm>
        </p:spPr>
        <p:txBody>
          <a:bodyPr/>
          <a:lstStyle/>
          <a:p>
            <a:r>
              <a:rPr lang="en-US" dirty="0"/>
              <a:t>What is Quadriplegia?</a:t>
            </a:r>
          </a:p>
        </p:txBody>
      </p:sp>
      <p:sp>
        <p:nvSpPr>
          <p:cNvPr id="3" name="Content Placeholder 2"/>
          <p:cNvSpPr>
            <a:spLocks noGrp="1"/>
          </p:cNvSpPr>
          <p:nvPr>
            <p:ph idx="1"/>
          </p:nvPr>
        </p:nvSpPr>
        <p:spPr>
          <a:xfrm>
            <a:off x="1372708" y="1355789"/>
            <a:ext cx="8595360" cy="4351337"/>
          </a:xfrm>
        </p:spPr>
        <p:txBody>
          <a:bodyPr>
            <a:normAutofit/>
          </a:bodyPr>
          <a:lstStyle/>
          <a:p>
            <a:pPr algn="just"/>
            <a:r>
              <a:rPr lang="en-US" sz="2000" dirty="0"/>
              <a:t>Quadriplegia, also known as Tetraplegia, is defined as paralysis caused by illness or injury to a human that results in the partial or total loss of use of all their limbs and torso.</a:t>
            </a:r>
          </a:p>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2386897"/>
            <a:ext cx="7966364" cy="3958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5220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a:solidFill>
                  <a:srgbClr val="0070C0"/>
                </a:solidFill>
              </a:rPr>
              <a:t>Part 1:</a:t>
            </a:r>
          </a:p>
          <a:p>
            <a:r>
              <a:rPr lang="en-US" sz="2400" dirty="0">
                <a:solidFill>
                  <a:srgbClr val="0070C0"/>
                </a:solidFill>
              </a:rPr>
              <a:t>Face and Eye Detection</a:t>
            </a:r>
          </a:p>
          <a:p>
            <a:pPr marL="0" indent="0">
              <a:buNone/>
            </a:pPr>
            <a:br>
              <a:rPr lang="en-US" sz="2400" dirty="0"/>
            </a:br>
            <a:r>
              <a:rPr lang="en-US" sz="2400" dirty="0"/>
              <a:t>   </a:t>
            </a:r>
            <a:r>
              <a:rPr lang="en-US" sz="2400" dirty="0">
                <a:solidFill>
                  <a:srgbClr val="00B050"/>
                </a:solidFill>
              </a:rPr>
              <a:t>Part 2:</a:t>
            </a:r>
          </a:p>
          <a:p>
            <a:r>
              <a:rPr lang="en-US" sz="2400" dirty="0">
                <a:solidFill>
                  <a:srgbClr val="00B050"/>
                </a:solidFill>
              </a:rPr>
              <a:t>Virtual Keyboard</a:t>
            </a:r>
            <a:br>
              <a:rPr lang="en-US" sz="2400" dirty="0"/>
            </a:br>
            <a:endParaRPr lang="en-US" sz="2400" dirty="0"/>
          </a:p>
          <a:p>
            <a:pPr marL="0" indent="0">
              <a:buNone/>
            </a:pPr>
            <a:r>
              <a:rPr lang="en-US" sz="2400" dirty="0"/>
              <a:t>   </a:t>
            </a:r>
            <a:r>
              <a:rPr lang="en-US" sz="2400" dirty="0">
                <a:solidFill>
                  <a:srgbClr val="C00000"/>
                </a:solidFill>
              </a:rPr>
              <a:t>Part 3:</a:t>
            </a:r>
          </a:p>
          <a:p>
            <a:r>
              <a:rPr lang="en-US" sz="2400" dirty="0">
                <a:solidFill>
                  <a:srgbClr val="C00000"/>
                </a:solidFill>
              </a:rPr>
              <a:t>Integration of Part 1 and 2</a:t>
            </a:r>
          </a:p>
        </p:txBody>
      </p:sp>
    </p:spTree>
    <p:extLst>
      <p:ext uri="{BB962C8B-B14F-4D97-AF65-F5344CB8AC3E}">
        <p14:creationId xmlns:p14="http://schemas.microsoft.com/office/powerpoint/2010/main" val="239692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063" y="130233"/>
            <a:ext cx="9692640" cy="1325562"/>
          </a:xfrm>
        </p:spPr>
        <p:txBody>
          <a:bodyPr/>
          <a:lstStyle/>
          <a:p>
            <a:r>
              <a:rPr lang="en-US" dirty="0"/>
              <a:t>Proposed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6541125"/>
              </p:ext>
            </p:extLst>
          </p:nvPr>
        </p:nvGraphicFramePr>
        <p:xfrm>
          <a:off x="1262063" y="1828800"/>
          <a:ext cx="882404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54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4" y="487283"/>
            <a:ext cx="9635836" cy="1293028"/>
          </a:xfrm>
        </p:spPr>
        <p:txBody>
          <a:bodyPr>
            <a:normAutofit/>
          </a:bodyPr>
          <a:lstStyle/>
          <a:p>
            <a:r>
              <a:rPr lang="en-US" sz="3600" dirty="0"/>
              <a:t>Dependencies and Framework used:</a:t>
            </a:r>
          </a:p>
        </p:txBody>
      </p:sp>
      <p:sp>
        <p:nvSpPr>
          <p:cNvPr id="3" name="Content Placeholder 2"/>
          <p:cNvSpPr>
            <a:spLocks noGrp="1"/>
          </p:cNvSpPr>
          <p:nvPr>
            <p:ph idx="1"/>
          </p:nvPr>
        </p:nvSpPr>
        <p:spPr>
          <a:xfrm>
            <a:off x="1552818" y="2008909"/>
            <a:ext cx="8595360" cy="4351337"/>
          </a:xfrm>
        </p:spPr>
        <p:txBody>
          <a:bodyPr/>
          <a:lstStyle/>
          <a:p>
            <a:r>
              <a:rPr lang="en-US" dirty="0" err="1"/>
              <a:t>OpenCV</a:t>
            </a:r>
            <a:endParaRPr lang="en-US" dirty="0"/>
          </a:p>
          <a:p>
            <a:r>
              <a:rPr lang="en-US" dirty="0" err="1"/>
              <a:t>Dlib</a:t>
            </a:r>
            <a:endParaRPr lang="en-US" dirty="0"/>
          </a:p>
          <a:p>
            <a:r>
              <a:rPr lang="en-US" dirty="0" err="1"/>
              <a:t>Pyglet</a:t>
            </a:r>
            <a:endParaRPr lang="en-US" dirty="0"/>
          </a:p>
          <a:p>
            <a:r>
              <a:rPr lang="en-US" dirty="0" err="1"/>
              <a:t>Numpy</a:t>
            </a:r>
            <a:endParaRPr lang="en-US" dirty="0"/>
          </a:p>
          <a:p>
            <a:r>
              <a:rPr lang="en-US" dirty="0"/>
              <a:t>Python math and time libraries</a:t>
            </a:r>
          </a:p>
          <a:p>
            <a:endParaRPr lang="en-US" dirty="0"/>
          </a:p>
          <a:p>
            <a:endParaRPr lang="en-US" dirty="0"/>
          </a:p>
        </p:txBody>
      </p:sp>
    </p:spTree>
    <p:extLst>
      <p:ext uri="{BB962C8B-B14F-4D97-AF65-F5344CB8AC3E}">
        <p14:creationId xmlns:p14="http://schemas.microsoft.com/office/powerpoint/2010/main" val="316441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br>
              <a:rPr lang="en-US" dirty="0"/>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8525" y="2207780"/>
            <a:ext cx="2860656" cy="4024313"/>
          </a:xfrm>
        </p:spPr>
      </p:pic>
      <p:sp>
        <p:nvSpPr>
          <p:cNvPr id="5" name="TextBox 4"/>
          <p:cNvSpPr txBox="1"/>
          <p:nvPr/>
        </p:nvSpPr>
        <p:spPr>
          <a:xfrm>
            <a:off x="1870363" y="1410887"/>
            <a:ext cx="7716981" cy="584775"/>
          </a:xfrm>
          <a:prstGeom prst="rect">
            <a:avLst/>
          </a:prstGeom>
          <a:noFill/>
        </p:spPr>
        <p:txBody>
          <a:bodyPr wrap="square" rtlCol="0">
            <a:spAutoFit/>
          </a:bodyPr>
          <a:lstStyle/>
          <a:p>
            <a:r>
              <a:rPr lang="en-US" sz="3200" dirty="0"/>
              <a:t>Facial Landmark detection using </a:t>
            </a:r>
            <a:r>
              <a:rPr lang="en-US" sz="3200" dirty="0" err="1"/>
              <a:t>Dlib</a:t>
            </a:r>
            <a:endParaRPr lang="en-US" sz="3200" dirty="0"/>
          </a:p>
        </p:txBody>
      </p:sp>
    </p:spTree>
    <p:extLst>
      <p:ext uri="{BB962C8B-B14F-4D97-AF65-F5344CB8AC3E}">
        <p14:creationId xmlns:p14="http://schemas.microsoft.com/office/powerpoint/2010/main" val="146697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1076180"/>
          </a:xfrm>
        </p:spPr>
        <p:txBody>
          <a:bodyPr>
            <a:normAutofit/>
          </a:bodyPr>
          <a:lstStyle/>
          <a:p>
            <a:pPr algn="l"/>
            <a:r>
              <a:rPr lang="en-US" dirty="0" err="1"/>
              <a:t>Dlib</a:t>
            </a:r>
            <a:r>
              <a:rPr lang="en-US" dirty="0"/>
              <a:t>:</a:t>
            </a:r>
          </a:p>
        </p:txBody>
      </p:sp>
      <p:sp>
        <p:nvSpPr>
          <p:cNvPr id="3" name="Content Placeholder 2"/>
          <p:cNvSpPr>
            <a:spLocks noGrp="1"/>
          </p:cNvSpPr>
          <p:nvPr>
            <p:ph idx="1"/>
          </p:nvPr>
        </p:nvSpPr>
        <p:spPr>
          <a:xfrm>
            <a:off x="1261872" y="775855"/>
            <a:ext cx="8595360" cy="4296278"/>
          </a:xfrm>
        </p:spPr>
        <p:txBody>
          <a:bodyPr/>
          <a:lstStyle/>
          <a:p>
            <a:r>
              <a:rPr lang="en-US" dirty="0"/>
              <a:t>Uses HOG (Histogram of Oriented Gradients) + Linear SVM  detector  to detect faces in the grayscale image.</a:t>
            </a:r>
          </a:p>
          <a:p>
            <a:r>
              <a:rPr lang="en-US" dirty="0"/>
              <a:t>HOG descriptor is computed by calculating image gradients that capture contour and silhouette information of grayscale images.</a:t>
            </a:r>
          </a:p>
          <a:p>
            <a:r>
              <a:rPr lang="en-US" dirty="0"/>
              <a:t>Images are turned to Gray Scale to save computation power.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20" y="2896465"/>
            <a:ext cx="5624944" cy="3752850"/>
          </a:xfrm>
          <a:prstGeom prst="rect">
            <a:avLst/>
          </a:prstGeom>
        </p:spPr>
      </p:pic>
    </p:spTree>
    <p:extLst>
      <p:ext uri="{BB962C8B-B14F-4D97-AF65-F5344CB8AC3E}">
        <p14:creationId xmlns:p14="http://schemas.microsoft.com/office/powerpoint/2010/main" val="19283333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206</TotalTime>
  <Words>375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Century Gothic</vt:lpstr>
      <vt:lpstr>Vapor Trail</vt:lpstr>
      <vt:lpstr>Virtual Keyboard for Quadriplegia Patients</vt:lpstr>
      <vt:lpstr>Team Vision: </vt:lpstr>
      <vt:lpstr>Project Goal: Quadriplegic Patient Support System</vt:lpstr>
      <vt:lpstr>What is Quadriplegia?</vt:lpstr>
      <vt:lpstr>Proposed Solution:</vt:lpstr>
      <vt:lpstr>Proposed Framework:</vt:lpstr>
      <vt:lpstr>Dependencies and Framework used:</vt:lpstr>
      <vt:lpstr>Methodology: </vt:lpstr>
      <vt:lpstr>Dlib:</vt:lpstr>
      <vt:lpstr>Feature Extraction:   Eyeball detection using Open CV - Haar Cascade Classifier</vt:lpstr>
      <vt:lpstr>Virtual Keyboard and sounds using Pyglet</vt:lpstr>
      <vt:lpstr>Final Result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Arnab Rezvi</cp:lastModifiedBy>
  <cp:revision>32</cp:revision>
  <dcterms:created xsi:type="dcterms:W3CDTF">2019-04-02T20:51:20Z</dcterms:created>
  <dcterms:modified xsi:type="dcterms:W3CDTF">2023-12-07T23:21:45Z</dcterms:modified>
</cp:coreProperties>
</file>