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D5F6885-03BD-42DE-9E90-8CEAEFE560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CE6218-3905-4395-AEEC-6A2370CDAEC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03-09-2022 23:57:40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7207FD14-E7FC-4BC7-854F-2B36B579E5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609600"/>
            <a:ext cx="111442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2022-09-03T18:27:40Z</dcterms:created>
  <dcterms:modified xsi:type="dcterms:W3CDTF">2022-09-03T18:27:40Z</dcterms:modified>
</cp:coreProperties>
</file>