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B703DD-35D5-4F92-8247-4BE0BF3277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72275F-EF5B-4597-A4A4-CC16FC670B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14-09-2022 12:45:03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Profit Insights" id="2" name="slide2">
            <a:extLst>
              <a:ext uri="{FF2B5EF4-FFF2-40B4-BE49-F238E27FC236}">
                <a16:creationId xmlns:a16="http://schemas.microsoft.com/office/drawing/2014/main" id="{42CB0FDC-8E70-4384-9207-82F1B1E50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2022-09-14T07:15:04Z</dcterms:created>
  <dcterms:modified xsi:type="dcterms:W3CDTF">2022-09-14T07:15:04Z</dcterms:modified>
</cp:coreProperties>
</file>