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d4e6f0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d4e6f0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d4e6f01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d4e6f01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d4e6f01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d4e6f01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d4e6f0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d4e6f01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d4e6f01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d4e6f01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d4e6f01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d4e6f01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d4e6f01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d4e6f01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d4e6f01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d4e6f01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d4e6f01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d4e6f01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d4e6f01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d4e6f01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d4e6f018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d4e6f018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d4e6f01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d4e6f01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d4e6f01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d4e6f01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d4e6f01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d4e6f01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d4e6f01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d4e6f01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d4e6f01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d4e6f01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latin typeface="Times New Roman"/>
                <a:ea typeface="Times New Roman"/>
                <a:cs typeface="Times New Roman"/>
                <a:sym typeface="Times New Roman"/>
              </a:rPr>
              <a:t>Multipurpose LFR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834175"/>
            <a:ext cx="8520600" cy="2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Arnab Saha				</a:t>
            </a:r>
            <a:r>
              <a:rPr lang="en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16.02.04.036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Noor Islam Sunny		: 16.02.04.038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Saffat Rafiq Raaz			: 16.02.04.041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Fakhrul Islam Fahad		: 16.02.04.051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l="-1090" t="16311" r="1090" b="16311"/>
          <a:stretch/>
        </p:blipFill>
        <p:spPr>
          <a:xfrm rot="10800000">
            <a:off x="3313425" y="2914225"/>
            <a:ext cx="2081550" cy="158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l="15172" r="10345" b="16128"/>
          <a:stretch/>
        </p:blipFill>
        <p:spPr>
          <a:xfrm>
            <a:off x="658050" y="483475"/>
            <a:ext cx="3639400" cy="18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5">
            <a:alphaModFix/>
          </a:blip>
          <a:srcRect t="22630" b="21615"/>
          <a:stretch/>
        </p:blipFill>
        <p:spPr>
          <a:xfrm>
            <a:off x="4921225" y="483475"/>
            <a:ext cx="2941050" cy="15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75" y="416300"/>
            <a:ext cx="1230600" cy="19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0100" y="2994738"/>
            <a:ext cx="1933849" cy="160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l="14163" t="16328" r="12144" b="13653"/>
          <a:stretch/>
        </p:blipFill>
        <p:spPr>
          <a:xfrm>
            <a:off x="6015737" y="481800"/>
            <a:ext cx="1826426" cy="17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483450" y="228300"/>
            <a:ext cx="82725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Component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250" y="1025325"/>
            <a:ext cx="3925500" cy="39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3140 BDT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93475"/>
            <a:ext cx="8520600" cy="1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75" y="968800"/>
            <a:ext cx="7090776" cy="41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450375"/>
            <a:ext cx="8520600" cy="3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 follower robot can be used for multipurpose deeds. In a very small budget, this lfr can be built. The features of this lfr are very useful for the society. These can reduce the work loads for the people/organization who will apply the system. So, we can say that our project, </a:t>
            </a: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‘Multipurpose LFR’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put a good impact on the society.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025" y="362600"/>
            <a:ext cx="8205425" cy="445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6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6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Society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Implementation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Equipment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834175"/>
            <a:ext cx="8520600" cy="2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 follower robot(LFR) is basically a robot, designed to follow a path determined by the user. Line follower robot actually senses the line and run over it. It mainly follows a black line on white surface or a white line on black surface. This is done by infrared sensors. Sometimes, a lfr can also detect obstacles using ultrasonic sensor.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834175"/>
            <a:ext cx="8520600" cy="2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★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following a path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★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 at many points after going a certain amount of distance according to the keypad input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★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goods from the points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★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the obstacle while going through its path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70425"/>
            <a:ext cx="85206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Society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423525"/>
            <a:ext cx="85206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lfr can be used: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4191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physically disabled persons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restaurants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hospitals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industries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70425"/>
            <a:ext cx="85206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i="1">
                <a:latin typeface="Times New Roman"/>
                <a:ea typeface="Times New Roman"/>
                <a:cs typeface="Times New Roman"/>
                <a:sym typeface="Times New Roman"/>
              </a:rPr>
              <a:t>Future Implementation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423525"/>
            <a:ext cx="85206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taking various degrees of turns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keypad input, the lfr will decide which angle of path it should move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and wait for a few moments to get an obstacle free path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lfr will come back to the starting point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270425"/>
            <a:ext cx="85206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i="1"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423525"/>
            <a:ext cx="85206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LFR follows a black straight line on a white surface. According to the keypad input, it stops after going a certain amount of distance. Suppose, if 1 is pressed through the keypad, it goes about 20 centimetres distance and then stops. If 2 is pressed, it goes about 40 centimetres and stops.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stops at many points to deliver many lightweight goods or take goods from those points. While going through the path the lfr stops if it detects any kind of obstacles.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Equipment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2308" t="-6400" r="2298" b="6400"/>
          <a:stretch/>
        </p:blipFill>
        <p:spPr>
          <a:xfrm>
            <a:off x="308875" y="832625"/>
            <a:ext cx="4136325" cy="40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600" y="1047500"/>
            <a:ext cx="3988575" cy="37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83450" y="228300"/>
            <a:ext cx="82725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Components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382</Words>
  <PresentationFormat>On-screen Show (16:9)</PresentationFormat>
  <Paragraphs>69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Multipurpose LFR </vt:lpstr>
      <vt:lpstr>  Outline</vt:lpstr>
      <vt:lpstr>Introduction</vt:lpstr>
      <vt:lpstr>Objectives</vt:lpstr>
      <vt:lpstr>Impact on Society</vt:lpstr>
      <vt:lpstr>Future Implementation</vt:lpstr>
      <vt:lpstr>Procedure</vt:lpstr>
      <vt:lpstr> Equipment </vt:lpstr>
      <vt:lpstr>Slide 9</vt:lpstr>
      <vt:lpstr>Slide 10</vt:lpstr>
      <vt:lpstr>Slide 11</vt:lpstr>
      <vt:lpstr>Slide 12</vt:lpstr>
      <vt:lpstr>Budget </vt:lpstr>
      <vt:lpstr>Contribution </vt:lpstr>
      <vt:lpstr>Conclusion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Multipurpose LFR </dc:title>
  <cp:lastModifiedBy>User</cp:lastModifiedBy>
  <cp:revision>1</cp:revision>
  <dcterms:modified xsi:type="dcterms:W3CDTF">2019-10-10T06:42:12Z</dcterms:modified>
</cp:coreProperties>
</file>