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afb7515b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afb7515b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fb7515b6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afb7515b6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afb7515b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afb7515b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afb7515b6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afb7515b6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29b8fa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b29b8fa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29b8fa5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29b8fa5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afb7515b6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afb7515b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tworkrepository.com/fb-pages-food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08100" y="2231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 </a:t>
            </a:r>
            <a:r>
              <a:rPr lang="en" sz="4300"/>
              <a:t>CSE-6413</a:t>
            </a:r>
            <a:endParaRPr sz="4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66825" y="3205625"/>
            <a:ext cx="58695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565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Network Science</a:t>
            </a:r>
            <a:endParaRPr sz="114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72" y="1277125"/>
            <a:ext cx="1022361" cy="1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75725" y="235050"/>
            <a:ext cx="85206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</a:t>
            </a:r>
            <a:r>
              <a:rPr lang="en" sz="3644"/>
              <a:t>Group members</a:t>
            </a:r>
            <a:endParaRPr sz="3644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75725" y="1647625"/>
            <a:ext cx="85206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 ARNAB SIRCAR          - </a:t>
            </a:r>
            <a:r>
              <a:rPr b="1" lang="en" sz="2000"/>
              <a:t>0424052036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                             </a:t>
            </a:r>
            <a:r>
              <a:rPr b="1" lang="en" sz="2000"/>
              <a:t>A. S. M. Muntaheen     - 0424054602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Project Idea </a:t>
            </a:r>
            <a:endParaRPr sz="384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/>
              <a:t>Exploring Connections: A Network Analysis of Facebook's Food Pages</a:t>
            </a:r>
            <a:endParaRPr b="1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726300" y="1556975"/>
            <a:ext cx="76914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Facebook Food Pages dataset (November 2017)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 Facebook pages.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 mutual likes between pages.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Type: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Undirected and unweighted.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Degree Distribution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Clustering Coefficient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Shortest Path Length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Community Detection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Centrality Measures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Comparison of Food Brands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44350"/>
            <a:ext cx="86265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60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5"/>
              <a:buChar char="●"/>
            </a:pPr>
            <a:r>
              <a:rPr lang="en" sz="2165">
                <a:solidFill>
                  <a:srgbClr val="000000"/>
                </a:solidFill>
              </a:rPr>
              <a:t>Identify the most influential pages</a:t>
            </a:r>
            <a:endParaRPr sz="21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65">
              <a:solidFill>
                <a:srgbClr val="000000"/>
              </a:solidFill>
            </a:endParaRPr>
          </a:p>
          <a:p>
            <a:pPr indent="-3660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65"/>
              <a:buChar char="●"/>
            </a:pPr>
            <a:r>
              <a:rPr lang="en" sz="2165">
                <a:solidFill>
                  <a:srgbClr val="000000"/>
                </a:solidFill>
              </a:rPr>
              <a:t>Discover communities of related pages</a:t>
            </a:r>
            <a:endParaRPr sz="21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65">
              <a:solidFill>
                <a:srgbClr val="000000"/>
              </a:solidFill>
            </a:endParaRPr>
          </a:p>
          <a:p>
            <a:pPr indent="-3660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65"/>
              <a:buChar char="●"/>
            </a:pPr>
            <a:r>
              <a:rPr lang="en" sz="2165">
                <a:solidFill>
                  <a:srgbClr val="000000"/>
                </a:solidFill>
              </a:rPr>
              <a:t>Assesses brand popularity and reach within the food network</a:t>
            </a:r>
            <a:endParaRPr sz="216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6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165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8850" y="1656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Visualization Tool:</a:t>
            </a:r>
            <a:r>
              <a:rPr lang="en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Gephi or NetworkX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-753375"/>
            <a:ext cx="85206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 you</a:t>
            </a:r>
            <a:endParaRPr sz="7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