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0" r:id="rId5"/>
    <p:sldId id="259" r:id="rId6"/>
    <p:sldId id="258" r:id="rId7"/>
    <p:sldId id="257" r:id="rId8"/>
    <p:sldId id="266" r:id="rId9"/>
    <p:sldId id="262" r:id="rId10"/>
    <p:sldId id="263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040" y="586423"/>
            <a:ext cx="9144000" cy="2387600"/>
          </a:xfrm>
        </p:spPr>
        <p:txBody>
          <a:bodyPr/>
          <a:lstStyle/>
          <a:p>
            <a:r>
              <a:rPr lang="en-US" sz="8800" dirty="0"/>
              <a:t>TO DO APP</a:t>
            </a:r>
            <a:endParaRPr lang="en-US" sz="8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2050" y="4341495"/>
            <a:ext cx="3409950" cy="25165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129270" y="2530475"/>
            <a:ext cx="2560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Developed in 2023</a:t>
            </a:r>
            <a:endParaRPr lang="en-US"/>
          </a:p>
          <a:p>
            <a:r>
              <a:rPr lang="en-US"/>
              <a:t>- Arnab Das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6893560" cy="6858635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2395220" y="2152650"/>
            <a:ext cx="1285240" cy="855345"/>
          </a:xfrm>
          <a:prstGeom prst="rightBrac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825740" y="2220595"/>
            <a:ext cx="3757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These are the dependencies added in the `pubspec.yaml` file.</a:t>
            </a:r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912870" y="2316480"/>
            <a:ext cx="3813175" cy="45402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104" name="Content Placeholder 103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Content Placeholder 99"/>
          <p:cNvPicPr/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5181600" cy="43516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Content Placeholder 8" descr="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304546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735" y="198755"/>
            <a:ext cx="3009265" cy="6459855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1840865" y="5633720"/>
            <a:ext cx="2305050" cy="36576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212590" y="5622925"/>
            <a:ext cx="3545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When you click this button, it will lead you to the login page.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3380740" y="2254885"/>
            <a:ext cx="520954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4000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Splash Page</a:t>
            </a:r>
            <a:endParaRPr lang="en-US" sz="4000" u="sng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3093720" cy="687514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3491230" y="1213485"/>
            <a:ext cx="520954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40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Page</a:t>
            </a:r>
            <a:endParaRPr lang="en-US" sz="40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2959735" y="3503295"/>
            <a:ext cx="1696720" cy="33210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2959735" y="4157345"/>
            <a:ext cx="1696720" cy="28702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2006600" y="5176520"/>
            <a:ext cx="1739900" cy="32194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2006600" y="5855335"/>
            <a:ext cx="1739900" cy="32131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822190" y="3448050"/>
            <a:ext cx="368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provide your email address here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4966335" y="4023995"/>
            <a:ext cx="2826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enter the password here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824605" y="5210175"/>
            <a:ext cx="5260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Upon clicking this button, you'll be directed to the app's main page.</a:t>
            </a:r>
            <a:endParaRPr lang="en-US"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3857625" y="5941695"/>
            <a:ext cx="5216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After clicking this button, you will be taken to the signup page where you can register</a:t>
            </a:r>
            <a:endParaRPr lang="en-US">
              <a:sym typeface="+mn-ea"/>
            </a:endParaRPr>
          </a:p>
          <a:p>
            <a:endParaRPr lang="en-US"/>
          </a:p>
        </p:txBody>
      </p:sp>
      <p:pic>
        <p:nvPicPr>
          <p:cNvPr id="20" name="Content Placeholder 1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84640" y="121920"/>
            <a:ext cx="3007360" cy="66147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3048635" cy="677481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54490" y="109855"/>
            <a:ext cx="2937510" cy="6671945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2881630" y="3082290"/>
            <a:ext cx="1696720" cy="33210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2881630" y="3680460"/>
            <a:ext cx="1696720" cy="33210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2881630" y="4278630"/>
            <a:ext cx="1696720" cy="33210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2881630" y="4876800"/>
            <a:ext cx="1696720" cy="33210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2128520" y="6073140"/>
            <a:ext cx="1696720" cy="33210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971415" y="3074035"/>
            <a:ext cx="3895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provide your first name here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971415" y="3680460"/>
            <a:ext cx="2892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provide last name here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971415" y="4242435"/>
            <a:ext cx="351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provide your email address here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037455" y="4804410"/>
            <a:ext cx="2116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create a pasword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3979545" y="6073140"/>
            <a:ext cx="52755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Upon clicking this button, you'll be directed to the app's main page.</a:t>
            </a:r>
            <a:endParaRPr lang="en-US">
              <a:sym typeface="+mn-ea"/>
            </a:endParaRPr>
          </a:p>
          <a:p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502025" y="949325"/>
            <a:ext cx="520954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40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SignIn Page</a:t>
            </a:r>
            <a:endParaRPr lang="en-US" sz="40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3072765" cy="6829425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2815590" y="1985010"/>
            <a:ext cx="1696720" cy="33210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2948940" y="5897245"/>
            <a:ext cx="1696720" cy="33210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2948940" y="976630"/>
            <a:ext cx="1696720" cy="33210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499110" y="411480"/>
            <a:ext cx="3092450" cy="33210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694055" y="3470275"/>
            <a:ext cx="2897505" cy="33210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73210" y="121920"/>
            <a:ext cx="3018790" cy="658241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3780155" y="375285"/>
            <a:ext cx="2316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Side Menu 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777740" y="976630"/>
            <a:ext cx="3280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Search for existing tasks here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744720" y="1998345"/>
            <a:ext cx="3313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Remove the current task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3769360" y="3395345"/>
            <a:ext cx="381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Checkbox to indicate completion of tasks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4744720" y="5861050"/>
            <a:ext cx="289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To create a task.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3769360" y="4338955"/>
            <a:ext cx="520954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40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Page</a:t>
            </a:r>
            <a:endParaRPr lang="en-US" sz="40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</a:t>
            </a:r>
            <a:endParaRPr lang="en-US"/>
          </a:p>
        </p:txBody>
      </p:sp>
      <p:pic>
        <p:nvPicPr>
          <p:cNvPr id="6" name="Content Placeholder 5" descr="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3122295" cy="6938645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3869055" y="481330"/>
            <a:ext cx="520954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40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Drawer Page</a:t>
            </a:r>
            <a:endParaRPr lang="en-US" sz="40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1425575" y="1708150"/>
            <a:ext cx="1973580" cy="33210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1425575" y="2228850"/>
            <a:ext cx="1973580" cy="33210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1425575" y="2749550"/>
            <a:ext cx="1696720" cy="33210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1425575" y="3270250"/>
            <a:ext cx="1696720" cy="33210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1425575" y="3790950"/>
            <a:ext cx="1696720" cy="33210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1425575" y="4212590"/>
            <a:ext cx="1696720" cy="33210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86265" y="190500"/>
            <a:ext cx="2806700" cy="640207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3564255" y="1708150"/>
            <a:ext cx="5242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It will navigate you to the Splash Page of this app.</a:t>
            </a:r>
            <a:endParaRPr lang="en-US">
              <a:sym typeface="+mn-ea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3564255" y="2192655"/>
            <a:ext cx="5242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It will navigate you to the Profile Page of this app.</a:t>
            </a:r>
            <a:endParaRPr lang="en-US"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3564255" y="2677160"/>
            <a:ext cx="592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It will navigate you to the Home page of this app again.</a:t>
            </a:r>
            <a:endParaRPr lang="en-US"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3564255" y="3198495"/>
            <a:ext cx="581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It will navigate you to the Settings Page of this app.</a:t>
            </a:r>
            <a:endParaRPr lang="en-US"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3564255" y="3719830"/>
            <a:ext cx="5242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It will navigate you to the About Page of this app.</a:t>
            </a:r>
            <a:endParaRPr lang="en-US">
              <a:sym typeface="+mn-ea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564255" y="4140200"/>
            <a:ext cx="5242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It will navigate you to the LogIn Page of this app.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99060" y="0"/>
            <a:ext cx="3110865" cy="6913245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3491230" y="238125"/>
            <a:ext cx="520954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40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 Page</a:t>
            </a:r>
            <a:endParaRPr lang="en-US" sz="40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2300605" y="1586230"/>
            <a:ext cx="1973580" cy="33210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2900045" y="2949575"/>
            <a:ext cx="1973580" cy="33210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2900045" y="3648075"/>
            <a:ext cx="1973580" cy="33210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2900045" y="4191000"/>
            <a:ext cx="1973580" cy="33210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2900045" y="4811395"/>
            <a:ext cx="1973580" cy="33210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2900045" y="5432425"/>
            <a:ext cx="1973580" cy="33210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445000" y="1367155"/>
            <a:ext cx="4123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By clicking this, you can upload a profile picture from your gallery.</a:t>
            </a:r>
            <a:endParaRPr lang="en-US"/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16415" y="100330"/>
            <a:ext cx="2775585" cy="665734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4907280" y="294957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provide your first name here</a:t>
            </a:r>
            <a:endParaRPr lang="en-US"/>
          </a:p>
          <a:p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4940300" y="3648075"/>
            <a:ext cx="2981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provide last name here</a:t>
            </a:r>
            <a:endParaRPr lang="en-US"/>
          </a:p>
          <a:p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940300" y="4191000"/>
            <a:ext cx="3524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provide your email address here</a:t>
            </a:r>
            <a:endParaRPr lang="en-US"/>
          </a:p>
          <a:p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4998720" y="4819015"/>
            <a:ext cx="3646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provide your date of birth.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4998720" y="5432425"/>
            <a:ext cx="2704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enter your country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3082290" cy="6849745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3669030" y="2648585"/>
            <a:ext cx="520954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40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Settings Page</a:t>
            </a:r>
            <a:endParaRPr lang="en-US" sz="40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71635" y="0"/>
            <a:ext cx="2920365" cy="6692900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3082290" y="1076325"/>
            <a:ext cx="1973580" cy="33210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143500" y="979170"/>
            <a:ext cx="4127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Enabling this will activate dark mode, while disabling it will enable light mode.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3070860" cy="682434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93175" y="190500"/>
            <a:ext cx="3298825" cy="6478905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3491230" y="2637790"/>
            <a:ext cx="520954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40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Page</a:t>
            </a:r>
            <a:endParaRPr lang="en-US" sz="40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1338</Words>
  <Application>WPS Presentation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APP</dc:title>
  <dc:creator/>
  <cp:lastModifiedBy>KIIT</cp:lastModifiedBy>
  <cp:revision>1</cp:revision>
  <dcterms:created xsi:type="dcterms:W3CDTF">2023-08-14T16:35:35Z</dcterms:created>
  <dcterms:modified xsi:type="dcterms:W3CDTF">2023-08-14T16:35:35Z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0D7A7D54807049CCB3EE460A62482853</vt:lpwstr>
  </property>
  <property fmtid="{D5CDD505-2E9C-101B-9397-08002B2CF9AE}" pid="3" name="KSOProductBuildVer">
    <vt:lpwstr>1033-11.2.0.11537</vt:lpwstr>
  </property>
</Properties>
</file>