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4"/>
  </p:notesMasterIdLst>
  <p:handoutMasterIdLst>
    <p:handoutMasterId r:id="rId5"/>
  </p:handoutMasterIdLst>
  <p:sldIdLst>
    <p:sldId id="420" r:id="rId3"/>
  </p:sldIdLst>
  <p:sldSz cx="9906000" cy="6858000" type="A4"/>
  <p:notesSz cx="6797675" cy="9874250"/>
  <p:custDataLst>
    <p:tags r:id="rId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p15:clr>
            <a:srgbClr val="A4A3A4"/>
          </p15:clr>
        </p15:guide>
        <p15:guide id="2" orient="horz" pos="3816">
          <p15:clr>
            <a:srgbClr val="A4A3A4"/>
          </p15:clr>
        </p15:guide>
        <p15:guide id="3" orient="horz" pos="4163">
          <p15:clr>
            <a:srgbClr val="A4A3A4"/>
          </p15:clr>
        </p15:guide>
        <p15:guide id="4" pos="3068">
          <p15:clr>
            <a:srgbClr val="A4A3A4"/>
          </p15:clr>
        </p15:guide>
        <p15:guide id="5" pos="3172">
          <p15:clr>
            <a:srgbClr val="A4A3A4"/>
          </p15:clr>
        </p15:guide>
        <p15:guide id="6" pos="217">
          <p15:clr>
            <a:srgbClr val="A4A3A4"/>
          </p15:clr>
        </p15:guide>
        <p15:guide id="7" pos="6000">
          <p15:clr>
            <a:srgbClr val="A4A3A4"/>
          </p15:clr>
        </p15:guide>
        <p15:guide id="8" pos="421">
          <p15:clr>
            <a:srgbClr val="A4A3A4"/>
          </p15:clr>
        </p15:guide>
        <p15:guide id="9" pos="581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F27"/>
    <a:srgbClr val="49741A"/>
    <a:srgbClr val="004C66"/>
    <a:srgbClr val="436A18"/>
    <a:srgbClr val="ED771A"/>
    <a:srgbClr val="000000"/>
    <a:srgbClr val="FFFFFF"/>
    <a:srgbClr val="EAEAEA"/>
    <a:srgbClr val="A2BFAF"/>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41" autoAdjust="0"/>
    <p:restoredTop sz="94638" autoAdjust="0"/>
  </p:normalViewPr>
  <p:slideViewPr>
    <p:cSldViewPr snapToObjects="1">
      <p:cViewPr>
        <p:scale>
          <a:sx n="100" d="100"/>
          <a:sy n="100" d="100"/>
        </p:scale>
        <p:origin x="618" y="30"/>
      </p:cViewPr>
      <p:guideLst>
        <p:guide orient="horz" pos="867"/>
        <p:guide orient="horz" pos="3816"/>
        <p:guide orient="horz" pos="4163"/>
        <p:guide pos="3068"/>
        <p:guide pos="3172"/>
        <p:guide pos="217"/>
        <p:guide pos="6000"/>
        <p:guide pos="421"/>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220" y="-9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399046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01-Oct-19</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522370204"/>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3.emf"/><Relationship Id="rId5" Type="http://schemas.openxmlformats.org/officeDocument/2006/relationships/tags" Target="../tags/tag12.xml"/><Relationship Id="rId10" Type="http://schemas.openxmlformats.org/officeDocument/2006/relationships/image" Target="../media/image1.emf"/><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10" Type="http://schemas.openxmlformats.org/officeDocument/2006/relationships/hyperlink" Target="http://www.capgemini.com/utilities" TargetMode="External"/><Relationship Id="rId4" Type="http://schemas.openxmlformats.org/officeDocument/2006/relationships/slideMaster" Target="../slideMasters/slideMaster2.xml"/><Relationship Id="rId9" Type="http://schemas.openxmlformats.org/officeDocument/2006/relationships/hyperlink" Target="http://www.capgemini.com/about/how-we-work/the-collaborative-business-experiencet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Utilities 1">
    <p:spTree>
      <p:nvGrpSpPr>
        <p:cNvPr id="1" name=""/>
        <p:cNvGrpSpPr/>
        <p:nvPr/>
      </p:nvGrpSpPr>
      <p:grpSpPr>
        <a:xfrm>
          <a:off x="0" y="0"/>
          <a:ext cx="0" cy="0"/>
          <a:chOff x="0" y="0"/>
          <a:chExt cx="0" cy="0"/>
        </a:xfrm>
      </p:grpSpPr>
      <p:pic>
        <p:nvPicPr>
          <p:cNvPr id="156" name="Picture 155" descr="Jayanti_shutterstock_437098156.jpg"/>
          <p:cNvPicPr>
            <a:picLocks noChangeAspect="1"/>
          </p:cNvPicPr>
          <p:nvPr userDrawn="1"/>
        </p:nvPicPr>
        <p:blipFill>
          <a:blip r:embed="rId8" cstate="print"/>
          <a:stretch>
            <a:fillRect/>
          </a:stretch>
        </p:blipFill>
        <p:spPr>
          <a:xfrm>
            <a:off x="0" y="602491"/>
            <a:ext cx="9906000" cy="6270498"/>
          </a:xfrm>
          <a:prstGeom prst="rect">
            <a:avLst/>
          </a:prstGeom>
        </p:spPr>
      </p:pic>
      <p:sp>
        <p:nvSpPr>
          <p:cNvPr id="157" name="Rectangle 156"/>
          <p:cNvSpPr/>
          <p:nvPr userDrawn="1"/>
        </p:nvSpPr>
        <p:spPr bwMode="auto">
          <a:xfrm>
            <a:off x="0" y="689548"/>
            <a:ext cx="9906000" cy="6168452"/>
          </a:xfrm>
          <a:prstGeom prst="rect">
            <a:avLst/>
          </a:prstGeom>
          <a:gradFill>
            <a:gsLst>
              <a:gs pos="100000">
                <a:srgbClr val="00AFE3">
                  <a:alpha val="0"/>
                </a:srgbClr>
              </a:gs>
              <a:gs pos="28000">
                <a:srgbClr val="00AFE3">
                  <a:alpha val="61000"/>
                </a:srgb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2000" b="1" dirty="0">
              <a:solidFill>
                <a:srgbClr val="FFFFFF"/>
              </a:solidFill>
              <a:cs typeface="Arial" charset="0"/>
            </a:endParaRPr>
          </a:p>
        </p:txBody>
      </p:sp>
      <p:graphicFrame>
        <p:nvGraphicFramePr>
          <p:cNvPr id="4" name="Object 3" hidden="1"/>
          <p:cNvGraphicFramePr>
            <a:graphicFrameLocks noChangeAspect="1"/>
          </p:cNvGraphicFramePr>
          <p:nvPr userDrawn="1">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79" name="think-cell Slide" r:id="rId9" imgW="360" imgH="360" progId="">
                  <p:embed/>
                </p:oleObj>
              </mc:Choice>
              <mc:Fallback>
                <p:oleObj name="think-cell Slide" r:id="rId9" imgW="360" imgH="36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userDrawn="1">
            <p:ph type="title" hasCustomPrompt="1"/>
            <p:custDataLst>
              <p:tags r:id="rId3"/>
            </p:custDataLst>
          </p:nvPr>
        </p:nvSpPr>
        <p:spPr>
          <a:xfrm>
            <a:off x="3598863" y="2420888"/>
            <a:ext cx="5638800" cy="1152128"/>
          </a:xfrm>
          <a:effectLst>
            <a:outerShdw blurRad="25400" dist="25400" dir="2700000" algn="tl" rotWithShape="0">
              <a:prstClr val="black">
                <a:alpha val="80000"/>
              </a:prstClr>
            </a:outerShdw>
          </a:effectLst>
        </p:spPr>
        <p:txBody>
          <a:bodyPr vert="horz" lIns="0" tIns="0" rIns="0" bIns="0" rtlCol="0" anchor="b" anchorCtr="0">
            <a:noAutofit/>
          </a:bodyPr>
          <a:lstStyle>
            <a:lvl1pPr algn="r" defTabSz="995690" rtl="0" eaLnBrk="1" latinLnBrk="0" hangingPunct="1">
              <a:lnSpc>
                <a:spcPct val="100000"/>
              </a:lnSpc>
              <a:spcBef>
                <a:spcPct val="0"/>
              </a:spcBef>
              <a:buNone/>
              <a:defRPr lang="en-US" sz="2600" b="1" kern="1200" dirty="0">
                <a:solidFill>
                  <a:schemeClr val="bg1"/>
                </a:solidFill>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userDrawn="1">
            <p:ph type="body" sz="quarter" idx="10" hasCustomPrompt="1"/>
            <p:custDataLst>
              <p:tags r:id="rId4"/>
            </p:custDataLst>
          </p:nvPr>
        </p:nvSpPr>
        <p:spPr>
          <a:xfrm>
            <a:off x="5035551" y="3609020"/>
            <a:ext cx="4202112" cy="598528"/>
          </a:xfrm>
          <a:effectLst>
            <a:outerShdw blurRad="25400" dist="25400" dir="2700000" algn="tl" rotWithShape="0">
              <a:prstClr val="black">
                <a:alpha val="80000"/>
              </a:prstClr>
            </a:outerShdw>
          </a:effectLst>
        </p:spPr>
        <p:txBody>
          <a:bodyPr vert="horz" lIns="0" tIns="0" rIns="0" bIns="0" rtlCol="0" anchor="t" anchorCtr="0">
            <a:noAutofit/>
          </a:bodyPr>
          <a:lstStyle>
            <a:lvl1pPr marL="0" indent="0" algn="r" defTabSz="995690" rtl="0" eaLnBrk="1" latinLnBrk="0" hangingPunct="1">
              <a:lnSpc>
                <a:spcPct val="100000"/>
              </a:lnSpc>
              <a:spcBef>
                <a:spcPts val="0"/>
              </a:spcBef>
              <a:buFontTx/>
              <a:buNone/>
              <a:defRPr lang="fr-FR" sz="2000" b="0" kern="1200" baseline="0" smtClean="0">
                <a:solidFill>
                  <a:schemeClr val="bg1"/>
                </a:solidFill>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63" name="Rectangle 7"/>
          <p:cNvSpPr/>
          <p:nvPr userDrawn="1">
            <p:custDataLst>
              <p:tags r:id="rId5"/>
            </p:custDataLst>
          </p:nvPr>
        </p:nvSpPr>
        <p:spPr bwMode="auto">
          <a:xfrm>
            <a:off x="8840" y="-13639"/>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359261 w 10562585"/>
              <a:gd name="connsiteY0" fmla="*/ 366769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359261 w 10562585"/>
              <a:gd name="connsiteY7" fmla="*/ 366769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7"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lnTo>
                  <a:pt x="2187" y="0"/>
                </a:ln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pic>
        <p:nvPicPr>
          <p:cNvPr id="68"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677343" y="854960"/>
            <a:ext cx="2560320" cy="203893"/>
          </a:xfrm>
          <a:prstGeom prst="rect">
            <a:avLst/>
          </a:prstGeom>
          <a:noFill/>
        </p:spPr>
      </p:pic>
      <p:grpSp>
        <p:nvGrpSpPr>
          <p:cNvPr id="113" name="Groupe 61"/>
          <p:cNvGrpSpPr/>
          <p:nvPr userDrawn="1"/>
        </p:nvGrpSpPr>
        <p:grpSpPr>
          <a:xfrm>
            <a:off x="0" y="5819576"/>
            <a:ext cx="9906020" cy="641988"/>
            <a:chOff x="231576" y="5631148"/>
            <a:chExt cx="9906020" cy="641988"/>
          </a:xfrm>
          <a:effectLst>
            <a:outerShdw blurRad="12700" dist="12700" dir="2700000" algn="tl" rotWithShape="0">
              <a:prstClr val="black">
                <a:alpha val="80000"/>
              </a:prstClr>
            </a:outerShdw>
          </a:effectLst>
        </p:grpSpPr>
        <p:sp>
          <p:nvSpPr>
            <p:cNvPr id="114" name="Line 80"/>
            <p:cNvSpPr>
              <a:spLocks noChangeShapeType="1"/>
            </p:cNvSpPr>
            <p:nvPr userDrawn="1"/>
          </p:nvSpPr>
          <p:spPr bwMode="auto">
            <a:xfrm>
              <a:off x="4242057" y="6183197"/>
              <a:ext cx="1027" cy="1049"/>
            </a:xfrm>
            <a:prstGeom prst="line">
              <a:avLst/>
            </a:prstGeom>
            <a:no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69"/>
            <p:cNvSpPr>
              <a:spLocks/>
            </p:cNvSpPr>
            <p:nvPr userDrawn="1"/>
          </p:nvSpPr>
          <p:spPr bwMode="auto">
            <a:xfrm>
              <a:off x="7984671" y="6155916"/>
              <a:ext cx="212909" cy="24117"/>
            </a:xfrm>
            <a:custGeom>
              <a:avLst/>
              <a:gdLst>
                <a:gd name="connsiteX0" fmla="*/ 8791 w 8791"/>
                <a:gd name="connsiteY0" fmla="*/ 0 h 10000"/>
                <a:gd name="connsiteX1" fmla="*/ 8791 w 8791"/>
                <a:gd name="connsiteY1" fmla="*/ 7895 h 10000"/>
                <a:gd name="connsiteX2" fmla="*/ 8639 w 8791"/>
                <a:gd name="connsiteY2" fmla="*/ 7895 h 10000"/>
                <a:gd name="connsiteX3" fmla="*/ 8639 w 8791"/>
                <a:gd name="connsiteY3" fmla="*/ 7368 h 10000"/>
                <a:gd name="connsiteX4" fmla="*/ 8561 w 8791"/>
                <a:gd name="connsiteY4" fmla="*/ 7368 h 10000"/>
                <a:gd name="connsiteX5" fmla="*/ 8541 w 8791"/>
                <a:gd name="connsiteY5" fmla="*/ 10000 h 10000"/>
                <a:gd name="connsiteX6" fmla="*/ 8496 w 8791"/>
                <a:gd name="connsiteY6" fmla="*/ 10000 h 10000"/>
                <a:gd name="connsiteX7" fmla="*/ 8475 w 8791"/>
                <a:gd name="connsiteY7" fmla="*/ 7368 h 10000"/>
                <a:gd name="connsiteX8" fmla="*/ 8475 w 8791"/>
                <a:gd name="connsiteY8" fmla="*/ 1579 h 10000"/>
                <a:gd name="connsiteX9" fmla="*/ 8217 w 8791"/>
                <a:gd name="connsiteY9" fmla="*/ 1579 h 10000"/>
                <a:gd name="connsiteX10" fmla="*/ 8217 w 8791"/>
                <a:gd name="connsiteY10" fmla="*/ 7368 h 10000"/>
                <a:gd name="connsiteX11" fmla="*/ 8196 w 8791"/>
                <a:gd name="connsiteY11" fmla="*/ 10000 h 10000"/>
                <a:gd name="connsiteX12" fmla="*/ 8151 w 8791"/>
                <a:gd name="connsiteY12" fmla="*/ 10000 h 10000"/>
                <a:gd name="connsiteX13" fmla="*/ 8131 w 8791"/>
                <a:gd name="connsiteY13" fmla="*/ 7368 h 10000"/>
                <a:gd name="connsiteX14" fmla="*/ 8090 w 8791"/>
                <a:gd name="connsiteY14" fmla="*/ 7368 h 10000"/>
                <a:gd name="connsiteX15" fmla="*/ 8090 w 8791"/>
                <a:gd name="connsiteY15" fmla="*/ 7895 h 10000"/>
                <a:gd name="connsiteX16" fmla="*/ 0 w 8791"/>
                <a:gd name="connsiteY16" fmla="*/ 8020 h 10000"/>
                <a:gd name="connsiteX0" fmla="*/ 18463 w 18463"/>
                <a:gd name="connsiteY0" fmla="*/ 0 h 10000"/>
                <a:gd name="connsiteX1" fmla="*/ 18463 w 18463"/>
                <a:gd name="connsiteY1" fmla="*/ 7895 h 10000"/>
                <a:gd name="connsiteX2" fmla="*/ 18290 w 18463"/>
                <a:gd name="connsiteY2" fmla="*/ 7895 h 10000"/>
                <a:gd name="connsiteX3" fmla="*/ 18290 w 18463"/>
                <a:gd name="connsiteY3" fmla="*/ 7368 h 10000"/>
                <a:gd name="connsiteX4" fmla="*/ 18201 w 18463"/>
                <a:gd name="connsiteY4" fmla="*/ 7368 h 10000"/>
                <a:gd name="connsiteX5" fmla="*/ 18179 w 18463"/>
                <a:gd name="connsiteY5" fmla="*/ 10000 h 10000"/>
                <a:gd name="connsiteX6" fmla="*/ 18127 w 18463"/>
                <a:gd name="connsiteY6" fmla="*/ 10000 h 10000"/>
                <a:gd name="connsiteX7" fmla="*/ 18104 w 18463"/>
                <a:gd name="connsiteY7" fmla="*/ 7368 h 10000"/>
                <a:gd name="connsiteX8" fmla="*/ 18104 w 18463"/>
                <a:gd name="connsiteY8" fmla="*/ 1579 h 10000"/>
                <a:gd name="connsiteX9" fmla="*/ 17810 w 18463"/>
                <a:gd name="connsiteY9" fmla="*/ 1579 h 10000"/>
                <a:gd name="connsiteX10" fmla="*/ 17810 w 18463"/>
                <a:gd name="connsiteY10" fmla="*/ 7368 h 10000"/>
                <a:gd name="connsiteX11" fmla="*/ 17786 w 18463"/>
                <a:gd name="connsiteY11" fmla="*/ 10000 h 10000"/>
                <a:gd name="connsiteX12" fmla="*/ 17735 w 18463"/>
                <a:gd name="connsiteY12" fmla="*/ 10000 h 10000"/>
                <a:gd name="connsiteX13" fmla="*/ 17712 w 18463"/>
                <a:gd name="connsiteY13" fmla="*/ 7368 h 10000"/>
                <a:gd name="connsiteX14" fmla="*/ 17666 w 18463"/>
                <a:gd name="connsiteY14" fmla="*/ 7368 h 10000"/>
                <a:gd name="connsiteX15" fmla="*/ 17666 w 18463"/>
                <a:gd name="connsiteY15" fmla="*/ 7895 h 10000"/>
                <a:gd name="connsiteX16" fmla="*/ 0 w 18463"/>
                <a:gd name="connsiteY16" fmla="*/ 8020 h 10000"/>
                <a:gd name="connsiteX0" fmla="*/ 33591 w 33591"/>
                <a:gd name="connsiteY0" fmla="*/ 1816 h 11816"/>
                <a:gd name="connsiteX1" fmla="*/ 33591 w 33591"/>
                <a:gd name="connsiteY1" fmla="*/ 9711 h 11816"/>
                <a:gd name="connsiteX2" fmla="*/ 33418 w 33591"/>
                <a:gd name="connsiteY2" fmla="*/ 9711 h 11816"/>
                <a:gd name="connsiteX3" fmla="*/ 33418 w 33591"/>
                <a:gd name="connsiteY3" fmla="*/ 9184 h 11816"/>
                <a:gd name="connsiteX4" fmla="*/ 33329 w 33591"/>
                <a:gd name="connsiteY4" fmla="*/ 9184 h 11816"/>
                <a:gd name="connsiteX5" fmla="*/ 33307 w 33591"/>
                <a:gd name="connsiteY5" fmla="*/ 11816 h 11816"/>
                <a:gd name="connsiteX6" fmla="*/ 33255 w 33591"/>
                <a:gd name="connsiteY6" fmla="*/ 11816 h 11816"/>
                <a:gd name="connsiteX7" fmla="*/ 33232 w 33591"/>
                <a:gd name="connsiteY7" fmla="*/ 9184 h 11816"/>
                <a:gd name="connsiteX8" fmla="*/ 33232 w 33591"/>
                <a:gd name="connsiteY8" fmla="*/ 3395 h 11816"/>
                <a:gd name="connsiteX9" fmla="*/ 32938 w 33591"/>
                <a:gd name="connsiteY9" fmla="*/ 3395 h 11816"/>
                <a:gd name="connsiteX10" fmla="*/ 32938 w 33591"/>
                <a:gd name="connsiteY10" fmla="*/ 9184 h 11816"/>
                <a:gd name="connsiteX11" fmla="*/ 32914 w 33591"/>
                <a:gd name="connsiteY11" fmla="*/ 11816 h 11816"/>
                <a:gd name="connsiteX12" fmla="*/ 32863 w 33591"/>
                <a:gd name="connsiteY12" fmla="*/ 11816 h 11816"/>
                <a:gd name="connsiteX13" fmla="*/ 32840 w 33591"/>
                <a:gd name="connsiteY13" fmla="*/ 9184 h 11816"/>
                <a:gd name="connsiteX14" fmla="*/ 32794 w 33591"/>
                <a:gd name="connsiteY14" fmla="*/ 9184 h 11816"/>
                <a:gd name="connsiteX15" fmla="*/ 32794 w 33591"/>
                <a:gd name="connsiteY15" fmla="*/ 9711 h 11816"/>
                <a:gd name="connsiteX16" fmla="*/ 0 w 33591"/>
                <a:gd name="connsiteY16" fmla="*/ 0 h 11816"/>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2539 h 10000"/>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6894 h 10000"/>
                <a:gd name="connsiteX0" fmla="*/ 33591 w 33591"/>
                <a:gd name="connsiteY0" fmla="*/ 0 h 11249"/>
                <a:gd name="connsiteX1" fmla="*/ 33591 w 33591"/>
                <a:gd name="connsiteY1" fmla="*/ 7895 h 11249"/>
                <a:gd name="connsiteX2" fmla="*/ 33418 w 33591"/>
                <a:gd name="connsiteY2" fmla="*/ 7895 h 11249"/>
                <a:gd name="connsiteX3" fmla="*/ 33418 w 33591"/>
                <a:gd name="connsiteY3" fmla="*/ 7368 h 11249"/>
                <a:gd name="connsiteX4" fmla="*/ 33329 w 33591"/>
                <a:gd name="connsiteY4" fmla="*/ 7368 h 11249"/>
                <a:gd name="connsiteX5" fmla="*/ 33307 w 33591"/>
                <a:gd name="connsiteY5" fmla="*/ 10000 h 11249"/>
                <a:gd name="connsiteX6" fmla="*/ 33255 w 33591"/>
                <a:gd name="connsiteY6" fmla="*/ 10000 h 11249"/>
                <a:gd name="connsiteX7" fmla="*/ 33232 w 33591"/>
                <a:gd name="connsiteY7" fmla="*/ 7368 h 11249"/>
                <a:gd name="connsiteX8" fmla="*/ 33232 w 33591"/>
                <a:gd name="connsiteY8" fmla="*/ 1579 h 11249"/>
                <a:gd name="connsiteX9" fmla="*/ 32938 w 33591"/>
                <a:gd name="connsiteY9" fmla="*/ 1579 h 11249"/>
                <a:gd name="connsiteX10" fmla="*/ 32938 w 33591"/>
                <a:gd name="connsiteY10" fmla="*/ 7368 h 11249"/>
                <a:gd name="connsiteX11" fmla="*/ 32914 w 33591"/>
                <a:gd name="connsiteY11" fmla="*/ 10000 h 11249"/>
                <a:gd name="connsiteX12" fmla="*/ 32863 w 33591"/>
                <a:gd name="connsiteY12" fmla="*/ 10000 h 11249"/>
                <a:gd name="connsiteX13" fmla="*/ 32840 w 33591"/>
                <a:gd name="connsiteY13" fmla="*/ 7368 h 11249"/>
                <a:gd name="connsiteX14" fmla="*/ 32794 w 33591"/>
                <a:gd name="connsiteY14" fmla="*/ 7368 h 11249"/>
                <a:gd name="connsiteX15" fmla="*/ 32794 w 33591"/>
                <a:gd name="connsiteY15" fmla="*/ 7895 h 11249"/>
                <a:gd name="connsiteX16" fmla="*/ 0 w 33591"/>
                <a:gd name="connsiteY16" fmla="*/ 11249 h 11249"/>
                <a:gd name="connsiteX0" fmla="*/ 797 w 797"/>
                <a:gd name="connsiteY0" fmla="*/ 0 h 10000"/>
                <a:gd name="connsiteX1" fmla="*/ 797 w 797"/>
                <a:gd name="connsiteY1" fmla="*/ 7895 h 10000"/>
                <a:gd name="connsiteX2" fmla="*/ 624 w 797"/>
                <a:gd name="connsiteY2" fmla="*/ 7895 h 10000"/>
                <a:gd name="connsiteX3" fmla="*/ 624 w 797"/>
                <a:gd name="connsiteY3" fmla="*/ 7368 h 10000"/>
                <a:gd name="connsiteX4" fmla="*/ 535 w 797"/>
                <a:gd name="connsiteY4" fmla="*/ 7368 h 10000"/>
                <a:gd name="connsiteX5" fmla="*/ 513 w 797"/>
                <a:gd name="connsiteY5" fmla="*/ 10000 h 10000"/>
                <a:gd name="connsiteX6" fmla="*/ 461 w 797"/>
                <a:gd name="connsiteY6" fmla="*/ 10000 h 10000"/>
                <a:gd name="connsiteX7" fmla="*/ 438 w 797"/>
                <a:gd name="connsiteY7" fmla="*/ 7368 h 10000"/>
                <a:gd name="connsiteX8" fmla="*/ 438 w 797"/>
                <a:gd name="connsiteY8" fmla="*/ 1579 h 10000"/>
                <a:gd name="connsiteX9" fmla="*/ 144 w 797"/>
                <a:gd name="connsiteY9" fmla="*/ 1579 h 10000"/>
                <a:gd name="connsiteX10" fmla="*/ 144 w 797"/>
                <a:gd name="connsiteY10" fmla="*/ 7368 h 10000"/>
                <a:gd name="connsiteX11" fmla="*/ 120 w 797"/>
                <a:gd name="connsiteY11" fmla="*/ 10000 h 10000"/>
                <a:gd name="connsiteX12" fmla="*/ 69 w 797"/>
                <a:gd name="connsiteY12" fmla="*/ 10000 h 10000"/>
                <a:gd name="connsiteX13" fmla="*/ 46 w 797"/>
                <a:gd name="connsiteY13" fmla="*/ 7368 h 10000"/>
                <a:gd name="connsiteX14" fmla="*/ 0 w 797"/>
                <a:gd name="connsiteY14" fmla="*/ 7368 h 10000"/>
                <a:gd name="connsiteX15" fmla="*/ 0 w 797"/>
                <a:gd name="connsiteY15" fmla="*/ 789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7" h="10000">
                  <a:moveTo>
                    <a:pt x="797" y="0"/>
                  </a:moveTo>
                  <a:lnTo>
                    <a:pt x="797" y="7895"/>
                  </a:lnTo>
                  <a:lnTo>
                    <a:pt x="624" y="7895"/>
                  </a:lnTo>
                  <a:lnTo>
                    <a:pt x="624" y="7368"/>
                  </a:lnTo>
                  <a:lnTo>
                    <a:pt x="535" y="7368"/>
                  </a:lnTo>
                  <a:cubicBezTo>
                    <a:pt x="535" y="8947"/>
                    <a:pt x="526" y="10000"/>
                    <a:pt x="513" y="10000"/>
                  </a:cubicBezTo>
                  <a:lnTo>
                    <a:pt x="461" y="10000"/>
                  </a:lnTo>
                  <a:cubicBezTo>
                    <a:pt x="447" y="10000"/>
                    <a:pt x="438" y="8947"/>
                    <a:pt x="438" y="7368"/>
                  </a:cubicBezTo>
                  <a:lnTo>
                    <a:pt x="438" y="1579"/>
                  </a:lnTo>
                  <a:lnTo>
                    <a:pt x="144" y="1579"/>
                  </a:lnTo>
                  <a:lnTo>
                    <a:pt x="144" y="7368"/>
                  </a:lnTo>
                  <a:cubicBezTo>
                    <a:pt x="144" y="8947"/>
                    <a:pt x="135" y="10000"/>
                    <a:pt x="120" y="10000"/>
                  </a:cubicBezTo>
                  <a:lnTo>
                    <a:pt x="69" y="10000"/>
                  </a:lnTo>
                  <a:cubicBezTo>
                    <a:pt x="55" y="10000"/>
                    <a:pt x="46" y="8421"/>
                    <a:pt x="46" y="7368"/>
                  </a:cubicBezTo>
                  <a:lnTo>
                    <a:pt x="0" y="7368"/>
                  </a:lnTo>
                  <a:lnTo>
                    <a:pt x="0" y="7895"/>
                  </a:lnTo>
                </a:path>
              </a:pathLst>
            </a:custGeom>
            <a:no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87"/>
            <p:cNvSpPr>
              <a:spLocks/>
            </p:cNvSpPr>
            <p:nvPr userDrawn="1"/>
          </p:nvSpPr>
          <p:spPr bwMode="auto">
            <a:xfrm>
              <a:off x="9327299" y="6108584"/>
              <a:ext cx="810297" cy="73428"/>
            </a:xfrm>
            <a:custGeom>
              <a:avLst/>
              <a:gdLst>
                <a:gd name="connsiteX0" fmla="*/ 24 w 14002"/>
                <a:gd name="connsiteY0" fmla="*/ 0 h 11109"/>
                <a:gd name="connsiteX1" fmla="*/ 6 w 14002"/>
                <a:gd name="connsiteY1" fmla="*/ 9400 h 11109"/>
                <a:gd name="connsiteX2" fmla="*/ 30 w 14002"/>
                <a:gd name="connsiteY2" fmla="*/ 10000 h 11109"/>
                <a:gd name="connsiteX3" fmla="*/ 248 w 14002"/>
                <a:gd name="connsiteY3" fmla="*/ 10000 h 11109"/>
                <a:gd name="connsiteX4" fmla="*/ 323 w 14002"/>
                <a:gd name="connsiteY4" fmla="*/ 10000 h 11109"/>
                <a:gd name="connsiteX5" fmla="*/ 14002 w 14002"/>
                <a:gd name="connsiteY5" fmla="*/ 11109 h 1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2" h="11109">
                  <a:moveTo>
                    <a:pt x="24" y="0"/>
                  </a:moveTo>
                  <a:lnTo>
                    <a:pt x="6" y="9400"/>
                  </a:lnTo>
                  <a:cubicBezTo>
                    <a:pt x="6" y="9400"/>
                    <a:pt x="0" y="10000"/>
                    <a:pt x="30" y="10000"/>
                  </a:cubicBezTo>
                  <a:lnTo>
                    <a:pt x="248" y="10000"/>
                  </a:lnTo>
                  <a:lnTo>
                    <a:pt x="323" y="10000"/>
                  </a:lnTo>
                  <a:lnTo>
                    <a:pt x="14002" y="1110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7" name="Groupe 162"/>
            <p:cNvGrpSpPr/>
            <p:nvPr userDrawn="1"/>
          </p:nvGrpSpPr>
          <p:grpSpPr>
            <a:xfrm>
              <a:off x="6991350" y="5631148"/>
              <a:ext cx="2498668" cy="641988"/>
              <a:chOff x="3714750" y="5859596"/>
              <a:chExt cx="2290763" cy="576263"/>
            </a:xfrm>
          </p:grpSpPr>
          <p:sp>
            <p:nvSpPr>
              <p:cNvPr id="119" name="Freeform 86"/>
              <p:cNvSpPr>
                <a:spLocks/>
              </p:cNvSpPr>
              <p:nvPr userDrawn="1"/>
            </p:nvSpPr>
            <p:spPr bwMode="auto">
              <a:xfrm>
                <a:off x="5872163" y="6098245"/>
                <a:ext cx="133350" cy="104775"/>
              </a:xfrm>
              <a:custGeom>
                <a:avLst/>
                <a:gdLst/>
                <a:ahLst/>
                <a:cxnLst>
                  <a:cxn ang="0">
                    <a:pos x="0" y="0"/>
                  </a:cxn>
                  <a:cxn ang="0">
                    <a:pos x="44" y="14"/>
                  </a:cxn>
                  <a:cxn ang="0">
                    <a:pos x="67" y="34"/>
                  </a:cxn>
                  <a:cxn ang="0">
                    <a:pos x="66" y="54"/>
                  </a:cxn>
                  <a:cxn ang="0">
                    <a:pos x="59" y="45"/>
                  </a:cxn>
                  <a:cxn ang="0">
                    <a:pos x="35" y="35"/>
                  </a:cxn>
                  <a:cxn ang="0">
                    <a:pos x="6" y="12"/>
                  </a:cxn>
                </a:cxnLst>
                <a:rect l="0" t="0" r="r" b="b"/>
                <a:pathLst>
                  <a:path w="69" h="54">
                    <a:moveTo>
                      <a:pt x="0" y="0"/>
                    </a:moveTo>
                    <a:cubicBezTo>
                      <a:pt x="0" y="0"/>
                      <a:pt x="17" y="10"/>
                      <a:pt x="44" y="14"/>
                    </a:cubicBezTo>
                    <a:cubicBezTo>
                      <a:pt x="57" y="15"/>
                      <a:pt x="65" y="25"/>
                      <a:pt x="67" y="34"/>
                    </a:cubicBezTo>
                    <a:cubicBezTo>
                      <a:pt x="69" y="43"/>
                      <a:pt x="65" y="54"/>
                      <a:pt x="66" y="54"/>
                    </a:cubicBezTo>
                    <a:cubicBezTo>
                      <a:pt x="66" y="54"/>
                      <a:pt x="64" y="48"/>
                      <a:pt x="59" y="45"/>
                    </a:cubicBezTo>
                    <a:cubicBezTo>
                      <a:pt x="54" y="40"/>
                      <a:pt x="44" y="38"/>
                      <a:pt x="35" y="35"/>
                    </a:cubicBezTo>
                    <a:cubicBezTo>
                      <a:pt x="7" y="30"/>
                      <a:pt x="6" y="12"/>
                      <a:pt x="6" y="1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51"/>
              <p:cNvSpPr>
                <a:spLocks/>
              </p:cNvSpPr>
              <p:nvPr userDrawn="1"/>
            </p:nvSpPr>
            <p:spPr bwMode="auto">
              <a:xfrm>
                <a:off x="4686300" y="6099309"/>
                <a:ext cx="117475" cy="201613"/>
              </a:xfrm>
              <a:custGeom>
                <a:avLst/>
                <a:gdLst/>
                <a:ahLst/>
                <a:cxnLst>
                  <a:cxn ang="0">
                    <a:pos x="64" y="0"/>
                  </a:cxn>
                  <a:cxn ang="0">
                    <a:pos x="11" y="35"/>
                  </a:cxn>
                  <a:cxn ang="0">
                    <a:pos x="74" y="81"/>
                  </a:cxn>
                  <a:cxn ang="0">
                    <a:pos x="0" y="127"/>
                  </a:cxn>
                </a:cxnLst>
                <a:rect l="0" t="0" r="r" b="b"/>
                <a:pathLst>
                  <a:path w="74" h="127">
                    <a:moveTo>
                      <a:pt x="64" y="0"/>
                    </a:moveTo>
                    <a:lnTo>
                      <a:pt x="11" y="35"/>
                    </a:lnTo>
                    <a:lnTo>
                      <a:pt x="74" y="81"/>
                    </a:lnTo>
                    <a:lnTo>
                      <a:pt x="0" y="127"/>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2"/>
              <p:cNvSpPr>
                <a:spLocks/>
              </p:cNvSpPr>
              <p:nvPr userDrawn="1"/>
            </p:nvSpPr>
            <p:spPr bwMode="auto">
              <a:xfrm>
                <a:off x="4614863" y="6180271"/>
                <a:ext cx="77788" cy="41275"/>
              </a:xfrm>
              <a:custGeom>
                <a:avLst/>
                <a:gdLst/>
                <a:ahLst/>
                <a:cxnLst>
                  <a:cxn ang="0">
                    <a:pos x="49" y="0"/>
                  </a:cxn>
                  <a:cxn ang="0">
                    <a:pos x="0" y="26"/>
                  </a:cxn>
                  <a:cxn ang="0">
                    <a:pos x="45" y="26"/>
                  </a:cxn>
                </a:cxnLst>
                <a:rect l="0" t="0" r="r" b="b"/>
                <a:pathLst>
                  <a:path w="49" h="26">
                    <a:moveTo>
                      <a:pt x="49" y="0"/>
                    </a:moveTo>
                    <a:lnTo>
                      <a:pt x="0" y="26"/>
                    </a:lnTo>
                    <a:lnTo>
                      <a:pt x="45" y="26"/>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53"/>
              <p:cNvSpPr>
                <a:spLocks/>
              </p:cNvSpPr>
              <p:nvPr userDrawn="1"/>
            </p:nvSpPr>
            <p:spPr bwMode="auto">
              <a:xfrm>
                <a:off x="4608513" y="6119946"/>
                <a:ext cx="87313" cy="30163"/>
              </a:xfrm>
              <a:custGeom>
                <a:avLst/>
                <a:gdLst/>
                <a:ahLst/>
                <a:cxnLst>
                  <a:cxn ang="0">
                    <a:pos x="55" y="0"/>
                  </a:cxn>
                  <a:cxn ang="0">
                    <a:pos x="0" y="19"/>
                  </a:cxn>
                  <a:cxn ang="0">
                    <a:pos x="54" y="19"/>
                  </a:cxn>
                </a:cxnLst>
                <a:rect l="0" t="0" r="r" b="b"/>
                <a:pathLst>
                  <a:path w="55" h="19">
                    <a:moveTo>
                      <a:pt x="55" y="0"/>
                    </a:moveTo>
                    <a:lnTo>
                      <a:pt x="0" y="19"/>
                    </a:lnTo>
                    <a:lnTo>
                      <a:pt x="54" y="1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4"/>
              <p:cNvSpPr>
                <a:spLocks/>
              </p:cNvSpPr>
              <p:nvPr userDrawn="1"/>
            </p:nvSpPr>
            <p:spPr bwMode="auto">
              <a:xfrm>
                <a:off x="4306888" y="5954846"/>
                <a:ext cx="412750" cy="382588"/>
              </a:xfrm>
              <a:custGeom>
                <a:avLst/>
                <a:gdLst/>
                <a:ahLst/>
                <a:cxnLst>
                  <a:cxn ang="0">
                    <a:pos x="0" y="144"/>
                  </a:cxn>
                  <a:cxn ang="0">
                    <a:pos x="5" y="110"/>
                  </a:cxn>
                  <a:cxn ang="0">
                    <a:pos x="49" y="110"/>
                  </a:cxn>
                  <a:cxn ang="0">
                    <a:pos x="54" y="144"/>
                  </a:cxn>
                  <a:cxn ang="0">
                    <a:pos x="66" y="181"/>
                  </a:cxn>
                  <a:cxn ang="0">
                    <a:pos x="66" y="196"/>
                  </a:cxn>
                  <a:cxn ang="0">
                    <a:pos x="105" y="196"/>
                  </a:cxn>
                  <a:cxn ang="0">
                    <a:pos x="124" y="196"/>
                  </a:cxn>
                  <a:cxn ang="0">
                    <a:pos x="191" y="196"/>
                  </a:cxn>
                  <a:cxn ang="0">
                    <a:pos x="192" y="187"/>
                  </a:cxn>
                  <a:cxn ang="0">
                    <a:pos x="214" y="0"/>
                  </a:cxn>
                </a:cxnLst>
                <a:rect l="0" t="0" r="r" b="b"/>
                <a:pathLst>
                  <a:path w="214" h="196">
                    <a:moveTo>
                      <a:pt x="0" y="144"/>
                    </a:moveTo>
                    <a:cubicBezTo>
                      <a:pt x="4" y="132"/>
                      <a:pt x="5" y="110"/>
                      <a:pt x="5" y="110"/>
                    </a:cubicBezTo>
                    <a:cubicBezTo>
                      <a:pt x="49" y="110"/>
                      <a:pt x="49" y="110"/>
                      <a:pt x="49" y="110"/>
                    </a:cubicBezTo>
                    <a:cubicBezTo>
                      <a:pt x="49" y="110"/>
                      <a:pt x="51" y="132"/>
                      <a:pt x="54" y="144"/>
                    </a:cubicBezTo>
                    <a:cubicBezTo>
                      <a:pt x="59" y="165"/>
                      <a:pt x="66" y="181"/>
                      <a:pt x="66" y="181"/>
                    </a:cubicBezTo>
                    <a:cubicBezTo>
                      <a:pt x="66" y="196"/>
                      <a:pt x="66" y="196"/>
                      <a:pt x="66" y="196"/>
                    </a:cubicBezTo>
                    <a:cubicBezTo>
                      <a:pt x="105" y="196"/>
                      <a:pt x="105" y="196"/>
                      <a:pt x="105" y="196"/>
                    </a:cubicBezTo>
                    <a:cubicBezTo>
                      <a:pt x="124" y="196"/>
                      <a:pt x="124" y="196"/>
                      <a:pt x="124" y="196"/>
                    </a:cubicBezTo>
                    <a:cubicBezTo>
                      <a:pt x="191" y="196"/>
                      <a:pt x="191" y="196"/>
                      <a:pt x="191" y="196"/>
                    </a:cubicBezTo>
                    <a:cubicBezTo>
                      <a:pt x="192" y="187"/>
                      <a:pt x="192" y="187"/>
                      <a:pt x="192" y="187"/>
                    </a:cubicBezTo>
                    <a:cubicBezTo>
                      <a:pt x="214" y="0"/>
                      <a:pt x="214" y="0"/>
                      <a:pt x="214"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55"/>
              <p:cNvSpPr>
                <a:spLocks/>
              </p:cNvSpPr>
              <p:nvPr userDrawn="1"/>
            </p:nvSpPr>
            <p:spPr bwMode="auto">
              <a:xfrm>
                <a:off x="4967288" y="6023109"/>
                <a:ext cx="385763" cy="317500"/>
              </a:xfrm>
              <a:custGeom>
                <a:avLst/>
                <a:gdLst/>
                <a:ahLst/>
                <a:cxnLst>
                  <a:cxn ang="0">
                    <a:pos x="243" y="200"/>
                  </a:cxn>
                  <a:cxn ang="0">
                    <a:pos x="138" y="200"/>
                  </a:cxn>
                  <a:cxn ang="0">
                    <a:pos x="156" y="136"/>
                  </a:cxn>
                  <a:cxn ang="0">
                    <a:pos x="187" y="136"/>
                  </a:cxn>
                  <a:cxn ang="0">
                    <a:pos x="227" y="0"/>
                  </a:cxn>
                  <a:cxn ang="0">
                    <a:pos x="43" y="0"/>
                  </a:cxn>
                  <a:cxn ang="0">
                    <a:pos x="0" y="134"/>
                  </a:cxn>
                  <a:cxn ang="0">
                    <a:pos x="125" y="134"/>
                  </a:cxn>
                </a:cxnLst>
                <a:rect l="0" t="0" r="r" b="b"/>
                <a:pathLst>
                  <a:path w="243" h="200">
                    <a:moveTo>
                      <a:pt x="243" y="200"/>
                    </a:moveTo>
                    <a:lnTo>
                      <a:pt x="138" y="200"/>
                    </a:lnTo>
                    <a:lnTo>
                      <a:pt x="156" y="136"/>
                    </a:lnTo>
                    <a:lnTo>
                      <a:pt x="187" y="136"/>
                    </a:lnTo>
                    <a:lnTo>
                      <a:pt x="227" y="0"/>
                    </a:lnTo>
                    <a:lnTo>
                      <a:pt x="43" y="0"/>
                    </a:lnTo>
                    <a:lnTo>
                      <a:pt x="0" y="134"/>
                    </a:lnTo>
                    <a:lnTo>
                      <a:pt x="125" y="13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6"/>
              <p:cNvSpPr>
                <a:spLocks/>
              </p:cNvSpPr>
              <p:nvPr userDrawn="1"/>
            </p:nvSpPr>
            <p:spPr bwMode="auto">
              <a:xfrm>
                <a:off x="5603875" y="6031046"/>
                <a:ext cx="268288" cy="311150"/>
              </a:xfrm>
              <a:custGeom>
                <a:avLst/>
                <a:gdLst/>
                <a:ahLst/>
                <a:cxnLst>
                  <a:cxn ang="0">
                    <a:pos x="139" y="18"/>
                  </a:cxn>
                  <a:cxn ang="0">
                    <a:pos x="137" y="11"/>
                  </a:cxn>
                  <a:cxn ang="0">
                    <a:pos x="118" y="3"/>
                  </a:cxn>
                  <a:cxn ang="0">
                    <a:pos x="110" y="23"/>
                  </a:cxn>
                  <a:cxn ang="0">
                    <a:pos x="130" y="31"/>
                  </a:cxn>
                  <a:cxn ang="0">
                    <a:pos x="130" y="46"/>
                  </a:cxn>
                  <a:cxn ang="0">
                    <a:pos x="124" y="47"/>
                  </a:cxn>
                  <a:cxn ang="0">
                    <a:pos x="118" y="46"/>
                  </a:cxn>
                  <a:cxn ang="0">
                    <a:pos x="111" y="153"/>
                  </a:cxn>
                  <a:cxn ang="0">
                    <a:pos x="104" y="159"/>
                  </a:cxn>
                  <a:cxn ang="0">
                    <a:pos x="89" y="159"/>
                  </a:cxn>
                  <a:cxn ang="0">
                    <a:pos x="57" y="160"/>
                  </a:cxn>
                  <a:cxn ang="0">
                    <a:pos x="0" y="160"/>
                  </a:cxn>
                </a:cxnLst>
                <a:rect l="0" t="0" r="r" b="b"/>
                <a:pathLst>
                  <a:path w="139" h="160">
                    <a:moveTo>
                      <a:pt x="139" y="18"/>
                    </a:moveTo>
                    <a:cubicBezTo>
                      <a:pt x="139" y="15"/>
                      <a:pt x="138" y="13"/>
                      <a:pt x="137" y="11"/>
                    </a:cubicBezTo>
                    <a:cubicBezTo>
                      <a:pt x="134" y="3"/>
                      <a:pt x="125" y="0"/>
                      <a:pt x="118" y="3"/>
                    </a:cubicBezTo>
                    <a:cubicBezTo>
                      <a:pt x="110" y="7"/>
                      <a:pt x="107" y="16"/>
                      <a:pt x="110" y="23"/>
                    </a:cubicBezTo>
                    <a:cubicBezTo>
                      <a:pt x="114" y="31"/>
                      <a:pt x="122" y="34"/>
                      <a:pt x="130" y="31"/>
                    </a:cubicBezTo>
                    <a:cubicBezTo>
                      <a:pt x="130" y="46"/>
                      <a:pt x="130" y="46"/>
                      <a:pt x="130" y="46"/>
                    </a:cubicBezTo>
                    <a:cubicBezTo>
                      <a:pt x="128" y="46"/>
                      <a:pt x="124" y="47"/>
                      <a:pt x="124" y="47"/>
                    </a:cubicBezTo>
                    <a:cubicBezTo>
                      <a:pt x="122" y="47"/>
                      <a:pt x="120" y="46"/>
                      <a:pt x="118" y="46"/>
                    </a:cubicBezTo>
                    <a:cubicBezTo>
                      <a:pt x="111" y="153"/>
                      <a:pt x="111" y="153"/>
                      <a:pt x="111" y="153"/>
                    </a:cubicBezTo>
                    <a:cubicBezTo>
                      <a:pt x="111" y="153"/>
                      <a:pt x="111" y="159"/>
                      <a:pt x="104" y="159"/>
                    </a:cubicBezTo>
                    <a:cubicBezTo>
                      <a:pt x="103" y="159"/>
                      <a:pt x="87" y="159"/>
                      <a:pt x="89" y="159"/>
                    </a:cubicBezTo>
                    <a:cubicBezTo>
                      <a:pt x="57" y="160"/>
                      <a:pt x="57" y="160"/>
                      <a:pt x="57" y="160"/>
                    </a:cubicBezTo>
                    <a:cubicBezTo>
                      <a:pt x="0" y="160"/>
                      <a:pt x="0" y="160"/>
                      <a:pt x="0" y="16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57"/>
              <p:cNvSpPr>
                <a:spLocks/>
              </p:cNvSpPr>
              <p:nvPr userDrawn="1"/>
            </p:nvSpPr>
            <p:spPr bwMode="auto">
              <a:xfrm>
                <a:off x="4773613" y="5954846"/>
                <a:ext cx="466725" cy="387350"/>
              </a:xfrm>
              <a:custGeom>
                <a:avLst/>
                <a:gdLst/>
                <a:ahLst/>
                <a:cxnLst>
                  <a:cxn ang="0">
                    <a:pos x="294" y="45"/>
                  </a:cxn>
                  <a:cxn ang="0">
                    <a:pos x="234" y="244"/>
                  </a:cxn>
                  <a:cxn ang="0">
                    <a:pos x="29" y="244"/>
                  </a:cxn>
                  <a:cxn ang="0">
                    <a:pos x="26" y="229"/>
                  </a:cxn>
                  <a:cxn ang="0">
                    <a:pos x="0" y="0"/>
                  </a:cxn>
                </a:cxnLst>
                <a:rect l="0" t="0" r="r" b="b"/>
                <a:pathLst>
                  <a:path w="294" h="244">
                    <a:moveTo>
                      <a:pt x="294" y="45"/>
                    </a:moveTo>
                    <a:lnTo>
                      <a:pt x="234" y="244"/>
                    </a:lnTo>
                    <a:lnTo>
                      <a:pt x="29" y="244"/>
                    </a:lnTo>
                    <a:lnTo>
                      <a:pt x="26" y="229"/>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8"/>
              <p:cNvSpPr>
                <a:spLocks/>
              </p:cNvSpPr>
              <p:nvPr userDrawn="1"/>
            </p:nvSpPr>
            <p:spPr bwMode="auto">
              <a:xfrm>
                <a:off x="4673600" y="5970721"/>
                <a:ext cx="42863" cy="20638"/>
              </a:xfrm>
              <a:custGeom>
                <a:avLst/>
                <a:gdLst/>
                <a:ahLst/>
                <a:cxnLst>
                  <a:cxn ang="0">
                    <a:pos x="26" y="13"/>
                  </a:cxn>
                  <a:cxn ang="0">
                    <a:pos x="0" y="13"/>
                  </a:cxn>
                  <a:cxn ang="0">
                    <a:pos x="27" y="0"/>
                  </a:cxn>
                </a:cxnLst>
                <a:rect l="0" t="0" r="r" b="b"/>
                <a:pathLst>
                  <a:path w="27" h="13">
                    <a:moveTo>
                      <a:pt x="26" y="13"/>
                    </a:moveTo>
                    <a:lnTo>
                      <a:pt x="0" y="13"/>
                    </a:lnTo>
                    <a:lnTo>
                      <a:pt x="2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59"/>
              <p:cNvSpPr>
                <a:spLocks/>
              </p:cNvSpPr>
              <p:nvPr userDrawn="1"/>
            </p:nvSpPr>
            <p:spPr bwMode="auto">
              <a:xfrm>
                <a:off x="4803775" y="6175509"/>
                <a:ext cx="74613" cy="39688"/>
              </a:xfrm>
              <a:custGeom>
                <a:avLst/>
                <a:gdLst/>
                <a:ahLst/>
                <a:cxnLst>
                  <a:cxn ang="0">
                    <a:pos x="0" y="0"/>
                  </a:cxn>
                  <a:cxn ang="0">
                    <a:pos x="47" y="25"/>
                  </a:cxn>
                  <a:cxn ang="0">
                    <a:pos x="3" y="25"/>
                  </a:cxn>
                </a:cxnLst>
                <a:rect l="0" t="0" r="r" b="b"/>
                <a:pathLst>
                  <a:path w="47" h="25">
                    <a:moveTo>
                      <a:pt x="0" y="0"/>
                    </a:moveTo>
                    <a:lnTo>
                      <a:pt x="47" y="25"/>
                    </a:lnTo>
                    <a:lnTo>
                      <a:pt x="3" y="25"/>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60"/>
              <p:cNvSpPr>
                <a:spLocks/>
              </p:cNvSpPr>
              <p:nvPr userDrawn="1"/>
            </p:nvSpPr>
            <p:spPr bwMode="auto">
              <a:xfrm>
                <a:off x="4800600" y="6119946"/>
                <a:ext cx="85725" cy="30163"/>
              </a:xfrm>
              <a:custGeom>
                <a:avLst/>
                <a:gdLst/>
                <a:ahLst/>
                <a:cxnLst>
                  <a:cxn ang="0">
                    <a:pos x="0" y="0"/>
                  </a:cxn>
                  <a:cxn ang="0">
                    <a:pos x="54" y="19"/>
                  </a:cxn>
                  <a:cxn ang="0">
                    <a:pos x="0" y="19"/>
                  </a:cxn>
                </a:cxnLst>
                <a:rect l="0" t="0" r="r" b="b"/>
                <a:pathLst>
                  <a:path w="54" h="19">
                    <a:moveTo>
                      <a:pt x="0" y="0"/>
                    </a:moveTo>
                    <a:lnTo>
                      <a:pt x="54" y="19"/>
                    </a:lnTo>
                    <a:lnTo>
                      <a:pt x="0" y="1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61"/>
              <p:cNvSpPr>
                <a:spLocks/>
              </p:cNvSpPr>
              <p:nvPr userDrawn="1"/>
            </p:nvSpPr>
            <p:spPr bwMode="auto">
              <a:xfrm>
                <a:off x="4778375" y="5970721"/>
                <a:ext cx="44450" cy="20638"/>
              </a:xfrm>
              <a:custGeom>
                <a:avLst/>
                <a:gdLst/>
                <a:ahLst/>
                <a:cxnLst>
                  <a:cxn ang="0">
                    <a:pos x="0" y="13"/>
                  </a:cxn>
                  <a:cxn ang="0">
                    <a:pos x="28" y="13"/>
                  </a:cxn>
                  <a:cxn ang="0">
                    <a:pos x="0" y="0"/>
                  </a:cxn>
                </a:cxnLst>
                <a:rect l="0" t="0" r="r" b="b"/>
                <a:pathLst>
                  <a:path w="28" h="13">
                    <a:moveTo>
                      <a:pt x="0" y="13"/>
                    </a:moveTo>
                    <a:lnTo>
                      <a:pt x="28" y="13"/>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62"/>
              <p:cNvSpPr>
                <a:spLocks/>
              </p:cNvSpPr>
              <p:nvPr userDrawn="1"/>
            </p:nvSpPr>
            <p:spPr bwMode="auto">
              <a:xfrm>
                <a:off x="4705350" y="5958021"/>
                <a:ext cx="69850" cy="134938"/>
              </a:xfrm>
              <a:custGeom>
                <a:avLst/>
                <a:gdLst/>
                <a:ahLst/>
                <a:cxnLst>
                  <a:cxn ang="0">
                    <a:pos x="34" y="0"/>
                  </a:cxn>
                  <a:cxn ang="0">
                    <a:pos x="7" y="21"/>
                  </a:cxn>
                  <a:cxn ang="0">
                    <a:pos x="36" y="41"/>
                  </a:cxn>
                  <a:cxn ang="0">
                    <a:pos x="0" y="69"/>
                  </a:cxn>
                </a:cxnLst>
                <a:rect l="0" t="0" r="r" b="b"/>
                <a:pathLst>
                  <a:path w="36" h="69">
                    <a:moveTo>
                      <a:pt x="34" y="0"/>
                    </a:moveTo>
                    <a:cubicBezTo>
                      <a:pt x="32" y="1"/>
                      <a:pt x="7" y="21"/>
                      <a:pt x="7" y="21"/>
                    </a:cubicBezTo>
                    <a:cubicBezTo>
                      <a:pt x="36" y="41"/>
                      <a:pt x="36" y="41"/>
                      <a:pt x="36" y="41"/>
                    </a:cubicBezTo>
                    <a:cubicBezTo>
                      <a:pt x="0" y="69"/>
                      <a:pt x="0" y="69"/>
                      <a:pt x="0" y="6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63"/>
              <p:cNvSpPr>
                <a:spLocks/>
              </p:cNvSpPr>
              <p:nvPr userDrawn="1"/>
            </p:nvSpPr>
            <p:spPr bwMode="auto">
              <a:xfrm>
                <a:off x="4695825" y="5872296"/>
                <a:ext cx="95250" cy="80963"/>
              </a:xfrm>
              <a:custGeom>
                <a:avLst/>
                <a:gdLst/>
                <a:ahLst/>
                <a:cxnLst>
                  <a:cxn ang="0">
                    <a:pos x="15" y="51"/>
                  </a:cxn>
                  <a:cxn ang="0">
                    <a:pos x="0" y="51"/>
                  </a:cxn>
                  <a:cxn ang="0">
                    <a:pos x="30" y="0"/>
                  </a:cxn>
                  <a:cxn ang="0">
                    <a:pos x="60" y="42"/>
                  </a:cxn>
                </a:cxnLst>
                <a:rect l="0" t="0" r="r" b="b"/>
                <a:pathLst>
                  <a:path w="60" h="51">
                    <a:moveTo>
                      <a:pt x="15" y="51"/>
                    </a:moveTo>
                    <a:lnTo>
                      <a:pt x="0" y="51"/>
                    </a:lnTo>
                    <a:lnTo>
                      <a:pt x="30" y="0"/>
                    </a:lnTo>
                    <a:lnTo>
                      <a:pt x="60" y="4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64"/>
              <p:cNvSpPr>
                <a:spLocks/>
              </p:cNvSpPr>
              <p:nvPr userDrawn="1"/>
            </p:nvSpPr>
            <p:spPr bwMode="auto">
              <a:xfrm>
                <a:off x="4206875" y="5989771"/>
                <a:ext cx="139700" cy="157163"/>
              </a:xfrm>
              <a:custGeom>
                <a:avLst/>
                <a:gdLst/>
                <a:ahLst/>
                <a:cxnLst>
                  <a:cxn ang="0">
                    <a:pos x="0" y="64"/>
                  </a:cxn>
                  <a:cxn ang="0">
                    <a:pos x="67" y="14"/>
                  </a:cxn>
                  <a:cxn ang="0">
                    <a:pos x="0" y="64"/>
                  </a:cxn>
                </a:cxnLst>
                <a:rect l="0" t="0" r="r" b="b"/>
                <a:pathLst>
                  <a:path w="73" h="81">
                    <a:moveTo>
                      <a:pt x="0" y="64"/>
                    </a:moveTo>
                    <a:cubicBezTo>
                      <a:pt x="10" y="48"/>
                      <a:pt x="73" y="81"/>
                      <a:pt x="67" y="14"/>
                    </a:cubicBezTo>
                    <a:cubicBezTo>
                      <a:pt x="64" y="37"/>
                      <a:pt x="7" y="0"/>
                      <a:pt x="0" y="64"/>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65"/>
              <p:cNvSpPr>
                <a:spLocks/>
              </p:cNvSpPr>
              <p:nvPr userDrawn="1"/>
            </p:nvSpPr>
            <p:spPr bwMode="auto">
              <a:xfrm>
                <a:off x="4343400" y="6058034"/>
                <a:ext cx="107950" cy="120650"/>
              </a:xfrm>
              <a:custGeom>
                <a:avLst/>
                <a:gdLst/>
                <a:ahLst/>
                <a:cxnLst>
                  <a:cxn ang="0">
                    <a:pos x="0" y="48"/>
                  </a:cxn>
                  <a:cxn ang="0">
                    <a:pos x="52" y="10"/>
                  </a:cxn>
                  <a:cxn ang="0">
                    <a:pos x="0" y="48"/>
                  </a:cxn>
                </a:cxnLst>
                <a:rect l="0" t="0" r="r" b="b"/>
                <a:pathLst>
                  <a:path w="56" h="62">
                    <a:moveTo>
                      <a:pt x="0" y="48"/>
                    </a:moveTo>
                    <a:cubicBezTo>
                      <a:pt x="8" y="36"/>
                      <a:pt x="56" y="62"/>
                      <a:pt x="52" y="10"/>
                    </a:cubicBezTo>
                    <a:cubicBezTo>
                      <a:pt x="49" y="28"/>
                      <a:pt x="5" y="0"/>
                      <a:pt x="0" y="48"/>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66"/>
              <p:cNvSpPr>
                <a:spLocks/>
              </p:cNvSpPr>
              <p:nvPr userDrawn="1"/>
            </p:nvSpPr>
            <p:spPr bwMode="auto">
              <a:xfrm>
                <a:off x="4135438" y="6140584"/>
                <a:ext cx="179388" cy="166688"/>
              </a:xfrm>
              <a:custGeom>
                <a:avLst/>
                <a:gdLst/>
                <a:ahLst/>
                <a:cxnLst>
                  <a:cxn ang="0">
                    <a:pos x="93" y="86"/>
                  </a:cxn>
                  <a:cxn ang="0">
                    <a:pos x="78" y="42"/>
                  </a:cxn>
                  <a:cxn ang="0">
                    <a:pos x="73" y="0"/>
                  </a:cxn>
                  <a:cxn ang="0">
                    <a:pos x="20" y="0"/>
                  </a:cxn>
                  <a:cxn ang="0">
                    <a:pos x="14" y="42"/>
                  </a:cxn>
                  <a:cxn ang="0">
                    <a:pos x="0" y="86"/>
                  </a:cxn>
                </a:cxnLst>
                <a:rect l="0" t="0" r="r" b="b"/>
                <a:pathLst>
                  <a:path w="93" h="86">
                    <a:moveTo>
                      <a:pt x="93" y="86"/>
                    </a:moveTo>
                    <a:cubicBezTo>
                      <a:pt x="93" y="86"/>
                      <a:pt x="85" y="67"/>
                      <a:pt x="78" y="42"/>
                    </a:cubicBezTo>
                    <a:cubicBezTo>
                      <a:pt x="75" y="28"/>
                      <a:pt x="73" y="0"/>
                      <a:pt x="73" y="0"/>
                    </a:cubicBezTo>
                    <a:cubicBezTo>
                      <a:pt x="20" y="0"/>
                      <a:pt x="20" y="0"/>
                      <a:pt x="20" y="0"/>
                    </a:cubicBezTo>
                    <a:cubicBezTo>
                      <a:pt x="20" y="0"/>
                      <a:pt x="18" y="28"/>
                      <a:pt x="14" y="42"/>
                    </a:cubicBezTo>
                    <a:cubicBezTo>
                      <a:pt x="8" y="67"/>
                      <a:pt x="0" y="86"/>
                      <a:pt x="0" y="86"/>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7"/>
              <p:cNvSpPr>
                <a:spLocks/>
              </p:cNvSpPr>
              <p:nvPr userDrawn="1"/>
            </p:nvSpPr>
            <p:spPr bwMode="auto">
              <a:xfrm>
                <a:off x="3735388" y="6059621"/>
                <a:ext cx="127000" cy="201613"/>
              </a:xfrm>
              <a:custGeom>
                <a:avLst/>
                <a:gdLst/>
                <a:ahLst/>
                <a:cxnLst>
                  <a:cxn ang="0">
                    <a:pos x="66" y="1"/>
                  </a:cxn>
                  <a:cxn ang="0">
                    <a:pos x="17" y="17"/>
                  </a:cxn>
                  <a:cxn ang="0">
                    <a:pos x="0" y="58"/>
                  </a:cxn>
                  <a:cxn ang="0">
                    <a:pos x="8" y="88"/>
                  </a:cxn>
                  <a:cxn ang="0">
                    <a:pos x="34" y="103"/>
                  </a:cxn>
                </a:cxnLst>
                <a:rect l="0" t="0" r="r" b="b"/>
                <a:pathLst>
                  <a:path w="66" h="103">
                    <a:moveTo>
                      <a:pt x="66" y="1"/>
                    </a:moveTo>
                    <a:cubicBezTo>
                      <a:pt x="47" y="0"/>
                      <a:pt x="30" y="6"/>
                      <a:pt x="17" y="17"/>
                    </a:cubicBezTo>
                    <a:cubicBezTo>
                      <a:pt x="6" y="26"/>
                      <a:pt x="0" y="40"/>
                      <a:pt x="0" y="58"/>
                    </a:cubicBezTo>
                    <a:cubicBezTo>
                      <a:pt x="0" y="70"/>
                      <a:pt x="3" y="80"/>
                      <a:pt x="8" y="88"/>
                    </a:cubicBezTo>
                    <a:cubicBezTo>
                      <a:pt x="13" y="96"/>
                      <a:pt x="25" y="103"/>
                      <a:pt x="34" y="103"/>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68"/>
              <p:cNvSpPr>
                <a:spLocks/>
              </p:cNvSpPr>
              <p:nvPr userDrawn="1"/>
            </p:nvSpPr>
            <p:spPr bwMode="auto">
              <a:xfrm>
                <a:off x="3714750" y="6040571"/>
                <a:ext cx="147638" cy="250825"/>
              </a:xfrm>
              <a:custGeom>
                <a:avLst/>
                <a:gdLst/>
                <a:ahLst/>
                <a:cxnLst>
                  <a:cxn ang="0">
                    <a:pos x="77" y="0"/>
                  </a:cxn>
                  <a:cxn ang="0">
                    <a:pos x="21" y="19"/>
                  </a:cxn>
                  <a:cxn ang="0">
                    <a:pos x="0" y="68"/>
                  </a:cxn>
                  <a:cxn ang="0">
                    <a:pos x="10" y="104"/>
                  </a:cxn>
                  <a:cxn ang="0">
                    <a:pos x="45" y="129"/>
                  </a:cxn>
                </a:cxnLst>
                <a:rect l="0" t="0" r="r" b="b"/>
                <a:pathLst>
                  <a:path w="77" h="129">
                    <a:moveTo>
                      <a:pt x="77" y="0"/>
                    </a:moveTo>
                    <a:cubicBezTo>
                      <a:pt x="56" y="0"/>
                      <a:pt x="36" y="6"/>
                      <a:pt x="21" y="19"/>
                    </a:cubicBezTo>
                    <a:cubicBezTo>
                      <a:pt x="8" y="30"/>
                      <a:pt x="0" y="46"/>
                      <a:pt x="0" y="68"/>
                    </a:cubicBezTo>
                    <a:cubicBezTo>
                      <a:pt x="0" y="82"/>
                      <a:pt x="4" y="94"/>
                      <a:pt x="10" y="104"/>
                    </a:cubicBezTo>
                    <a:cubicBezTo>
                      <a:pt x="17" y="114"/>
                      <a:pt x="30" y="125"/>
                      <a:pt x="45" y="12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70"/>
              <p:cNvSpPr>
                <a:spLocks/>
              </p:cNvSpPr>
              <p:nvPr userDrawn="1"/>
            </p:nvSpPr>
            <p:spPr bwMode="auto">
              <a:xfrm>
                <a:off x="3802063" y="6291396"/>
                <a:ext cx="19050" cy="25400"/>
              </a:xfrm>
              <a:custGeom>
                <a:avLst/>
                <a:gdLst/>
                <a:ahLst/>
                <a:cxnLst>
                  <a:cxn ang="0">
                    <a:pos x="10" y="13"/>
                  </a:cxn>
                  <a:cxn ang="0">
                    <a:pos x="0" y="0"/>
                  </a:cxn>
                </a:cxnLst>
                <a:rect l="0" t="0" r="r" b="b"/>
                <a:pathLst>
                  <a:path w="10" h="13">
                    <a:moveTo>
                      <a:pt x="10" y="13"/>
                    </a:moveTo>
                    <a:cubicBezTo>
                      <a:pt x="5" y="13"/>
                      <a:pt x="1" y="7"/>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71"/>
              <p:cNvSpPr>
                <a:spLocks/>
              </p:cNvSpPr>
              <p:nvPr userDrawn="1"/>
            </p:nvSpPr>
            <p:spPr bwMode="auto">
              <a:xfrm>
                <a:off x="3802063" y="6162809"/>
                <a:ext cx="219075" cy="98425"/>
              </a:xfrm>
              <a:custGeom>
                <a:avLst/>
                <a:gdLst/>
                <a:ahLst/>
                <a:cxnLst>
                  <a:cxn ang="0">
                    <a:pos x="114" y="29"/>
                  </a:cxn>
                  <a:cxn ang="0">
                    <a:pos x="63" y="0"/>
                  </a:cxn>
                  <a:cxn ang="0">
                    <a:pos x="10" y="37"/>
                  </a:cxn>
                  <a:cxn ang="0">
                    <a:pos x="0" y="50"/>
                  </a:cxn>
                </a:cxnLst>
                <a:rect l="0" t="0" r="r" b="b"/>
                <a:pathLst>
                  <a:path w="114" h="50">
                    <a:moveTo>
                      <a:pt x="114" y="29"/>
                    </a:moveTo>
                    <a:cubicBezTo>
                      <a:pt x="108" y="6"/>
                      <a:pt x="95" y="1"/>
                      <a:pt x="63" y="0"/>
                    </a:cubicBezTo>
                    <a:cubicBezTo>
                      <a:pt x="27" y="0"/>
                      <a:pt x="15" y="7"/>
                      <a:pt x="10" y="37"/>
                    </a:cubicBezTo>
                    <a:cubicBezTo>
                      <a:pt x="5" y="37"/>
                      <a:pt x="2" y="43"/>
                      <a:pt x="0" y="5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72"/>
              <p:cNvSpPr>
                <a:spLocks/>
              </p:cNvSpPr>
              <p:nvPr userDrawn="1"/>
            </p:nvSpPr>
            <p:spPr bwMode="auto">
              <a:xfrm>
                <a:off x="3851275" y="6237421"/>
                <a:ext cx="201613" cy="79375"/>
              </a:xfrm>
              <a:custGeom>
                <a:avLst/>
                <a:gdLst/>
                <a:ahLst/>
                <a:cxnLst>
                  <a:cxn ang="0">
                    <a:pos x="0" y="0"/>
                  </a:cxn>
                  <a:cxn ang="0">
                    <a:pos x="89" y="0"/>
                  </a:cxn>
                  <a:cxn ang="0">
                    <a:pos x="89" y="41"/>
                  </a:cxn>
                </a:cxnLst>
                <a:rect l="0" t="0" r="r" b="b"/>
                <a:pathLst>
                  <a:path w="104" h="41">
                    <a:moveTo>
                      <a:pt x="0" y="0"/>
                    </a:moveTo>
                    <a:cubicBezTo>
                      <a:pt x="89" y="0"/>
                      <a:pt x="89" y="0"/>
                      <a:pt x="89" y="0"/>
                    </a:cubicBezTo>
                    <a:cubicBezTo>
                      <a:pt x="104" y="0"/>
                      <a:pt x="103" y="41"/>
                      <a:pt x="89" y="4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73"/>
              <p:cNvSpPr>
                <a:spLocks/>
              </p:cNvSpPr>
              <p:nvPr userDrawn="1"/>
            </p:nvSpPr>
            <p:spPr bwMode="auto">
              <a:xfrm>
                <a:off x="3811588" y="6264409"/>
                <a:ext cx="46038" cy="23813"/>
              </a:xfrm>
              <a:custGeom>
                <a:avLst/>
                <a:gdLst/>
                <a:ahLst/>
                <a:cxnLst>
                  <a:cxn ang="0">
                    <a:pos x="13" y="0"/>
                  </a:cxn>
                  <a:cxn ang="0">
                    <a:pos x="7" y="0"/>
                  </a:cxn>
                  <a:cxn ang="0">
                    <a:pos x="7" y="12"/>
                  </a:cxn>
                  <a:cxn ang="0">
                    <a:pos x="18" y="12"/>
                  </a:cxn>
                  <a:cxn ang="0">
                    <a:pos x="24" y="8"/>
                  </a:cxn>
                  <a:cxn ang="0">
                    <a:pos x="13" y="0"/>
                  </a:cxn>
                </a:cxnLst>
                <a:rect l="0" t="0" r="r" b="b"/>
                <a:pathLst>
                  <a:path w="24" h="12">
                    <a:moveTo>
                      <a:pt x="13" y="0"/>
                    </a:moveTo>
                    <a:cubicBezTo>
                      <a:pt x="7" y="0"/>
                      <a:pt x="7" y="0"/>
                      <a:pt x="7" y="0"/>
                    </a:cubicBezTo>
                    <a:cubicBezTo>
                      <a:pt x="0" y="0"/>
                      <a:pt x="0" y="12"/>
                      <a:pt x="7" y="12"/>
                    </a:cubicBezTo>
                    <a:cubicBezTo>
                      <a:pt x="18" y="12"/>
                      <a:pt x="18" y="12"/>
                      <a:pt x="18" y="12"/>
                    </a:cubicBezTo>
                    <a:cubicBezTo>
                      <a:pt x="23" y="12"/>
                      <a:pt x="24" y="10"/>
                      <a:pt x="24" y="8"/>
                    </a:cubicBezTo>
                    <a:cubicBezTo>
                      <a:pt x="24" y="5"/>
                      <a:pt x="18" y="0"/>
                      <a:pt x="13" y="0"/>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74"/>
              <p:cNvSpPr>
                <a:spLocks/>
              </p:cNvSpPr>
              <p:nvPr userDrawn="1"/>
            </p:nvSpPr>
            <p:spPr bwMode="auto">
              <a:xfrm>
                <a:off x="3983038" y="6265996"/>
                <a:ext cx="46038" cy="22225"/>
              </a:xfrm>
              <a:custGeom>
                <a:avLst/>
                <a:gdLst/>
                <a:ahLst/>
                <a:cxnLst>
                  <a:cxn ang="0">
                    <a:pos x="17" y="0"/>
                  </a:cxn>
                  <a:cxn ang="0">
                    <a:pos x="11" y="0"/>
                  </a:cxn>
                  <a:cxn ang="0">
                    <a:pos x="0" y="7"/>
                  </a:cxn>
                  <a:cxn ang="0">
                    <a:pos x="6" y="11"/>
                  </a:cxn>
                  <a:cxn ang="0">
                    <a:pos x="17" y="11"/>
                  </a:cxn>
                  <a:cxn ang="0">
                    <a:pos x="17" y="0"/>
                  </a:cxn>
                </a:cxnLst>
                <a:rect l="0" t="0" r="r" b="b"/>
                <a:pathLst>
                  <a:path w="24" h="11">
                    <a:moveTo>
                      <a:pt x="17" y="0"/>
                    </a:moveTo>
                    <a:cubicBezTo>
                      <a:pt x="11" y="0"/>
                      <a:pt x="11" y="0"/>
                      <a:pt x="11" y="0"/>
                    </a:cubicBezTo>
                    <a:cubicBezTo>
                      <a:pt x="6" y="0"/>
                      <a:pt x="0" y="4"/>
                      <a:pt x="0" y="7"/>
                    </a:cubicBezTo>
                    <a:cubicBezTo>
                      <a:pt x="0" y="9"/>
                      <a:pt x="1" y="11"/>
                      <a:pt x="6" y="11"/>
                    </a:cubicBezTo>
                    <a:cubicBezTo>
                      <a:pt x="17" y="11"/>
                      <a:pt x="17" y="11"/>
                      <a:pt x="17" y="11"/>
                    </a:cubicBezTo>
                    <a:cubicBezTo>
                      <a:pt x="24" y="11"/>
                      <a:pt x="24" y="0"/>
                      <a:pt x="17" y="0"/>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Line 75"/>
              <p:cNvSpPr>
                <a:spLocks noChangeShapeType="1"/>
              </p:cNvSpPr>
              <p:nvPr userDrawn="1"/>
            </p:nvSpPr>
            <p:spPr bwMode="auto">
              <a:xfrm flipV="1">
                <a:off x="4025900" y="6034221"/>
                <a:ext cx="1588" cy="3333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76"/>
              <p:cNvSpPr>
                <a:spLocks/>
              </p:cNvSpPr>
              <p:nvPr userDrawn="1"/>
            </p:nvSpPr>
            <p:spPr bwMode="auto">
              <a:xfrm>
                <a:off x="3862388" y="5980246"/>
                <a:ext cx="163513" cy="60325"/>
              </a:xfrm>
              <a:custGeom>
                <a:avLst/>
                <a:gdLst/>
                <a:ahLst/>
                <a:cxnLst>
                  <a:cxn ang="0">
                    <a:pos x="84" y="10"/>
                  </a:cxn>
                  <a:cxn ang="0">
                    <a:pos x="84" y="0"/>
                  </a:cxn>
                  <a:cxn ang="0">
                    <a:pos x="71" y="0"/>
                  </a:cxn>
                  <a:cxn ang="0">
                    <a:pos x="66" y="1"/>
                  </a:cxn>
                  <a:cxn ang="0">
                    <a:pos x="37" y="21"/>
                  </a:cxn>
                  <a:cxn ang="0">
                    <a:pos x="5" y="26"/>
                  </a:cxn>
                  <a:cxn ang="0">
                    <a:pos x="0" y="31"/>
                  </a:cxn>
                </a:cxnLst>
                <a:rect l="0" t="0" r="r" b="b"/>
                <a:pathLst>
                  <a:path w="84" h="31">
                    <a:moveTo>
                      <a:pt x="84" y="10"/>
                    </a:moveTo>
                    <a:cubicBezTo>
                      <a:pt x="84" y="0"/>
                      <a:pt x="84" y="0"/>
                      <a:pt x="84" y="0"/>
                    </a:cubicBezTo>
                    <a:cubicBezTo>
                      <a:pt x="71" y="0"/>
                      <a:pt x="71" y="0"/>
                      <a:pt x="71" y="0"/>
                    </a:cubicBezTo>
                    <a:cubicBezTo>
                      <a:pt x="69" y="0"/>
                      <a:pt x="67" y="0"/>
                      <a:pt x="66" y="1"/>
                    </a:cubicBezTo>
                    <a:cubicBezTo>
                      <a:pt x="37" y="21"/>
                      <a:pt x="37" y="21"/>
                      <a:pt x="37" y="21"/>
                    </a:cubicBezTo>
                    <a:cubicBezTo>
                      <a:pt x="5" y="26"/>
                      <a:pt x="5" y="26"/>
                      <a:pt x="5" y="26"/>
                    </a:cubicBezTo>
                    <a:cubicBezTo>
                      <a:pt x="2" y="26"/>
                      <a:pt x="0" y="28"/>
                      <a:pt x="0" y="3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77"/>
              <p:cNvSpPr>
                <a:spLocks/>
              </p:cNvSpPr>
              <p:nvPr userDrawn="1"/>
            </p:nvSpPr>
            <p:spPr bwMode="auto">
              <a:xfrm>
                <a:off x="3862388" y="6061209"/>
                <a:ext cx="163513" cy="63500"/>
              </a:xfrm>
              <a:custGeom>
                <a:avLst/>
                <a:gdLst/>
                <a:ahLst/>
                <a:cxnLst>
                  <a:cxn ang="0">
                    <a:pos x="84" y="20"/>
                  </a:cxn>
                  <a:cxn ang="0">
                    <a:pos x="84" y="32"/>
                  </a:cxn>
                  <a:cxn ang="0">
                    <a:pos x="71" y="32"/>
                  </a:cxn>
                  <a:cxn ang="0">
                    <a:pos x="66" y="30"/>
                  </a:cxn>
                  <a:cxn ang="0">
                    <a:pos x="37" y="10"/>
                  </a:cxn>
                  <a:cxn ang="0">
                    <a:pos x="5" y="5"/>
                  </a:cxn>
                  <a:cxn ang="0">
                    <a:pos x="0" y="0"/>
                  </a:cxn>
                </a:cxnLst>
                <a:rect l="0" t="0" r="r" b="b"/>
                <a:pathLst>
                  <a:path w="84" h="32">
                    <a:moveTo>
                      <a:pt x="84" y="20"/>
                    </a:moveTo>
                    <a:cubicBezTo>
                      <a:pt x="84" y="32"/>
                      <a:pt x="84" y="32"/>
                      <a:pt x="84" y="32"/>
                    </a:cubicBezTo>
                    <a:cubicBezTo>
                      <a:pt x="71" y="32"/>
                      <a:pt x="71" y="32"/>
                      <a:pt x="71" y="32"/>
                    </a:cubicBezTo>
                    <a:cubicBezTo>
                      <a:pt x="69" y="31"/>
                      <a:pt x="67" y="31"/>
                      <a:pt x="66" y="30"/>
                    </a:cubicBezTo>
                    <a:cubicBezTo>
                      <a:pt x="37" y="10"/>
                      <a:pt x="37" y="10"/>
                      <a:pt x="37" y="10"/>
                    </a:cubicBezTo>
                    <a:cubicBezTo>
                      <a:pt x="5" y="5"/>
                      <a:pt x="5" y="5"/>
                      <a:pt x="5" y="5"/>
                    </a:cubicBezTo>
                    <a:cubicBezTo>
                      <a:pt x="2" y="5"/>
                      <a:pt x="0" y="3"/>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78"/>
              <p:cNvSpPr>
                <a:spLocks/>
              </p:cNvSpPr>
              <p:nvPr userDrawn="1"/>
            </p:nvSpPr>
            <p:spPr bwMode="auto">
              <a:xfrm>
                <a:off x="4025900" y="5999296"/>
                <a:ext cx="85725" cy="34925"/>
              </a:xfrm>
              <a:custGeom>
                <a:avLst/>
                <a:gdLst/>
                <a:ahLst/>
                <a:cxnLst>
                  <a:cxn ang="0">
                    <a:pos x="0" y="18"/>
                  </a:cxn>
                  <a:cxn ang="0">
                    <a:pos x="36" y="18"/>
                  </a:cxn>
                  <a:cxn ang="0">
                    <a:pos x="45" y="9"/>
                  </a:cxn>
                  <a:cxn ang="0">
                    <a:pos x="36" y="0"/>
                  </a:cxn>
                  <a:cxn ang="0">
                    <a:pos x="0" y="0"/>
                  </a:cxn>
                </a:cxnLst>
                <a:rect l="0" t="0" r="r" b="b"/>
                <a:pathLst>
                  <a:path w="45" h="18">
                    <a:moveTo>
                      <a:pt x="0" y="18"/>
                    </a:moveTo>
                    <a:cubicBezTo>
                      <a:pt x="36" y="18"/>
                      <a:pt x="36" y="18"/>
                      <a:pt x="36" y="18"/>
                    </a:cubicBezTo>
                    <a:cubicBezTo>
                      <a:pt x="41" y="18"/>
                      <a:pt x="45" y="14"/>
                      <a:pt x="45" y="9"/>
                    </a:cubicBezTo>
                    <a:cubicBezTo>
                      <a:pt x="45" y="4"/>
                      <a:pt x="41" y="0"/>
                      <a:pt x="36" y="0"/>
                    </a:cubicBezTo>
                    <a:cubicBezTo>
                      <a:pt x="0" y="0"/>
                      <a:pt x="0" y="0"/>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79"/>
              <p:cNvSpPr>
                <a:spLocks/>
              </p:cNvSpPr>
              <p:nvPr userDrawn="1"/>
            </p:nvSpPr>
            <p:spPr bwMode="auto">
              <a:xfrm>
                <a:off x="4025900" y="6067559"/>
                <a:ext cx="85725" cy="33338"/>
              </a:xfrm>
              <a:custGeom>
                <a:avLst/>
                <a:gdLst/>
                <a:ahLst/>
                <a:cxnLst>
                  <a:cxn ang="0">
                    <a:pos x="0" y="17"/>
                  </a:cxn>
                  <a:cxn ang="0">
                    <a:pos x="36" y="17"/>
                  </a:cxn>
                  <a:cxn ang="0">
                    <a:pos x="45" y="9"/>
                  </a:cxn>
                  <a:cxn ang="0">
                    <a:pos x="36" y="0"/>
                  </a:cxn>
                  <a:cxn ang="0">
                    <a:pos x="0" y="0"/>
                  </a:cxn>
                </a:cxnLst>
                <a:rect l="0" t="0" r="r" b="b"/>
                <a:pathLst>
                  <a:path w="45" h="17">
                    <a:moveTo>
                      <a:pt x="0" y="17"/>
                    </a:moveTo>
                    <a:cubicBezTo>
                      <a:pt x="36" y="17"/>
                      <a:pt x="36" y="17"/>
                      <a:pt x="36" y="17"/>
                    </a:cubicBezTo>
                    <a:cubicBezTo>
                      <a:pt x="41" y="17"/>
                      <a:pt x="45" y="13"/>
                      <a:pt x="45" y="9"/>
                    </a:cubicBezTo>
                    <a:cubicBezTo>
                      <a:pt x="45" y="4"/>
                      <a:pt x="41" y="0"/>
                      <a:pt x="36" y="0"/>
                    </a:cubicBezTo>
                    <a:cubicBezTo>
                      <a:pt x="0" y="0"/>
                      <a:pt x="0" y="0"/>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Line 81"/>
              <p:cNvSpPr>
                <a:spLocks noChangeShapeType="1"/>
              </p:cNvSpPr>
              <p:nvPr userDrawn="1"/>
            </p:nvSpPr>
            <p:spPr bwMode="auto">
              <a:xfrm flipH="1">
                <a:off x="5067300" y="6026284"/>
                <a:ext cx="66675" cy="2095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Line 82"/>
              <p:cNvSpPr>
                <a:spLocks noChangeShapeType="1"/>
              </p:cNvSpPr>
              <p:nvPr userDrawn="1"/>
            </p:nvSpPr>
            <p:spPr bwMode="auto">
              <a:xfrm>
                <a:off x="5013325" y="6099309"/>
                <a:ext cx="285750" cy="158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Line 83"/>
              <p:cNvSpPr>
                <a:spLocks noChangeShapeType="1"/>
              </p:cNvSpPr>
              <p:nvPr userDrawn="1"/>
            </p:nvSpPr>
            <p:spPr bwMode="auto">
              <a:xfrm>
                <a:off x="4991100" y="6169159"/>
                <a:ext cx="287338" cy="158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84"/>
              <p:cNvSpPr>
                <a:spLocks/>
              </p:cNvSpPr>
              <p:nvPr userDrawn="1"/>
            </p:nvSpPr>
            <p:spPr bwMode="auto">
              <a:xfrm>
                <a:off x="5813425" y="5859596"/>
                <a:ext cx="74613" cy="163513"/>
              </a:xfrm>
              <a:custGeom>
                <a:avLst/>
                <a:gdLst/>
                <a:ahLst/>
                <a:cxnLst>
                  <a:cxn ang="0">
                    <a:pos x="16" y="84"/>
                  </a:cxn>
                  <a:cxn ang="0">
                    <a:pos x="5" y="39"/>
                  </a:cxn>
                  <a:cxn ang="0">
                    <a:pos x="12" y="9"/>
                  </a:cxn>
                  <a:cxn ang="0">
                    <a:pos x="29" y="0"/>
                  </a:cxn>
                  <a:cxn ang="0">
                    <a:pos x="25" y="11"/>
                  </a:cxn>
                  <a:cxn ang="0">
                    <a:pos x="29" y="36"/>
                  </a:cxn>
                  <a:cxn ang="0">
                    <a:pos x="23" y="72"/>
                  </a:cxn>
                </a:cxnLst>
                <a:rect l="0" t="0" r="r" b="b"/>
                <a:pathLst>
                  <a:path w="38" h="84">
                    <a:moveTo>
                      <a:pt x="16" y="84"/>
                    </a:moveTo>
                    <a:cubicBezTo>
                      <a:pt x="16" y="84"/>
                      <a:pt x="16" y="64"/>
                      <a:pt x="5" y="39"/>
                    </a:cubicBezTo>
                    <a:cubicBezTo>
                      <a:pt x="0" y="27"/>
                      <a:pt x="5" y="16"/>
                      <a:pt x="12" y="9"/>
                    </a:cubicBezTo>
                    <a:cubicBezTo>
                      <a:pt x="19" y="3"/>
                      <a:pt x="30" y="0"/>
                      <a:pt x="29" y="0"/>
                    </a:cubicBezTo>
                    <a:cubicBezTo>
                      <a:pt x="30" y="0"/>
                      <a:pt x="25" y="4"/>
                      <a:pt x="25" y="11"/>
                    </a:cubicBezTo>
                    <a:cubicBezTo>
                      <a:pt x="24" y="17"/>
                      <a:pt x="26" y="27"/>
                      <a:pt x="29" y="36"/>
                    </a:cubicBezTo>
                    <a:cubicBezTo>
                      <a:pt x="38" y="62"/>
                      <a:pt x="23" y="73"/>
                      <a:pt x="23" y="7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85"/>
              <p:cNvSpPr>
                <a:spLocks/>
              </p:cNvSpPr>
              <p:nvPr userDrawn="1"/>
            </p:nvSpPr>
            <p:spPr bwMode="auto">
              <a:xfrm>
                <a:off x="5651500" y="6053271"/>
                <a:ext cx="155575" cy="104775"/>
              </a:xfrm>
              <a:custGeom>
                <a:avLst/>
                <a:gdLst/>
                <a:ahLst/>
                <a:cxnLst>
                  <a:cxn ang="0">
                    <a:pos x="80" y="9"/>
                  </a:cxn>
                  <a:cxn ang="0">
                    <a:pos x="46" y="40"/>
                  </a:cxn>
                  <a:cxn ang="0">
                    <a:pos x="17" y="49"/>
                  </a:cxn>
                  <a:cxn ang="0">
                    <a:pos x="0" y="39"/>
                  </a:cxn>
                  <a:cxn ang="0">
                    <a:pos x="12" y="38"/>
                  </a:cxn>
                  <a:cxn ang="0">
                    <a:pos x="31" y="22"/>
                  </a:cxn>
                  <a:cxn ang="0">
                    <a:pos x="66" y="9"/>
                  </a:cxn>
                </a:cxnLst>
                <a:rect l="0" t="0" r="r" b="b"/>
                <a:pathLst>
                  <a:path w="80" h="53">
                    <a:moveTo>
                      <a:pt x="80" y="9"/>
                    </a:moveTo>
                    <a:cubicBezTo>
                      <a:pt x="80" y="9"/>
                      <a:pt x="62" y="18"/>
                      <a:pt x="46" y="40"/>
                    </a:cubicBezTo>
                    <a:cubicBezTo>
                      <a:pt x="38" y="51"/>
                      <a:pt x="26" y="53"/>
                      <a:pt x="17" y="49"/>
                    </a:cubicBezTo>
                    <a:cubicBezTo>
                      <a:pt x="8" y="47"/>
                      <a:pt x="0" y="38"/>
                      <a:pt x="0" y="39"/>
                    </a:cubicBezTo>
                    <a:cubicBezTo>
                      <a:pt x="0" y="39"/>
                      <a:pt x="5" y="40"/>
                      <a:pt x="12" y="38"/>
                    </a:cubicBezTo>
                    <a:cubicBezTo>
                      <a:pt x="18" y="35"/>
                      <a:pt x="25" y="28"/>
                      <a:pt x="31" y="22"/>
                    </a:cubicBezTo>
                    <a:cubicBezTo>
                      <a:pt x="50" y="0"/>
                      <a:pt x="66" y="8"/>
                      <a:pt x="66" y="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8"/>
              <p:cNvSpPr>
                <a:spLocks/>
              </p:cNvSpPr>
              <p:nvPr userDrawn="1"/>
            </p:nvSpPr>
            <p:spPr bwMode="auto">
              <a:xfrm>
                <a:off x="5362575" y="6035809"/>
                <a:ext cx="233363" cy="400050"/>
              </a:xfrm>
              <a:custGeom>
                <a:avLst/>
                <a:gdLst/>
                <a:ahLst/>
                <a:cxnLst>
                  <a:cxn ang="0">
                    <a:pos x="40" y="54"/>
                  </a:cxn>
                  <a:cxn ang="0">
                    <a:pos x="0" y="145"/>
                  </a:cxn>
                  <a:cxn ang="0">
                    <a:pos x="60" y="205"/>
                  </a:cxn>
                  <a:cxn ang="0">
                    <a:pos x="121" y="145"/>
                  </a:cxn>
                  <a:cxn ang="0">
                    <a:pos x="60" y="0"/>
                  </a:cxn>
                </a:cxnLst>
                <a:rect l="0" t="0" r="r" b="b"/>
                <a:pathLst>
                  <a:path w="121" h="205">
                    <a:moveTo>
                      <a:pt x="40" y="54"/>
                    </a:moveTo>
                    <a:cubicBezTo>
                      <a:pt x="23" y="83"/>
                      <a:pt x="0" y="111"/>
                      <a:pt x="0" y="145"/>
                    </a:cubicBezTo>
                    <a:cubicBezTo>
                      <a:pt x="0" y="178"/>
                      <a:pt x="27" y="205"/>
                      <a:pt x="60" y="205"/>
                    </a:cubicBezTo>
                    <a:cubicBezTo>
                      <a:pt x="94" y="205"/>
                      <a:pt x="121" y="178"/>
                      <a:pt x="121" y="145"/>
                    </a:cubicBezTo>
                    <a:cubicBezTo>
                      <a:pt x="121" y="96"/>
                      <a:pt x="69" y="56"/>
                      <a:pt x="6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9"/>
              <p:cNvSpPr>
                <a:spLocks/>
              </p:cNvSpPr>
              <p:nvPr userDrawn="1"/>
            </p:nvSpPr>
            <p:spPr bwMode="auto">
              <a:xfrm>
                <a:off x="5489575" y="6159634"/>
                <a:ext cx="71438" cy="198438"/>
              </a:xfrm>
              <a:custGeom>
                <a:avLst/>
                <a:gdLst/>
                <a:ahLst/>
                <a:cxnLst>
                  <a:cxn ang="0">
                    <a:pos x="22" y="101"/>
                  </a:cxn>
                  <a:cxn ang="0">
                    <a:pos x="27" y="102"/>
                  </a:cxn>
                  <a:cxn ang="0">
                    <a:pos x="36" y="82"/>
                  </a:cxn>
                  <a:cxn ang="0">
                    <a:pos x="28" y="52"/>
                  </a:cxn>
                  <a:cxn ang="0">
                    <a:pos x="16" y="31"/>
                  </a:cxn>
                  <a:cxn ang="0">
                    <a:pos x="0" y="0"/>
                  </a:cxn>
                </a:cxnLst>
                <a:rect l="0" t="0" r="r" b="b"/>
                <a:pathLst>
                  <a:path w="37" h="102">
                    <a:moveTo>
                      <a:pt x="22" y="101"/>
                    </a:moveTo>
                    <a:cubicBezTo>
                      <a:pt x="24" y="102"/>
                      <a:pt x="25" y="102"/>
                      <a:pt x="27" y="102"/>
                    </a:cubicBezTo>
                    <a:cubicBezTo>
                      <a:pt x="36" y="100"/>
                      <a:pt x="37" y="89"/>
                      <a:pt x="36" y="82"/>
                    </a:cubicBezTo>
                    <a:cubicBezTo>
                      <a:pt x="36" y="71"/>
                      <a:pt x="33" y="62"/>
                      <a:pt x="28" y="52"/>
                    </a:cubicBezTo>
                    <a:cubicBezTo>
                      <a:pt x="25" y="45"/>
                      <a:pt x="20" y="38"/>
                      <a:pt x="16" y="31"/>
                    </a:cubicBezTo>
                    <a:cubicBezTo>
                      <a:pt x="11" y="23"/>
                      <a:pt x="4" y="11"/>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18" name="Connecteur droit 59"/>
            <p:cNvCxnSpPr/>
            <p:nvPr userDrawn="1"/>
          </p:nvCxnSpPr>
          <p:spPr>
            <a:xfrm flipH="1">
              <a:off x="231576" y="6165157"/>
              <a:ext cx="6878424" cy="7976"/>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52" name="Group 14">
            <a:extLst>
              <a:ext uri="{FF2B5EF4-FFF2-40B4-BE49-F238E27FC236}">
                <a16:creationId xmlns:a16="http://schemas.microsoft.com/office/drawing/2014/main" id="{1B9D57EA-940D-4704-8537-95EEAE4D733F}"/>
              </a:ext>
            </a:extLst>
          </p:cNvPr>
          <p:cNvGrpSpPr>
            <a:grpSpLocks noChangeAspect="1"/>
          </p:cNvGrpSpPr>
          <p:nvPr userDrawn="1"/>
        </p:nvGrpSpPr>
        <p:grpSpPr>
          <a:xfrm>
            <a:off x="457200" y="759518"/>
            <a:ext cx="2403629" cy="535882"/>
            <a:chOff x="728663" y="4465638"/>
            <a:chExt cx="5354637" cy="1193800"/>
          </a:xfrm>
        </p:grpSpPr>
        <p:sp>
          <p:nvSpPr>
            <p:cNvPr id="53" name="Freeform 11">
              <a:extLst>
                <a:ext uri="{FF2B5EF4-FFF2-40B4-BE49-F238E27FC236}">
                  <a16:creationId xmlns:a16="http://schemas.microsoft.com/office/drawing/2014/main" id="{759744FB-864F-47DD-883E-2A4FD2962BFF}"/>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a:extLst>
                <a:ext uri="{FF2B5EF4-FFF2-40B4-BE49-F238E27FC236}">
                  <a16:creationId xmlns:a16="http://schemas.microsoft.com/office/drawing/2014/main" id="{61223A90-53CD-472A-B4D2-FE645D58C218}"/>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a:extLst>
                <a:ext uri="{FF2B5EF4-FFF2-40B4-BE49-F238E27FC236}">
                  <a16:creationId xmlns:a16="http://schemas.microsoft.com/office/drawing/2014/main" id="{D4F9C541-924F-4E82-9556-F6832229B3C0}"/>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a:extLst>
                <a:ext uri="{FF2B5EF4-FFF2-40B4-BE49-F238E27FC236}">
                  <a16:creationId xmlns:a16="http://schemas.microsoft.com/office/drawing/2014/main" id="{A061FE56-5643-49F2-BA5F-E4D3999BCF42}"/>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a:extLst>
                <a:ext uri="{FF2B5EF4-FFF2-40B4-BE49-F238E27FC236}">
                  <a16:creationId xmlns:a16="http://schemas.microsoft.com/office/drawing/2014/main" id="{06790D79-FD9D-4494-9977-C4BFD565FC31}"/>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sp>
        <p:nvSpPr>
          <p:cNvPr id="6" name="Espace réservé du contenu 5"/>
          <p:cNvSpPr>
            <a:spLocks noGrp="1"/>
          </p:cNvSpPr>
          <p:nvPr>
            <p:ph sz="quarter" idx="10" hasCustomPrompt="1"/>
            <p:custDataLst>
              <p:tags r:id="rId2"/>
            </p:custDataLst>
          </p:nvPr>
        </p:nvSpPr>
        <p:spPr>
          <a:xfrm>
            <a:off x="344488" y="1376363"/>
            <a:ext cx="9217025" cy="4681537"/>
          </a:xfrm>
        </p:spPr>
        <p:txBody>
          <a:bodyPr/>
          <a:lstStyle>
            <a:lvl1pPr>
              <a:buClr>
                <a:schemeClr val="accent1"/>
              </a:buClr>
              <a:defRPr>
                <a:solidFill>
                  <a:schemeClr val="tx2"/>
                </a:solidFill>
              </a:defRPr>
            </a:lvl1pPr>
          </a:lstStyle>
          <a:p>
            <a:pPr lvl="0"/>
            <a:r>
              <a:rPr lang="en-US" noProof="0" dirty="0"/>
              <a:t>Click to edit Master text style</a:t>
            </a:r>
          </a:p>
        </p:txBody>
      </p:sp>
      <p:graphicFrame>
        <p:nvGraphicFramePr>
          <p:cNvPr id="7" name="Object 6"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227" name="think-cell Slide" r:id="rId6" imgW="360" imgH="360" progId="">
                  <p:embed/>
                </p:oleObj>
              </mc:Choice>
              <mc:Fallback>
                <p:oleObj name="think-cell Slide" r:id="rId6" imgW="360" imgH="36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p:txBody>
          <a:bodyPr/>
          <a:lstStyle>
            <a:lvl1pPr>
              <a:defRPr>
                <a:solidFill>
                  <a:schemeClr val="tx1"/>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54"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02852" name="think-cell Slide" r:id="rId5" imgW="360" imgH="360" progId="">
                  <p:embed/>
                </p:oleObj>
              </mc:Choice>
              <mc:Fallback>
                <p:oleObj name="think-cell Slide" r:id="rId5" imgW="360" imgH="360"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6" name="Rectangle 9"/>
          <p:cNvSpPr>
            <a:spLocks noChangeArrowheads="1"/>
          </p:cNvSpPr>
          <p:nvPr userDrawn="1">
            <p:custDataLst>
              <p:tags r:id="rId3"/>
            </p:custDataLst>
          </p:nvPr>
        </p:nvSpPr>
        <p:spPr bwMode="gray">
          <a:xfrm>
            <a:off x="1118328" y="2960456"/>
            <a:ext cx="6361457" cy="2437170"/>
          </a:xfrm>
          <a:custGeom>
            <a:avLst/>
            <a:gdLst>
              <a:gd name="connsiteX0" fmla="*/ 0 w 6570485"/>
              <a:gd name="connsiteY0" fmla="*/ 209028 h 2484583"/>
              <a:gd name="connsiteX1" fmla="*/ 61223 w 6570485"/>
              <a:gd name="connsiteY1" fmla="*/ 61223 h 2484583"/>
              <a:gd name="connsiteX2" fmla="*/ 209028 w 6570485"/>
              <a:gd name="connsiteY2" fmla="*/ 0 h 2484583"/>
              <a:gd name="connsiteX3" fmla="*/ 6361457 w 6570485"/>
              <a:gd name="connsiteY3" fmla="*/ 0 h 2484583"/>
              <a:gd name="connsiteX4" fmla="*/ 6509262 w 6570485"/>
              <a:gd name="connsiteY4" fmla="*/ 61223 h 2484583"/>
              <a:gd name="connsiteX5" fmla="*/ 6570485 w 6570485"/>
              <a:gd name="connsiteY5" fmla="*/ 209028 h 2484583"/>
              <a:gd name="connsiteX6" fmla="*/ 6570485 w 6570485"/>
              <a:gd name="connsiteY6" fmla="*/ 2275555 h 2484583"/>
              <a:gd name="connsiteX7" fmla="*/ 6509262 w 6570485"/>
              <a:gd name="connsiteY7" fmla="*/ 2423360 h 2484583"/>
              <a:gd name="connsiteX8" fmla="*/ 6361457 w 6570485"/>
              <a:gd name="connsiteY8" fmla="*/ 2484583 h 2484583"/>
              <a:gd name="connsiteX9" fmla="*/ 209028 w 6570485"/>
              <a:gd name="connsiteY9" fmla="*/ 2484583 h 2484583"/>
              <a:gd name="connsiteX10" fmla="*/ 61223 w 6570485"/>
              <a:gd name="connsiteY10" fmla="*/ 2423360 h 2484583"/>
              <a:gd name="connsiteX11" fmla="*/ 0 w 6570485"/>
              <a:gd name="connsiteY11" fmla="*/ 2275555 h 2484583"/>
              <a:gd name="connsiteX12" fmla="*/ 0 w 6570485"/>
              <a:gd name="connsiteY12" fmla="*/ 209028 h 2484583"/>
              <a:gd name="connsiteX0" fmla="*/ 6509262 w 6600702"/>
              <a:gd name="connsiteY0" fmla="*/ 61223 h 2484583"/>
              <a:gd name="connsiteX1" fmla="*/ 6570485 w 6600702"/>
              <a:gd name="connsiteY1" fmla="*/ 209028 h 2484583"/>
              <a:gd name="connsiteX2" fmla="*/ 6570485 w 6600702"/>
              <a:gd name="connsiteY2" fmla="*/ 2275555 h 2484583"/>
              <a:gd name="connsiteX3" fmla="*/ 6509262 w 6600702"/>
              <a:gd name="connsiteY3" fmla="*/ 2423360 h 2484583"/>
              <a:gd name="connsiteX4" fmla="*/ 6361457 w 6600702"/>
              <a:gd name="connsiteY4" fmla="*/ 2484583 h 2484583"/>
              <a:gd name="connsiteX5" fmla="*/ 209028 w 6600702"/>
              <a:gd name="connsiteY5" fmla="*/ 2484583 h 2484583"/>
              <a:gd name="connsiteX6" fmla="*/ 61223 w 6600702"/>
              <a:gd name="connsiteY6" fmla="*/ 2423360 h 2484583"/>
              <a:gd name="connsiteX7" fmla="*/ 0 w 6600702"/>
              <a:gd name="connsiteY7" fmla="*/ 2275555 h 2484583"/>
              <a:gd name="connsiteX8" fmla="*/ 0 w 6600702"/>
              <a:gd name="connsiteY8" fmla="*/ 209028 h 2484583"/>
              <a:gd name="connsiteX9" fmla="*/ 61223 w 6600702"/>
              <a:gd name="connsiteY9" fmla="*/ 61223 h 2484583"/>
              <a:gd name="connsiteX10" fmla="*/ 209028 w 6600702"/>
              <a:gd name="connsiteY10" fmla="*/ 0 h 2484583"/>
              <a:gd name="connsiteX11" fmla="*/ 6361457 w 6600702"/>
              <a:gd name="connsiteY11" fmla="*/ 0 h 2484583"/>
              <a:gd name="connsiteX12" fmla="*/ 6600702 w 6600702"/>
              <a:gd name="connsiteY12" fmla="*/ 152663 h 2484583"/>
              <a:gd name="connsiteX0" fmla="*/ 6509262 w 6570485"/>
              <a:gd name="connsiteY0" fmla="*/ 61223 h 2484583"/>
              <a:gd name="connsiteX1" fmla="*/ 6570485 w 6570485"/>
              <a:gd name="connsiteY1" fmla="*/ 209028 h 2484583"/>
              <a:gd name="connsiteX2" fmla="*/ 6570485 w 6570485"/>
              <a:gd name="connsiteY2" fmla="*/ 2275555 h 2484583"/>
              <a:gd name="connsiteX3" fmla="*/ 6509262 w 6570485"/>
              <a:gd name="connsiteY3" fmla="*/ 2423360 h 2484583"/>
              <a:gd name="connsiteX4" fmla="*/ 6361457 w 6570485"/>
              <a:gd name="connsiteY4" fmla="*/ 2484583 h 2484583"/>
              <a:gd name="connsiteX5" fmla="*/ 209028 w 6570485"/>
              <a:gd name="connsiteY5" fmla="*/ 2484583 h 2484583"/>
              <a:gd name="connsiteX6" fmla="*/ 61223 w 6570485"/>
              <a:gd name="connsiteY6" fmla="*/ 2423360 h 2484583"/>
              <a:gd name="connsiteX7" fmla="*/ 0 w 6570485"/>
              <a:gd name="connsiteY7" fmla="*/ 2275555 h 2484583"/>
              <a:gd name="connsiteX8" fmla="*/ 0 w 6570485"/>
              <a:gd name="connsiteY8" fmla="*/ 209028 h 2484583"/>
              <a:gd name="connsiteX9" fmla="*/ 61223 w 6570485"/>
              <a:gd name="connsiteY9" fmla="*/ 61223 h 2484583"/>
              <a:gd name="connsiteX10" fmla="*/ 209028 w 6570485"/>
              <a:gd name="connsiteY10" fmla="*/ 0 h 2484583"/>
              <a:gd name="connsiteX11" fmla="*/ 6361457 w 6570485"/>
              <a:gd name="connsiteY11" fmla="*/ 0 h 2484583"/>
              <a:gd name="connsiteX0" fmla="*/ 6570485 w 6570485"/>
              <a:gd name="connsiteY0" fmla="*/ 209028 h 2484583"/>
              <a:gd name="connsiteX1" fmla="*/ 6570485 w 6570485"/>
              <a:gd name="connsiteY1" fmla="*/ 2275555 h 2484583"/>
              <a:gd name="connsiteX2" fmla="*/ 6509262 w 6570485"/>
              <a:gd name="connsiteY2" fmla="*/ 2423360 h 2484583"/>
              <a:gd name="connsiteX3" fmla="*/ 6361457 w 6570485"/>
              <a:gd name="connsiteY3" fmla="*/ 2484583 h 2484583"/>
              <a:gd name="connsiteX4" fmla="*/ 209028 w 6570485"/>
              <a:gd name="connsiteY4" fmla="*/ 2484583 h 2484583"/>
              <a:gd name="connsiteX5" fmla="*/ 61223 w 6570485"/>
              <a:gd name="connsiteY5" fmla="*/ 2423360 h 2484583"/>
              <a:gd name="connsiteX6" fmla="*/ 0 w 6570485"/>
              <a:gd name="connsiteY6" fmla="*/ 2275555 h 2484583"/>
              <a:gd name="connsiteX7" fmla="*/ 0 w 6570485"/>
              <a:gd name="connsiteY7" fmla="*/ 209028 h 2484583"/>
              <a:gd name="connsiteX8" fmla="*/ 61223 w 6570485"/>
              <a:gd name="connsiteY8" fmla="*/ 61223 h 2484583"/>
              <a:gd name="connsiteX9" fmla="*/ 209028 w 6570485"/>
              <a:gd name="connsiteY9" fmla="*/ 0 h 2484583"/>
              <a:gd name="connsiteX10" fmla="*/ 6361457 w 6570485"/>
              <a:gd name="connsiteY10" fmla="*/ 0 h 2484583"/>
              <a:gd name="connsiteX0" fmla="*/ 6570485 w 6570485"/>
              <a:gd name="connsiteY0" fmla="*/ 2275555 h 2484583"/>
              <a:gd name="connsiteX1" fmla="*/ 6509262 w 6570485"/>
              <a:gd name="connsiteY1" fmla="*/ 2423360 h 2484583"/>
              <a:gd name="connsiteX2" fmla="*/ 6361457 w 6570485"/>
              <a:gd name="connsiteY2" fmla="*/ 2484583 h 2484583"/>
              <a:gd name="connsiteX3" fmla="*/ 209028 w 6570485"/>
              <a:gd name="connsiteY3" fmla="*/ 2484583 h 2484583"/>
              <a:gd name="connsiteX4" fmla="*/ 61223 w 6570485"/>
              <a:gd name="connsiteY4" fmla="*/ 2423360 h 2484583"/>
              <a:gd name="connsiteX5" fmla="*/ 0 w 6570485"/>
              <a:gd name="connsiteY5" fmla="*/ 2275555 h 2484583"/>
              <a:gd name="connsiteX6" fmla="*/ 0 w 6570485"/>
              <a:gd name="connsiteY6" fmla="*/ 209028 h 2484583"/>
              <a:gd name="connsiteX7" fmla="*/ 61223 w 6570485"/>
              <a:gd name="connsiteY7" fmla="*/ 61223 h 2484583"/>
              <a:gd name="connsiteX8" fmla="*/ 209028 w 6570485"/>
              <a:gd name="connsiteY8" fmla="*/ 0 h 2484583"/>
              <a:gd name="connsiteX9" fmla="*/ 6361457 w 6570485"/>
              <a:gd name="connsiteY9" fmla="*/ 0 h 2484583"/>
              <a:gd name="connsiteX0" fmla="*/ 6509262 w 6509262"/>
              <a:gd name="connsiteY0" fmla="*/ 2423360 h 2484583"/>
              <a:gd name="connsiteX1" fmla="*/ 6361457 w 6509262"/>
              <a:gd name="connsiteY1" fmla="*/ 2484583 h 2484583"/>
              <a:gd name="connsiteX2" fmla="*/ 209028 w 6509262"/>
              <a:gd name="connsiteY2" fmla="*/ 2484583 h 2484583"/>
              <a:gd name="connsiteX3" fmla="*/ 61223 w 6509262"/>
              <a:gd name="connsiteY3" fmla="*/ 2423360 h 2484583"/>
              <a:gd name="connsiteX4" fmla="*/ 0 w 6509262"/>
              <a:gd name="connsiteY4" fmla="*/ 2275555 h 2484583"/>
              <a:gd name="connsiteX5" fmla="*/ 0 w 6509262"/>
              <a:gd name="connsiteY5" fmla="*/ 209028 h 2484583"/>
              <a:gd name="connsiteX6" fmla="*/ 61223 w 6509262"/>
              <a:gd name="connsiteY6" fmla="*/ 61223 h 2484583"/>
              <a:gd name="connsiteX7" fmla="*/ 209028 w 6509262"/>
              <a:gd name="connsiteY7" fmla="*/ 0 h 2484583"/>
              <a:gd name="connsiteX8" fmla="*/ 6361457 w 6509262"/>
              <a:gd name="connsiteY8" fmla="*/ 0 h 2484583"/>
              <a:gd name="connsiteX0" fmla="*/ 6361457 w 6361457"/>
              <a:gd name="connsiteY0" fmla="*/ 2484583 h 2484583"/>
              <a:gd name="connsiteX1" fmla="*/ 209028 w 6361457"/>
              <a:gd name="connsiteY1" fmla="*/ 2484583 h 2484583"/>
              <a:gd name="connsiteX2" fmla="*/ 61223 w 6361457"/>
              <a:gd name="connsiteY2" fmla="*/ 2423360 h 2484583"/>
              <a:gd name="connsiteX3" fmla="*/ 0 w 6361457"/>
              <a:gd name="connsiteY3" fmla="*/ 2275555 h 2484583"/>
              <a:gd name="connsiteX4" fmla="*/ 0 w 6361457"/>
              <a:gd name="connsiteY4" fmla="*/ 209028 h 2484583"/>
              <a:gd name="connsiteX5" fmla="*/ 61223 w 6361457"/>
              <a:gd name="connsiteY5" fmla="*/ 61223 h 2484583"/>
              <a:gd name="connsiteX6" fmla="*/ 209028 w 6361457"/>
              <a:gd name="connsiteY6" fmla="*/ 0 h 2484583"/>
              <a:gd name="connsiteX7" fmla="*/ 6361457 w 6361457"/>
              <a:gd name="connsiteY7" fmla="*/ 0 h 2484583"/>
              <a:gd name="connsiteX0" fmla="*/ 6361457 w 6361457"/>
              <a:gd name="connsiteY0" fmla="*/ 2484583 h 2484583"/>
              <a:gd name="connsiteX1" fmla="*/ 209028 w 6361457"/>
              <a:gd name="connsiteY1" fmla="*/ 2484583 h 2484583"/>
              <a:gd name="connsiteX2" fmla="*/ 61223 w 6361457"/>
              <a:gd name="connsiteY2" fmla="*/ 2423360 h 2484583"/>
              <a:gd name="connsiteX3" fmla="*/ 0 w 6361457"/>
              <a:gd name="connsiteY3" fmla="*/ 2275555 h 2484583"/>
              <a:gd name="connsiteX4" fmla="*/ 0 w 6361457"/>
              <a:gd name="connsiteY4" fmla="*/ 209028 h 2484583"/>
              <a:gd name="connsiteX5" fmla="*/ 61223 w 6361457"/>
              <a:gd name="connsiteY5" fmla="*/ 61223 h 2484583"/>
              <a:gd name="connsiteX6" fmla="*/ 209028 w 6361457"/>
              <a:gd name="connsiteY6" fmla="*/ 0 h 2484583"/>
              <a:gd name="connsiteX0" fmla="*/ 6361457 w 6361457"/>
              <a:gd name="connsiteY0" fmla="*/ 2423360 h 2423360"/>
              <a:gd name="connsiteX1" fmla="*/ 209028 w 6361457"/>
              <a:gd name="connsiteY1" fmla="*/ 2423360 h 2423360"/>
              <a:gd name="connsiteX2" fmla="*/ 61223 w 6361457"/>
              <a:gd name="connsiteY2" fmla="*/ 2362137 h 2423360"/>
              <a:gd name="connsiteX3" fmla="*/ 0 w 6361457"/>
              <a:gd name="connsiteY3" fmla="*/ 2214332 h 2423360"/>
              <a:gd name="connsiteX4" fmla="*/ 0 w 6361457"/>
              <a:gd name="connsiteY4" fmla="*/ 147805 h 2423360"/>
              <a:gd name="connsiteX5" fmla="*/ 61223 w 6361457"/>
              <a:gd name="connsiteY5" fmla="*/ 0 h 2423360"/>
              <a:gd name="connsiteX0" fmla="*/ 6361457 w 6361457"/>
              <a:gd name="connsiteY0" fmla="*/ 2275555 h 2275555"/>
              <a:gd name="connsiteX1" fmla="*/ 209028 w 6361457"/>
              <a:gd name="connsiteY1" fmla="*/ 2275555 h 2275555"/>
              <a:gd name="connsiteX2" fmla="*/ 61223 w 6361457"/>
              <a:gd name="connsiteY2" fmla="*/ 2214332 h 2275555"/>
              <a:gd name="connsiteX3" fmla="*/ 0 w 6361457"/>
              <a:gd name="connsiteY3" fmla="*/ 2066527 h 2275555"/>
              <a:gd name="connsiteX4" fmla="*/ 0 w 6361457"/>
              <a:gd name="connsiteY4" fmla="*/ 0 h 2275555"/>
              <a:gd name="connsiteX0" fmla="*/ 6361457 w 6361457"/>
              <a:gd name="connsiteY0" fmla="*/ 2401166 h 2401166"/>
              <a:gd name="connsiteX1" fmla="*/ 209028 w 6361457"/>
              <a:gd name="connsiteY1" fmla="*/ 2401166 h 2401166"/>
              <a:gd name="connsiteX2" fmla="*/ 61223 w 6361457"/>
              <a:gd name="connsiteY2" fmla="*/ 2339943 h 2401166"/>
              <a:gd name="connsiteX3" fmla="*/ 0 w 6361457"/>
              <a:gd name="connsiteY3" fmla="*/ 2192138 h 2401166"/>
              <a:gd name="connsiteX4" fmla="*/ 0 w 6361457"/>
              <a:gd name="connsiteY4" fmla="*/ 0 h 2401166"/>
              <a:gd name="connsiteX0" fmla="*/ 6361457 w 6361457"/>
              <a:gd name="connsiteY0" fmla="*/ 2437170 h 2437170"/>
              <a:gd name="connsiteX1" fmla="*/ 209028 w 6361457"/>
              <a:gd name="connsiteY1" fmla="*/ 2437170 h 2437170"/>
              <a:gd name="connsiteX2" fmla="*/ 61223 w 6361457"/>
              <a:gd name="connsiteY2" fmla="*/ 2375947 h 2437170"/>
              <a:gd name="connsiteX3" fmla="*/ 0 w 6361457"/>
              <a:gd name="connsiteY3" fmla="*/ 2228142 h 2437170"/>
              <a:gd name="connsiteX4" fmla="*/ 0 w 6361457"/>
              <a:gd name="connsiteY4" fmla="*/ 0 h 2437170"/>
              <a:gd name="connsiteX0" fmla="*/ 6361457 w 6361457"/>
              <a:gd name="connsiteY0" fmla="*/ 2509178 h 2509178"/>
              <a:gd name="connsiteX1" fmla="*/ 209028 w 6361457"/>
              <a:gd name="connsiteY1" fmla="*/ 2509178 h 2509178"/>
              <a:gd name="connsiteX2" fmla="*/ 61223 w 6361457"/>
              <a:gd name="connsiteY2" fmla="*/ 2447955 h 2509178"/>
              <a:gd name="connsiteX3" fmla="*/ 0 w 6361457"/>
              <a:gd name="connsiteY3" fmla="*/ 2300150 h 2509178"/>
              <a:gd name="connsiteX4" fmla="*/ 0 w 6361457"/>
              <a:gd name="connsiteY4" fmla="*/ 0 h 2509178"/>
              <a:gd name="connsiteX0" fmla="*/ 6361457 w 6361457"/>
              <a:gd name="connsiteY0" fmla="*/ 2437170 h 2437170"/>
              <a:gd name="connsiteX1" fmla="*/ 209028 w 6361457"/>
              <a:gd name="connsiteY1" fmla="*/ 2437170 h 2437170"/>
              <a:gd name="connsiteX2" fmla="*/ 61223 w 6361457"/>
              <a:gd name="connsiteY2" fmla="*/ 2375947 h 2437170"/>
              <a:gd name="connsiteX3" fmla="*/ 0 w 6361457"/>
              <a:gd name="connsiteY3" fmla="*/ 2228142 h 2437170"/>
              <a:gd name="connsiteX4" fmla="*/ 0 w 6361457"/>
              <a:gd name="connsiteY4" fmla="*/ 0 h 2437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1457" h="2437170">
                <a:moveTo>
                  <a:pt x="6361457" y="2437170"/>
                </a:moveTo>
                <a:lnTo>
                  <a:pt x="209028" y="2437170"/>
                </a:lnTo>
                <a:cubicBezTo>
                  <a:pt x="153590" y="2437170"/>
                  <a:pt x="100423" y="2415147"/>
                  <a:pt x="61223" y="2375947"/>
                </a:cubicBezTo>
                <a:cubicBezTo>
                  <a:pt x="22023" y="2336747"/>
                  <a:pt x="0" y="2283579"/>
                  <a:pt x="0" y="2228142"/>
                </a:cubicBezTo>
                <a:lnTo>
                  <a:pt x="0" y="0"/>
                </a:lnTo>
              </a:path>
            </a:pathLst>
          </a:custGeom>
          <a:noFill/>
          <a:ln w="19050" cap="flat" cmpd="sng" algn="ctr">
            <a:gradFill flip="none" rotWithShape="1">
              <a:gsLst>
                <a:gs pos="0">
                  <a:schemeClr val="accent6"/>
                </a:gs>
                <a:gs pos="100000">
                  <a:schemeClr val="accent6">
                    <a:lumMod val="40000"/>
                    <a:lumOff val="60000"/>
                  </a:schemeClr>
                </a:gs>
              </a:gsLst>
              <a:lin ang="240000" scaled="0"/>
              <a:tileRect/>
            </a:gradFill>
            <a:prstDash val="solid"/>
            <a:round/>
          </a:ln>
          <a:effectLst/>
        </p:spPr>
        <p:txBody>
          <a:bodyPr wrap="square" lIns="365760" tIns="0" rIns="91440" bIns="143964" rtlCol="0" anchor="t"/>
          <a:lstStyle/>
          <a:p>
            <a:pPr marL="0" marR="0" indent="0" algn="just" defTabSz="1042702" rtl="0" eaLnBrk="1" fontAlgn="auto" latinLnBrk="0" hangingPunct="1">
              <a:lnSpc>
                <a:spcPct val="100000"/>
              </a:lnSpc>
              <a:spcBef>
                <a:spcPts val="0"/>
              </a:spcBef>
              <a:spcAft>
                <a:spcPts val="1200"/>
              </a:spcAft>
              <a:buClrTx/>
              <a:buSzTx/>
              <a:buFontTx/>
              <a:buNone/>
              <a:tabLst/>
              <a:defRPr/>
            </a:pPr>
            <a:r>
              <a:rPr lang="en-US" sz="1600" b="1" dirty="0">
                <a:solidFill>
                  <a:schemeClr val="bg1"/>
                </a:solidFill>
                <a:latin typeface="Arial"/>
                <a:cs typeface="Arial"/>
              </a:rPr>
              <a:t>About Capgemini</a:t>
            </a:r>
            <a:endParaRPr lang="en-US" sz="900" dirty="0">
              <a:solidFill>
                <a:schemeClr val="bg1"/>
              </a:solidFill>
              <a:latin typeface="Arial" pitchFamily="34" charset="0"/>
              <a:cs typeface="Arial" pitchFamily="34" charset="0"/>
            </a:endParaRPr>
          </a:p>
          <a:p>
            <a:pPr marL="0" indent="0" algn="just">
              <a:spcBef>
                <a:spcPts val="0"/>
              </a:spcBef>
              <a:spcAft>
                <a:spcPts val="600"/>
              </a:spcAft>
            </a:pPr>
            <a:r>
              <a:rPr lang="en-US" sz="900" dirty="0">
                <a:solidFill>
                  <a:schemeClr val="bg1"/>
                </a:solidFill>
                <a:latin typeface="Arial" pitchFamily="34" charset="0"/>
                <a:cs typeface="Arial" pitchFamily="34"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u="sng" dirty="0">
                <a:solidFill>
                  <a:schemeClr val="bg1"/>
                </a:solidFill>
                <a:latin typeface="Arial" pitchFamily="34" charset="0"/>
                <a:cs typeface="Arial" pitchFamily="34" charset="0"/>
              </a:rPr>
              <a:t>the Collaborative Business Experience™</a:t>
            </a:r>
            <a:r>
              <a:rPr lang="en-US" sz="900" dirty="0">
                <a:solidFill>
                  <a:schemeClr val="bg1"/>
                </a:solidFill>
                <a:latin typeface="Arial" pitchFamily="34" charset="0"/>
                <a:cs typeface="Arial" pitchFamily="34" charset="0"/>
              </a:rPr>
              <a:t>, and draws on </a:t>
            </a:r>
            <a:r>
              <a:rPr lang="en-US" sz="900" u="sng" dirty="0">
                <a:solidFill>
                  <a:schemeClr val="bg1"/>
                </a:solidFill>
                <a:latin typeface="Arial" pitchFamily="34" charset="0"/>
                <a:cs typeface="Arial" pitchFamily="34" charset="0"/>
              </a:rPr>
              <a:t>Rightshore</a:t>
            </a:r>
            <a:r>
              <a:rPr lang="en-US" sz="900" u="sng" baseline="30000" dirty="0">
                <a:solidFill>
                  <a:schemeClr val="bg1"/>
                </a:solidFill>
                <a:latin typeface="Arial" pitchFamily="34" charset="0"/>
                <a:cs typeface="Arial" pitchFamily="34" charset="0"/>
              </a:rPr>
              <a:t>®</a:t>
            </a:r>
            <a:r>
              <a:rPr lang="en-US" sz="900" dirty="0">
                <a:solidFill>
                  <a:schemeClr val="bg1"/>
                </a:solidFill>
                <a:latin typeface="Arial" pitchFamily="34" charset="0"/>
                <a:cs typeface="Arial" pitchFamily="34" charset="0"/>
              </a:rPr>
              <a:t>, its worldwide delivery model.</a:t>
            </a:r>
          </a:p>
          <a:p>
            <a:pPr marL="0" indent="0" algn="just">
              <a:spcBef>
                <a:spcPts val="0"/>
              </a:spcBef>
              <a:spcAft>
                <a:spcPts val="300"/>
              </a:spcAft>
            </a:pPr>
            <a:r>
              <a:rPr lang="en-US" sz="900" dirty="0">
                <a:solidFill>
                  <a:schemeClr val="bg1"/>
                </a:solidFill>
                <a:latin typeface="Arial" pitchFamily="34" charset="0"/>
                <a:cs typeface="Arial" pitchFamily="34" charset="0"/>
              </a:rPr>
              <a:t>Capgemini’s Global Utilities Sector serves the top Utilities worldwide and draws on a network of more than 8,900 dedicated sector consultants. As a leader in smart grid and advanced metering infrastructure solutions, Capgemini’s Smart Energy Services is helping Utility customers throughout the world. Our integrated Digital Utilities Transformation framework empowers utilities to drastically improve their customer experience, operating and business models through disruptive technologies.</a:t>
            </a:r>
          </a:p>
          <a:p>
            <a:pPr marL="0" indent="0" algn="l">
              <a:spcAft>
                <a:spcPts val="327"/>
              </a:spcAft>
            </a:pPr>
            <a:r>
              <a:rPr lang="en-US" sz="900" dirty="0">
                <a:solidFill>
                  <a:schemeClr val="bg1"/>
                </a:solidFill>
                <a:latin typeface="Arial" pitchFamily="34" charset="0"/>
                <a:cs typeface="Arial" pitchFamily="34" charset="0"/>
              </a:rPr>
              <a:t>More on industry specific solutions is available at </a:t>
            </a:r>
            <a:r>
              <a:rPr lang="en-US" sz="900" b="1" u="sng" dirty="0">
                <a:solidFill>
                  <a:schemeClr val="bg1"/>
                </a:solidFill>
                <a:latin typeface="Arial" pitchFamily="34" charset="0"/>
                <a:cs typeface="Arial" pitchFamily="34" charset="0"/>
              </a:rPr>
              <a:t>www.capgemini.com/utilities</a:t>
            </a:r>
            <a:r>
              <a:rPr lang="en-US" sz="900" dirty="0">
                <a:solidFill>
                  <a:schemeClr val="bg1"/>
                </a:solidFill>
                <a:latin typeface="Arial" pitchFamily="34" charset="0"/>
                <a:cs typeface="Arial" pitchFamily="34" charset="0"/>
              </a:rPr>
              <a:t>.</a:t>
            </a:r>
          </a:p>
        </p:txBody>
      </p:sp>
      <p:pic>
        <p:nvPicPr>
          <p:cNvPr id="335" name="Image 334" descr="CBE_Label_ppt.png"/>
          <p:cNvPicPr>
            <a:picLocks noChangeAspect="1"/>
          </p:cNvPicPr>
          <p:nvPr userDrawn="1"/>
        </p:nvPicPr>
        <p:blipFill>
          <a:blip r:embed="rId7" cstate="print"/>
          <a:stretch>
            <a:fillRect/>
          </a:stretch>
        </p:blipFill>
        <p:spPr>
          <a:xfrm>
            <a:off x="849272" y="2797337"/>
            <a:ext cx="518400" cy="521329"/>
          </a:xfrm>
          <a:prstGeom prst="rect">
            <a:avLst/>
          </a:prstGeom>
        </p:spPr>
      </p:pic>
      <p:sp>
        <p:nvSpPr>
          <p:cNvPr id="209" name="Rectangle 208">
            <a:hlinkClick r:id="rId8"/>
          </p:cNvPr>
          <p:cNvSpPr/>
          <p:nvPr userDrawn="1"/>
        </p:nvSpPr>
        <p:spPr>
          <a:xfrm>
            <a:off x="1962152" y="4049413"/>
            <a:ext cx="647447" cy="155065"/>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0" name="Rectangle 209">
            <a:hlinkClick r:id="rId9"/>
          </p:cNvPr>
          <p:cNvSpPr/>
          <p:nvPr userDrawn="1"/>
        </p:nvSpPr>
        <p:spPr>
          <a:xfrm>
            <a:off x="4953000" y="3912328"/>
            <a:ext cx="2163040" cy="159319"/>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1" name="Rectangle 210">
            <a:hlinkClick r:id="rId10"/>
          </p:cNvPr>
          <p:cNvSpPr/>
          <p:nvPr userDrawn="1"/>
        </p:nvSpPr>
        <p:spPr>
          <a:xfrm>
            <a:off x="3984828" y="4943723"/>
            <a:ext cx="1591796" cy="183449"/>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57756" rtl="0" eaLnBrk="1" latinLnBrk="0" hangingPunct="1"/>
            <a:endParaRPr lang="en-GB" sz="1900" kern="1200" dirty="0">
              <a:solidFill>
                <a:schemeClr val="lt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4.png"/><Relationship Id="rId26" Type="http://schemas.openxmlformats.org/officeDocument/2006/relationships/image" Target="../media/image8.gif"/><Relationship Id="rId3" Type="http://schemas.openxmlformats.org/officeDocument/2006/relationships/vmlDrawing" Target="../drawings/vmlDrawing5.vml"/><Relationship Id="rId21" Type="http://schemas.openxmlformats.org/officeDocument/2006/relationships/hyperlink" Target="http://www.twitter.com/capgemini" TargetMode="Externa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7.png"/><Relationship Id="rId5" Type="http://schemas.openxmlformats.org/officeDocument/2006/relationships/tags" Target="../tags/tag20.xml"/><Relationship Id="rId15" Type="http://schemas.openxmlformats.org/officeDocument/2006/relationships/oleObject" Target="../embeddings/oleObject5.bin"/><Relationship Id="rId23" Type="http://schemas.openxmlformats.org/officeDocument/2006/relationships/hyperlink" Target="http://www.youtube.com/capgemini" TargetMode="External"/><Relationship Id="rId10" Type="http://schemas.openxmlformats.org/officeDocument/2006/relationships/tags" Target="../tags/tag25.xml"/><Relationship Id="rId19" Type="http://schemas.openxmlformats.org/officeDocument/2006/relationships/hyperlink" Target="http://www.linkedin.com/company/capgemini" TargetMode="Externa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image" Target="../media/image6.png"/><Relationship Id="rId27"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47" name="think-cell Slide" r:id="rId13" imgW="360" imgH="360" progId="">
                  <p:embed/>
                </p:oleObj>
              </mc:Choice>
              <mc:Fallback>
                <p:oleObj name="think-cell Slide" r:id="rId13" imgW="360" imgH="360" progId="">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1"/>
            <a:ext cx="9905999" cy="908720"/>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8"/>
            </p:custDataLst>
          </p:nvPr>
        </p:nvSpPr>
        <p:spPr>
          <a:xfrm>
            <a:off x="344488" y="1376363"/>
            <a:ext cx="9217025" cy="4681537"/>
          </a:xfrm>
          <a:prstGeom prst="rect">
            <a:avLst/>
          </a:prstGeom>
        </p:spPr>
        <p:txBody>
          <a:bodyPr vert="horz" lIns="0" tIns="0" rIns="0" bIns="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lumMod val="50000"/>
                    <a:lumOff val="50000"/>
                  </a:schemeClr>
                </a:solidFill>
              </a:rPr>
              <a:pPr algn="ctr"/>
              <a:t>‹#›</a:t>
            </a:fld>
            <a:endParaRPr lang="en-US" sz="700" dirty="0">
              <a:solidFill>
                <a:schemeClr val="tx2">
                  <a:lumMod val="50000"/>
                  <a:lumOff val="50000"/>
                </a:schemeClr>
              </a:solidFill>
            </a:endParaRPr>
          </a:p>
        </p:txBody>
      </p:sp>
      <p:sp>
        <p:nvSpPr>
          <p:cNvPr id="9" name="Freeform 4"/>
          <p:cNvSpPr>
            <a:spLocks/>
          </p:cNvSpPr>
          <p:nvPr>
            <p:custDataLst>
              <p:tags r:id="rId10"/>
            </p:custDataLst>
          </p:nvPr>
        </p:nvSpPr>
        <p:spPr bwMode="auto">
          <a:xfrm>
            <a:off x="2" y="58762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lumMod val="50000"/>
                    <a:lumOff val="50000"/>
                  </a:schemeClr>
                </a:solidFill>
                <a:latin typeface="+mj-lt"/>
                <a:cs typeface="Helvetica Light"/>
              </a:rPr>
              <a:t>Copyright © Capgemini 2019. All Rights Reserved.</a:t>
            </a:r>
          </a:p>
        </p:txBody>
      </p:sp>
      <p:sp>
        <p:nvSpPr>
          <p:cNvPr id="13" name="Rectangle 12"/>
          <p:cNvSpPr/>
          <p:nvPr>
            <p:custDataLst>
              <p:tags r:id="rId12"/>
            </p:custDataLst>
          </p:nvPr>
        </p:nvSpPr>
        <p:spPr>
          <a:xfrm>
            <a:off x="7391400" y="6427223"/>
            <a:ext cx="2011074" cy="195814"/>
          </a:xfrm>
          <a:prstGeom prst="rect">
            <a:avLst/>
          </a:prstGeom>
        </p:spPr>
        <p:txBody>
          <a:bodyPr wrap="none" lIns="35997" tIns="35997" rIns="35997" bIns="35997" anchor="b" anchorCtr="0">
            <a:no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accent1">
                    <a:lumMod val="75000"/>
                  </a:schemeClr>
                </a:solidFill>
                <a:latin typeface="+mj-lt"/>
              </a:rPr>
              <a:t>SESP Release Version| March 2019</a:t>
            </a:r>
          </a:p>
        </p:txBody>
      </p:sp>
      <p:grpSp>
        <p:nvGrpSpPr>
          <p:cNvPr id="58" name="Groupe 167"/>
          <p:cNvGrpSpPr/>
          <p:nvPr/>
        </p:nvGrpSpPr>
        <p:grpSpPr>
          <a:xfrm>
            <a:off x="18" y="6083591"/>
            <a:ext cx="9895224" cy="345220"/>
            <a:chOff x="18" y="6007391"/>
            <a:chExt cx="9895224" cy="345220"/>
          </a:xfrm>
        </p:grpSpPr>
        <p:sp>
          <p:nvSpPr>
            <p:cNvPr id="59" name="Line 80"/>
            <p:cNvSpPr>
              <a:spLocks noChangeShapeType="1"/>
            </p:cNvSpPr>
            <p:nvPr userDrawn="1"/>
          </p:nvSpPr>
          <p:spPr bwMode="auto">
            <a:xfrm>
              <a:off x="4648359" y="6303175"/>
              <a:ext cx="951" cy="951"/>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9"/>
            <p:cNvSpPr>
              <a:spLocks/>
            </p:cNvSpPr>
            <p:nvPr userDrawn="1"/>
          </p:nvSpPr>
          <p:spPr bwMode="auto">
            <a:xfrm>
              <a:off x="8115388" y="6278432"/>
              <a:ext cx="197232" cy="21874"/>
            </a:xfrm>
            <a:custGeom>
              <a:avLst/>
              <a:gdLst>
                <a:gd name="connsiteX0" fmla="*/ 8791 w 8791"/>
                <a:gd name="connsiteY0" fmla="*/ 0 h 10000"/>
                <a:gd name="connsiteX1" fmla="*/ 8791 w 8791"/>
                <a:gd name="connsiteY1" fmla="*/ 7895 h 10000"/>
                <a:gd name="connsiteX2" fmla="*/ 8639 w 8791"/>
                <a:gd name="connsiteY2" fmla="*/ 7895 h 10000"/>
                <a:gd name="connsiteX3" fmla="*/ 8639 w 8791"/>
                <a:gd name="connsiteY3" fmla="*/ 7368 h 10000"/>
                <a:gd name="connsiteX4" fmla="*/ 8561 w 8791"/>
                <a:gd name="connsiteY4" fmla="*/ 7368 h 10000"/>
                <a:gd name="connsiteX5" fmla="*/ 8541 w 8791"/>
                <a:gd name="connsiteY5" fmla="*/ 10000 h 10000"/>
                <a:gd name="connsiteX6" fmla="*/ 8496 w 8791"/>
                <a:gd name="connsiteY6" fmla="*/ 10000 h 10000"/>
                <a:gd name="connsiteX7" fmla="*/ 8475 w 8791"/>
                <a:gd name="connsiteY7" fmla="*/ 7368 h 10000"/>
                <a:gd name="connsiteX8" fmla="*/ 8475 w 8791"/>
                <a:gd name="connsiteY8" fmla="*/ 1579 h 10000"/>
                <a:gd name="connsiteX9" fmla="*/ 8217 w 8791"/>
                <a:gd name="connsiteY9" fmla="*/ 1579 h 10000"/>
                <a:gd name="connsiteX10" fmla="*/ 8217 w 8791"/>
                <a:gd name="connsiteY10" fmla="*/ 7368 h 10000"/>
                <a:gd name="connsiteX11" fmla="*/ 8196 w 8791"/>
                <a:gd name="connsiteY11" fmla="*/ 10000 h 10000"/>
                <a:gd name="connsiteX12" fmla="*/ 8151 w 8791"/>
                <a:gd name="connsiteY12" fmla="*/ 10000 h 10000"/>
                <a:gd name="connsiteX13" fmla="*/ 8131 w 8791"/>
                <a:gd name="connsiteY13" fmla="*/ 7368 h 10000"/>
                <a:gd name="connsiteX14" fmla="*/ 8090 w 8791"/>
                <a:gd name="connsiteY14" fmla="*/ 7368 h 10000"/>
                <a:gd name="connsiteX15" fmla="*/ 8090 w 8791"/>
                <a:gd name="connsiteY15" fmla="*/ 7895 h 10000"/>
                <a:gd name="connsiteX16" fmla="*/ 0 w 8791"/>
                <a:gd name="connsiteY16" fmla="*/ 8020 h 10000"/>
                <a:gd name="connsiteX0" fmla="*/ 18463 w 18463"/>
                <a:gd name="connsiteY0" fmla="*/ 0 h 10000"/>
                <a:gd name="connsiteX1" fmla="*/ 18463 w 18463"/>
                <a:gd name="connsiteY1" fmla="*/ 7895 h 10000"/>
                <a:gd name="connsiteX2" fmla="*/ 18290 w 18463"/>
                <a:gd name="connsiteY2" fmla="*/ 7895 h 10000"/>
                <a:gd name="connsiteX3" fmla="*/ 18290 w 18463"/>
                <a:gd name="connsiteY3" fmla="*/ 7368 h 10000"/>
                <a:gd name="connsiteX4" fmla="*/ 18201 w 18463"/>
                <a:gd name="connsiteY4" fmla="*/ 7368 h 10000"/>
                <a:gd name="connsiteX5" fmla="*/ 18179 w 18463"/>
                <a:gd name="connsiteY5" fmla="*/ 10000 h 10000"/>
                <a:gd name="connsiteX6" fmla="*/ 18127 w 18463"/>
                <a:gd name="connsiteY6" fmla="*/ 10000 h 10000"/>
                <a:gd name="connsiteX7" fmla="*/ 18104 w 18463"/>
                <a:gd name="connsiteY7" fmla="*/ 7368 h 10000"/>
                <a:gd name="connsiteX8" fmla="*/ 18104 w 18463"/>
                <a:gd name="connsiteY8" fmla="*/ 1579 h 10000"/>
                <a:gd name="connsiteX9" fmla="*/ 17810 w 18463"/>
                <a:gd name="connsiteY9" fmla="*/ 1579 h 10000"/>
                <a:gd name="connsiteX10" fmla="*/ 17810 w 18463"/>
                <a:gd name="connsiteY10" fmla="*/ 7368 h 10000"/>
                <a:gd name="connsiteX11" fmla="*/ 17786 w 18463"/>
                <a:gd name="connsiteY11" fmla="*/ 10000 h 10000"/>
                <a:gd name="connsiteX12" fmla="*/ 17735 w 18463"/>
                <a:gd name="connsiteY12" fmla="*/ 10000 h 10000"/>
                <a:gd name="connsiteX13" fmla="*/ 17712 w 18463"/>
                <a:gd name="connsiteY13" fmla="*/ 7368 h 10000"/>
                <a:gd name="connsiteX14" fmla="*/ 17666 w 18463"/>
                <a:gd name="connsiteY14" fmla="*/ 7368 h 10000"/>
                <a:gd name="connsiteX15" fmla="*/ 17666 w 18463"/>
                <a:gd name="connsiteY15" fmla="*/ 7895 h 10000"/>
                <a:gd name="connsiteX16" fmla="*/ 0 w 18463"/>
                <a:gd name="connsiteY16" fmla="*/ 8020 h 10000"/>
                <a:gd name="connsiteX0" fmla="*/ 33591 w 33591"/>
                <a:gd name="connsiteY0" fmla="*/ 1816 h 11816"/>
                <a:gd name="connsiteX1" fmla="*/ 33591 w 33591"/>
                <a:gd name="connsiteY1" fmla="*/ 9711 h 11816"/>
                <a:gd name="connsiteX2" fmla="*/ 33418 w 33591"/>
                <a:gd name="connsiteY2" fmla="*/ 9711 h 11816"/>
                <a:gd name="connsiteX3" fmla="*/ 33418 w 33591"/>
                <a:gd name="connsiteY3" fmla="*/ 9184 h 11816"/>
                <a:gd name="connsiteX4" fmla="*/ 33329 w 33591"/>
                <a:gd name="connsiteY4" fmla="*/ 9184 h 11816"/>
                <a:gd name="connsiteX5" fmla="*/ 33307 w 33591"/>
                <a:gd name="connsiteY5" fmla="*/ 11816 h 11816"/>
                <a:gd name="connsiteX6" fmla="*/ 33255 w 33591"/>
                <a:gd name="connsiteY6" fmla="*/ 11816 h 11816"/>
                <a:gd name="connsiteX7" fmla="*/ 33232 w 33591"/>
                <a:gd name="connsiteY7" fmla="*/ 9184 h 11816"/>
                <a:gd name="connsiteX8" fmla="*/ 33232 w 33591"/>
                <a:gd name="connsiteY8" fmla="*/ 3395 h 11816"/>
                <a:gd name="connsiteX9" fmla="*/ 32938 w 33591"/>
                <a:gd name="connsiteY9" fmla="*/ 3395 h 11816"/>
                <a:gd name="connsiteX10" fmla="*/ 32938 w 33591"/>
                <a:gd name="connsiteY10" fmla="*/ 9184 h 11816"/>
                <a:gd name="connsiteX11" fmla="*/ 32914 w 33591"/>
                <a:gd name="connsiteY11" fmla="*/ 11816 h 11816"/>
                <a:gd name="connsiteX12" fmla="*/ 32863 w 33591"/>
                <a:gd name="connsiteY12" fmla="*/ 11816 h 11816"/>
                <a:gd name="connsiteX13" fmla="*/ 32840 w 33591"/>
                <a:gd name="connsiteY13" fmla="*/ 9184 h 11816"/>
                <a:gd name="connsiteX14" fmla="*/ 32794 w 33591"/>
                <a:gd name="connsiteY14" fmla="*/ 9184 h 11816"/>
                <a:gd name="connsiteX15" fmla="*/ 32794 w 33591"/>
                <a:gd name="connsiteY15" fmla="*/ 9711 h 11816"/>
                <a:gd name="connsiteX16" fmla="*/ 0 w 33591"/>
                <a:gd name="connsiteY16" fmla="*/ 0 h 11816"/>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2539 h 10000"/>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6894 h 10000"/>
                <a:gd name="connsiteX0" fmla="*/ 33591 w 33591"/>
                <a:gd name="connsiteY0" fmla="*/ 0 h 11249"/>
                <a:gd name="connsiteX1" fmla="*/ 33591 w 33591"/>
                <a:gd name="connsiteY1" fmla="*/ 7895 h 11249"/>
                <a:gd name="connsiteX2" fmla="*/ 33418 w 33591"/>
                <a:gd name="connsiteY2" fmla="*/ 7895 h 11249"/>
                <a:gd name="connsiteX3" fmla="*/ 33418 w 33591"/>
                <a:gd name="connsiteY3" fmla="*/ 7368 h 11249"/>
                <a:gd name="connsiteX4" fmla="*/ 33329 w 33591"/>
                <a:gd name="connsiteY4" fmla="*/ 7368 h 11249"/>
                <a:gd name="connsiteX5" fmla="*/ 33307 w 33591"/>
                <a:gd name="connsiteY5" fmla="*/ 10000 h 11249"/>
                <a:gd name="connsiteX6" fmla="*/ 33255 w 33591"/>
                <a:gd name="connsiteY6" fmla="*/ 10000 h 11249"/>
                <a:gd name="connsiteX7" fmla="*/ 33232 w 33591"/>
                <a:gd name="connsiteY7" fmla="*/ 7368 h 11249"/>
                <a:gd name="connsiteX8" fmla="*/ 33232 w 33591"/>
                <a:gd name="connsiteY8" fmla="*/ 1579 h 11249"/>
                <a:gd name="connsiteX9" fmla="*/ 32938 w 33591"/>
                <a:gd name="connsiteY9" fmla="*/ 1579 h 11249"/>
                <a:gd name="connsiteX10" fmla="*/ 32938 w 33591"/>
                <a:gd name="connsiteY10" fmla="*/ 7368 h 11249"/>
                <a:gd name="connsiteX11" fmla="*/ 32914 w 33591"/>
                <a:gd name="connsiteY11" fmla="*/ 10000 h 11249"/>
                <a:gd name="connsiteX12" fmla="*/ 32863 w 33591"/>
                <a:gd name="connsiteY12" fmla="*/ 10000 h 11249"/>
                <a:gd name="connsiteX13" fmla="*/ 32840 w 33591"/>
                <a:gd name="connsiteY13" fmla="*/ 7368 h 11249"/>
                <a:gd name="connsiteX14" fmla="*/ 32794 w 33591"/>
                <a:gd name="connsiteY14" fmla="*/ 7368 h 11249"/>
                <a:gd name="connsiteX15" fmla="*/ 32794 w 33591"/>
                <a:gd name="connsiteY15" fmla="*/ 7895 h 11249"/>
                <a:gd name="connsiteX16" fmla="*/ 0 w 33591"/>
                <a:gd name="connsiteY16" fmla="*/ 11249 h 11249"/>
                <a:gd name="connsiteX0" fmla="*/ 797 w 797"/>
                <a:gd name="connsiteY0" fmla="*/ 0 h 10000"/>
                <a:gd name="connsiteX1" fmla="*/ 797 w 797"/>
                <a:gd name="connsiteY1" fmla="*/ 7895 h 10000"/>
                <a:gd name="connsiteX2" fmla="*/ 624 w 797"/>
                <a:gd name="connsiteY2" fmla="*/ 7895 h 10000"/>
                <a:gd name="connsiteX3" fmla="*/ 624 w 797"/>
                <a:gd name="connsiteY3" fmla="*/ 7368 h 10000"/>
                <a:gd name="connsiteX4" fmla="*/ 535 w 797"/>
                <a:gd name="connsiteY4" fmla="*/ 7368 h 10000"/>
                <a:gd name="connsiteX5" fmla="*/ 513 w 797"/>
                <a:gd name="connsiteY5" fmla="*/ 10000 h 10000"/>
                <a:gd name="connsiteX6" fmla="*/ 461 w 797"/>
                <a:gd name="connsiteY6" fmla="*/ 10000 h 10000"/>
                <a:gd name="connsiteX7" fmla="*/ 438 w 797"/>
                <a:gd name="connsiteY7" fmla="*/ 7368 h 10000"/>
                <a:gd name="connsiteX8" fmla="*/ 438 w 797"/>
                <a:gd name="connsiteY8" fmla="*/ 1579 h 10000"/>
                <a:gd name="connsiteX9" fmla="*/ 144 w 797"/>
                <a:gd name="connsiteY9" fmla="*/ 1579 h 10000"/>
                <a:gd name="connsiteX10" fmla="*/ 144 w 797"/>
                <a:gd name="connsiteY10" fmla="*/ 7368 h 10000"/>
                <a:gd name="connsiteX11" fmla="*/ 120 w 797"/>
                <a:gd name="connsiteY11" fmla="*/ 10000 h 10000"/>
                <a:gd name="connsiteX12" fmla="*/ 69 w 797"/>
                <a:gd name="connsiteY12" fmla="*/ 10000 h 10000"/>
                <a:gd name="connsiteX13" fmla="*/ 46 w 797"/>
                <a:gd name="connsiteY13" fmla="*/ 7368 h 10000"/>
                <a:gd name="connsiteX14" fmla="*/ 0 w 797"/>
                <a:gd name="connsiteY14" fmla="*/ 7368 h 10000"/>
                <a:gd name="connsiteX15" fmla="*/ 0 w 797"/>
                <a:gd name="connsiteY15" fmla="*/ 789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7" h="10000">
                  <a:moveTo>
                    <a:pt x="797" y="0"/>
                  </a:moveTo>
                  <a:lnTo>
                    <a:pt x="797" y="7895"/>
                  </a:lnTo>
                  <a:lnTo>
                    <a:pt x="624" y="7895"/>
                  </a:lnTo>
                  <a:lnTo>
                    <a:pt x="624" y="7368"/>
                  </a:lnTo>
                  <a:lnTo>
                    <a:pt x="535" y="7368"/>
                  </a:lnTo>
                  <a:cubicBezTo>
                    <a:pt x="535" y="8947"/>
                    <a:pt x="526" y="10000"/>
                    <a:pt x="513" y="10000"/>
                  </a:cubicBezTo>
                  <a:lnTo>
                    <a:pt x="461" y="10000"/>
                  </a:lnTo>
                  <a:cubicBezTo>
                    <a:pt x="447" y="10000"/>
                    <a:pt x="438" y="8947"/>
                    <a:pt x="438" y="7368"/>
                  </a:cubicBezTo>
                  <a:lnTo>
                    <a:pt x="438" y="1579"/>
                  </a:lnTo>
                  <a:lnTo>
                    <a:pt x="144" y="1579"/>
                  </a:lnTo>
                  <a:lnTo>
                    <a:pt x="144" y="7368"/>
                  </a:lnTo>
                  <a:cubicBezTo>
                    <a:pt x="144" y="8947"/>
                    <a:pt x="135" y="10000"/>
                    <a:pt x="120" y="10000"/>
                  </a:cubicBezTo>
                  <a:lnTo>
                    <a:pt x="69" y="10000"/>
                  </a:lnTo>
                  <a:cubicBezTo>
                    <a:pt x="55" y="10000"/>
                    <a:pt x="46" y="8421"/>
                    <a:pt x="46" y="7368"/>
                  </a:cubicBezTo>
                  <a:lnTo>
                    <a:pt x="0" y="7368"/>
                  </a:lnTo>
                  <a:lnTo>
                    <a:pt x="0" y="7895"/>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87"/>
            <p:cNvSpPr>
              <a:spLocks/>
            </p:cNvSpPr>
            <p:nvPr userDrawn="1"/>
          </p:nvSpPr>
          <p:spPr bwMode="auto">
            <a:xfrm>
              <a:off x="9359153" y="6235502"/>
              <a:ext cx="536089" cy="59950"/>
            </a:xfrm>
            <a:custGeom>
              <a:avLst/>
              <a:gdLst/>
              <a:ahLst/>
              <a:cxnLst>
                <a:cxn ang="0">
                  <a:pos x="8" y="0"/>
                </a:cxn>
                <a:cxn ang="0">
                  <a:pos x="2" y="94"/>
                </a:cxn>
                <a:cxn ang="0">
                  <a:pos x="10" y="100"/>
                </a:cxn>
                <a:cxn ang="0">
                  <a:pos x="83" y="100"/>
                </a:cxn>
                <a:cxn ang="0">
                  <a:pos x="108" y="100"/>
                </a:cxn>
                <a:cxn ang="0">
                  <a:pos x="3344" y="100"/>
                </a:cxn>
              </a:cxnLst>
              <a:rect l="0" t="0" r="r" b="b"/>
              <a:pathLst>
                <a:path w="3344" h="100">
                  <a:moveTo>
                    <a:pt x="8" y="0"/>
                  </a:moveTo>
                  <a:cubicBezTo>
                    <a:pt x="2" y="94"/>
                    <a:pt x="2" y="94"/>
                    <a:pt x="2" y="94"/>
                  </a:cubicBezTo>
                  <a:cubicBezTo>
                    <a:pt x="2" y="94"/>
                    <a:pt x="0" y="100"/>
                    <a:pt x="10" y="100"/>
                  </a:cubicBezTo>
                  <a:cubicBezTo>
                    <a:pt x="13" y="100"/>
                    <a:pt x="83" y="100"/>
                    <a:pt x="83" y="100"/>
                  </a:cubicBezTo>
                  <a:cubicBezTo>
                    <a:pt x="108" y="100"/>
                    <a:pt x="108" y="100"/>
                    <a:pt x="108" y="100"/>
                  </a:cubicBezTo>
                  <a:cubicBezTo>
                    <a:pt x="3344" y="100"/>
                    <a:pt x="3344" y="100"/>
                    <a:pt x="3344" y="10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2" name="Groupe 162"/>
            <p:cNvGrpSpPr/>
            <p:nvPr userDrawn="1"/>
          </p:nvGrpSpPr>
          <p:grpSpPr>
            <a:xfrm>
              <a:off x="8063452" y="6007391"/>
              <a:ext cx="1372323" cy="345220"/>
              <a:chOff x="3714750" y="5859596"/>
              <a:chExt cx="2290763" cy="576263"/>
            </a:xfrm>
          </p:grpSpPr>
          <p:sp>
            <p:nvSpPr>
              <p:cNvPr id="64" name="Freeform 86"/>
              <p:cNvSpPr>
                <a:spLocks/>
              </p:cNvSpPr>
              <p:nvPr userDrawn="1"/>
            </p:nvSpPr>
            <p:spPr bwMode="auto">
              <a:xfrm>
                <a:off x="5872163" y="6098245"/>
                <a:ext cx="133350" cy="104775"/>
              </a:xfrm>
              <a:custGeom>
                <a:avLst/>
                <a:gdLst/>
                <a:ahLst/>
                <a:cxnLst>
                  <a:cxn ang="0">
                    <a:pos x="0" y="0"/>
                  </a:cxn>
                  <a:cxn ang="0">
                    <a:pos x="44" y="14"/>
                  </a:cxn>
                  <a:cxn ang="0">
                    <a:pos x="67" y="34"/>
                  </a:cxn>
                  <a:cxn ang="0">
                    <a:pos x="66" y="54"/>
                  </a:cxn>
                  <a:cxn ang="0">
                    <a:pos x="59" y="45"/>
                  </a:cxn>
                  <a:cxn ang="0">
                    <a:pos x="35" y="35"/>
                  </a:cxn>
                  <a:cxn ang="0">
                    <a:pos x="6" y="12"/>
                  </a:cxn>
                </a:cxnLst>
                <a:rect l="0" t="0" r="r" b="b"/>
                <a:pathLst>
                  <a:path w="69" h="54">
                    <a:moveTo>
                      <a:pt x="0" y="0"/>
                    </a:moveTo>
                    <a:cubicBezTo>
                      <a:pt x="0" y="0"/>
                      <a:pt x="17" y="10"/>
                      <a:pt x="44" y="14"/>
                    </a:cubicBezTo>
                    <a:cubicBezTo>
                      <a:pt x="57" y="15"/>
                      <a:pt x="65" y="25"/>
                      <a:pt x="67" y="34"/>
                    </a:cubicBezTo>
                    <a:cubicBezTo>
                      <a:pt x="69" y="43"/>
                      <a:pt x="65" y="54"/>
                      <a:pt x="66" y="54"/>
                    </a:cubicBezTo>
                    <a:cubicBezTo>
                      <a:pt x="66" y="54"/>
                      <a:pt x="64" y="48"/>
                      <a:pt x="59" y="45"/>
                    </a:cubicBezTo>
                    <a:cubicBezTo>
                      <a:pt x="54" y="40"/>
                      <a:pt x="44" y="38"/>
                      <a:pt x="35" y="35"/>
                    </a:cubicBezTo>
                    <a:cubicBezTo>
                      <a:pt x="7" y="30"/>
                      <a:pt x="6" y="12"/>
                      <a:pt x="6" y="12"/>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51"/>
              <p:cNvSpPr>
                <a:spLocks/>
              </p:cNvSpPr>
              <p:nvPr userDrawn="1"/>
            </p:nvSpPr>
            <p:spPr bwMode="auto">
              <a:xfrm>
                <a:off x="4686300" y="6099309"/>
                <a:ext cx="117475" cy="201613"/>
              </a:xfrm>
              <a:custGeom>
                <a:avLst/>
                <a:gdLst/>
                <a:ahLst/>
                <a:cxnLst>
                  <a:cxn ang="0">
                    <a:pos x="64" y="0"/>
                  </a:cxn>
                  <a:cxn ang="0">
                    <a:pos x="11" y="35"/>
                  </a:cxn>
                  <a:cxn ang="0">
                    <a:pos x="74" y="81"/>
                  </a:cxn>
                  <a:cxn ang="0">
                    <a:pos x="0" y="127"/>
                  </a:cxn>
                </a:cxnLst>
                <a:rect l="0" t="0" r="r" b="b"/>
                <a:pathLst>
                  <a:path w="74" h="127">
                    <a:moveTo>
                      <a:pt x="64" y="0"/>
                    </a:moveTo>
                    <a:lnTo>
                      <a:pt x="11" y="35"/>
                    </a:lnTo>
                    <a:lnTo>
                      <a:pt x="74" y="81"/>
                    </a:lnTo>
                    <a:lnTo>
                      <a:pt x="0" y="127"/>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52"/>
              <p:cNvSpPr>
                <a:spLocks/>
              </p:cNvSpPr>
              <p:nvPr userDrawn="1"/>
            </p:nvSpPr>
            <p:spPr bwMode="auto">
              <a:xfrm>
                <a:off x="4614863" y="6180271"/>
                <a:ext cx="77788" cy="41275"/>
              </a:xfrm>
              <a:custGeom>
                <a:avLst/>
                <a:gdLst/>
                <a:ahLst/>
                <a:cxnLst>
                  <a:cxn ang="0">
                    <a:pos x="49" y="0"/>
                  </a:cxn>
                  <a:cxn ang="0">
                    <a:pos x="0" y="26"/>
                  </a:cxn>
                  <a:cxn ang="0">
                    <a:pos x="45" y="26"/>
                  </a:cxn>
                </a:cxnLst>
                <a:rect l="0" t="0" r="r" b="b"/>
                <a:pathLst>
                  <a:path w="49" h="26">
                    <a:moveTo>
                      <a:pt x="49" y="0"/>
                    </a:moveTo>
                    <a:lnTo>
                      <a:pt x="0" y="26"/>
                    </a:lnTo>
                    <a:lnTo>
                      <a:pt x="45" y="26"/>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3"/>
              <p:cNvSpPr>
                <a:spLocks/>
              </p:cNvSpPr>
              <p:nvPr userDrawn="1"/>
            </p:nvSpPr>
            <p:spPr bwMode="auto">
              <a:xfrm>
                <a:off x="4608513" y="6119946"/>
                <a:ext cx="87313" cy="30163"/>
              </a:xfrm>
              <a:custGeom>
                <a:avLst/>
                <a:gdLst/>
                <a:ahLst/>
                <a:cxnLst>
                  <a:cxn ang="0">
                    <a:pos x="55" y="0"/>
                  </a:cxn>
                  <a:cxn ang="0">
                    <a:pos x="0" y="19"/>
                  </a:cxn>
                  <a:cxn ang="0">
                    <a:pos x="54" y="19"/>
                  </a:cxn>
                </a:cxnLst>
                <a:rect l="0" t="0" r="r" b="b"/>
                <a:pathLst>
                  <a:path w="55" h="19">
                    <a:moveTo>
                      <a:pt x="55" y="0"/>
                    </a:moveTo>
                    <a:lnTo>
                      <a:pt x="0" y="19"/>
                    </a:lnTo>
                    <a:lnTo>
                      <a:pt x="54" y="19"/>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54"/>
              <p:cNvSpPr>
                <a:spLocks/>
              </p:cNvSpPr>
              <p:nvPr userDrawn="1"/>
            </p:nvSpPr>
            <p:spPr bwMode="auto">
              <a:xfrm>
                <a:off x="4306888" y="5954846"/>
                <a:ext cx="412750" cy="382588"/>
              </a:xfrm>
              <a:custGeom>
                <a:avLst/>
                <a:gdLst/>
                <a:ahLst/>
                <a:cxnLst>
                  <a:cxn ang="0">
                    <a:pos x="0" y="144"/>
                  </a:cxn>
                  <a:cxn ang="0">
                    <a:pos x="5" y="110"/>
                  </a:cxn>
                  <a:cxn ang="0">
                    <a:pos x="49" y="110"/>
                  </a:cxn>
                  <a:cxn ang="0">
                    <a:pos x="54" y="144"/>
                  </a:cxn>
                  <a:cxn ang="0">
                    <a:pos x="66" y="181"/>
                  </a:cxn>
                  <a:cxn ang="0">
                    <a:pos x="66" y="196"/>
                  </a:cxn>
                  <a:cxn ang="0">
                    <a:pos x="105" y="196"/>
                  </a:cxn>
                  <a:cxn ang="0">
                    <a:pos x="124" y="196"/>
                  </a:cxn>
                  <a:cxn ang="0">
                    <a:pos x="191" y="196"/>
                  </a:cxn>
                  <a:cxn ang="0">
                    <a:pos x="192" y="187"/>
                  </a:cxn>
                  <a:cxn ang="0">
                    <a:pos x="214" y="0"/>
                  </a:cxn>
                </a:cxnLst>
                <a:rect l="0" t="0" r="r" b="b"/>
                <a:pathLst>
                  <a:path w="214" h="196">
                    <a:moveTo>
                      <a:pt x="0" y="144"/>
                    </a:moveTo>
                    <a:cubicBezTo>
                      <a:pt x="4" y="132"/>
                      <a:pt x="5" y="110"/>
                      <a:pt x="5" y="110"/>
                    </a:cubicBezTo>
                    <a:cubicBezTo>
                      <a:pt x="49" y="110"/>
                      <a:pt x="49" y="110"/>
                      <a:pt x="49" y="110"/>
                    </a:cubicBezTo>
                    <a:cubicBezTo>
                      <a:pt x="49" y="110"/>
                      <a:pt x="51" y="132"/>
                      <a:pt x="54" y="144"/>
                    </a:cubicBezTo>
                    <a:cubicBezTo>
                      <a:pt x="59" y="165"/>
                      <a:pt x="66" y="181"/>
                      <a:pt x="66" y="181"/>
                    </a:cubicBezTo>
                    <a:cubicBezTo>
                      <a:pt x="66" y="196"/>
                      <a:pt x="66" y="196"/>
                      <a:pt x="66" y="196"/>
                    </a:cubicBezTo>
                    <a:cubicBezTo>
                      <a:pt x="105" y="196"/>
                      <a:pt x="105" y="196"/>
                      <a:pt x="105" y="196"/>
                    </a:cubicBezTo>
                    <a:cubicBezTo>
                      <a:pt x="124" y="196"/>
                      <a:pt x="124" y="196"/>
                      <a:pt x="124" y="196"/>
                    </a:cubicBezTo>
                    <a:cubicBezTo>
                      <a:pt x="191" y="196"/>
                      <a:pt x="191" y="196"/>
                      <a:pt x="191" y="196"/>
                    </a:cubicBezTo>
                    <a:cubicBezTo>
                      <a:pt x="192" y="187"/>
                      <a:pt x="192" y="187"/>
                      <a:pt x="192" y="187"/>
                    </a:cubicBezTo>
                    <a:cubicBezTo>
                      <a:pt x="214" y="0"/>
                      <a:pt x="214" y="0"/>
                      <a:pt x="214"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55"/>
              <p:cNvSpPr>
                <a:spLocks/>
              </p:cNvSpPr>
              <p:nvPr userDrawn="1"/>
            </p:nvSpPr>
            <p:spPr bwMode="auto">
              <a:xfrm>
                <a:off x="4967288" y="6023109"/>
                <a:ext cx="385763" cy="317500"/>
              </a:xfrm>
              <a:custGeom>
                <a:avLst/>
                <a:gdLst/>
                <a:ahLst/>
                <a:cxnLst>
                  <a:cxn ang="0">
                    <a:pos x="243" y="200"/>
                  </a:cxn>
                  <a:cxn ang="0">
                    <a:pos x="138" y="200"/>
                  </a:cxn>
                  <a:cxn ang="0">
                    <a:pos x="156" y="136"/>
                  </a:cxn>
                  <a:cxn ang="0">
                    <a:pos x="187" y="136"/>
                  </a:cxn>
                  <a:cxn ang="0">
                    <a:pos x="227" y="0"/>
                  </a:cxn>
                  <a:cxn ang="0">
                    <a:pos x="43" y="0"/>
                  </a:cxn>
                  <a:cxn ang="0">
                    <a:pos x="0" y="134"/>
                  </a:cxn>
                  <a:cxn ang="0">
                    <a:pos x="125" y="134"/>
                  </a:cxn>
                </a:cxnLst>
                <a:rect l="0" t="0" r="r" b="b"/>
                <a:pathLst>
                  <a:path w="243" h="200">
                    <a:moveTo>
                      <a:pt x="243" y="200"/>
                    </a:moveTo>
                    <a:lnTo>
                      <a:pt x="138" y="200"/>
                    </a:lnTo>
                    <a:lnTo>
                      <a:pt x="156" y="136"/>
                    </a:lnTo>
                    <a:lnTo>
                      <a:pt x="187" y="136"/>
                    </a:lnTo>
                    <a:lnTo>
                      <a:pt x="227" y="0"/>
                    </a:lnTo>
                    <a:lnTo>
                      <a:pt x="43" y="0"/>
                    </a:lnTo>
                    <a:lnTo>
                      <a:pt x="0" y="134"/>
                    </a:lnTo>
                    <a:lnTo>
                      <a:pt x="125" y="134"/>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56"/>
              <p:cNvSpPr>
                <a:spLocks/>
              </p:cNvSpPr>
              <p:nvPr userDrawn="1"/>
            </p:nvSpPr>
            <p:spPr bwMode="auto">
              <a:xfrm>
                <a:off x="5603875" y="6031046"/>
                <a:ext cx="268288" cy="311150"/>
              </a:xfrm>
              <a:custGeom>
                <a:avLst/>
                <a:gdLst/>
                <a:ahLst/>
                <a:cxnLst>
                  <a:cxn ang="0">
                    <a:pos x="139" y="18"/>
                  </a:cxn>
                  <a:cxn ang="0">
                    <a:pos x="137" y="11"/>
                  </a:cxn>
                  <a:cxn ang="0">
                    <a:pos x="118" y="3"/>
                  </a:cxn>
                  <a:cxn ang="0">
                    <a:pos x="110" y="23"/>
                  </a:cxn>
                  <a:cxn ang="0">
                    <a:pos x="130" y="31"/>
                  </a:cxn>
                  <a:cxn ang="0">
                    <a:pos x="130" y="46"/>
                  </a:cxn>
                  <a:cxn ang="0">
                    <a:pos x="124" y="47"/>
                  </a:cxn>
                  <a:cxn ang="0">
                    <a:pos x="118" y="46"/>
                  </a:cxn>
                  <a:cxn ang="0">
                    <a:pos x="111" y="153"/>
                  </a:cxn>
                  <a:cxn ang="0">
                    <a:pos x="104" y="159"/>
                  </a:cxn>
                  <a:cxn ang="0">
                    <a:pos x="89" y="159"/>
                  </a:cxn>
                  <a:cxn ang="0">
                    <a:pos x="57" y="160"/>
                  </a:cxn>
                  <a:cxn ang="0">
                    <a:pos x="0" y="160"/>
                  </a:cxn>
                </a:cxnLst>
                <a:rect l="0" t="0" r="r" b="b"/>
                <a:pathLst>
                  <a:path w="139" h="160">
                    <a:moveTo>
                      <a:pt x="139" y="18"/>
                    </a:moveTo>
                    <a:cubicBezTo>
                      <a:pt x="139" y="15"/>
                      <a:pt x="138" y="13"/>
                      <a:pt x="137" y="11"/>
                    </a:cubicBezTo>
                    <a:cubicBezTo>
                      <a:pt x="134" y="3"/>
                      <a:pt x="125" y="0"/>
                      <a:pt x="118" y="3"/>
                    </a:cubicBezTo>
                    <a:cubicBezTo>
                      <a:pt x="110" y="7"/>
                      <a:pt x="107" y="16"/>
                      <a:pt x="110" y="23"/>
                    </a:cubicBezTo>
                    <a:cubicBezTo>
                      <a:pt x="114" y="31"/>
                      <a:pt x="122" y="34"/>
                      <a:pt x="130" y="31"/>
                    </a:cubicBezTo>
                    <a:cubicBezTo>
                      <a:pt x="130" y="46"/>
                      <a:pt x="130" y="46"/>
                      <a:pt x="130" y="46"/>
                    </a:cubicBezTo>
                    <a:cubicBezTo>
                      <a:pt x="128" y="46"/>
                      <a:pt x="124" y="47"/>
                      <a:pt x="124" y="47"/>
                    </a:cubicBezTo>
                    <a:cubicBezTo>
                      <a:pt x="122" y="47"/>
                      <a:pt x="120" y="46"/>
                      <a:pt x="118" y="46"/>
                    </a:cubicBezTo>
                    <a:cubicBezTo>
                      <a:pt x="111" y="153"/>
                      <a:pt x="111" y="153"/>
                      <a:pt x="111" y="153"/>
                    </a:cubicBezTo>
                    <a:cubicBezTo>
                      <a:pt x="111" y="153"/>
                      <a:pt x="111" y="159"/>
                      <a:pt x="104" y="159"/>
                    </a:cubicBezTo>
                    <a:cubicBezTo>
                      <a:pt x="103" y="159"/>
                      <a:pt x="87" y="159"/>
                      <a:pt x="89" y="159"/>
                    </a:cubicBezTo>
                    <a:cubicBezTo>
                      <a:pt x="57" y="160"/>
                      <a:pt x="57" y="160"/>
                      <a:pt x="57" y="160"/>
                    </a:cubicBezTo>
                    <a:cubicBezTo>
                      <a:pt x="0" y="160"/>
                      <a:pt x="0" y="160"/>
                      <a:pt x="0" y="16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57"/>
              <p:cNvSpPr>
                <a:spLocks/>
              </p:cNvSpPr>
              <p:nvPr userDrawn="1"/>
            </p:nvSpPr>
            <p:spPr bwMode="auto">
              <a:xfrm>
                <a:off x="4773613" y="5954846"/>
                <a:ext cx="466725" cy="387350"/>
              </a:xfrm>
              <a:custGeom>
                <a:avLst/>
                <a:gdLst/>
                <a:ahLst/>
                <a:cxnLst>
                  <a:cxn ang="0">
                    <a:pos x="294" y="45"/>
                  </a:cxn>
                  <a:cxn ang="0">
                    <a:pos x="234" y="244"/>
                  </a:cxn>
                  <a:cxn ang="0">
                    <a:pos x="29" y="244"/>
                  </a:cxn>
                  <a:cxn ang="0">
                    <a:pos x="26" y="229"/>
                  </a:cxn>
                  <a:cxn ang="0">
                    <a:pos x="0" y="0"/>
                  </a:cxn>
                </a:cxnLst>
                <a:rect l="0" t="0" r="r" b="b"/>
                <a:pathLst>
                  <a:path w="294" h="244">
                    <a:moveTo>
                      <a:pt x="294" y="45"/>
                    </a:moveTo>
                    <a:lnTo>
                      <a:pt x="234" y="244"/>
                    </a:lnTo>
                    <a:lnTo>
                      <a:pt x="29" y="244"/>
                    </a:lnTo>
                    <a:lnTo>
                      <a:pt x="26" y="229"/>
                    </a:lnTo>
                    <a:lnTo>
                      <a:pt x="0"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58"/>
              <p:cNvSpPr>
                <a:spLocks/>
              </p:cNvSpPr>
              <p:nvPr userDrawn="1"/>
            </p:nvSpPr>
            <p:spPr bwMode="auto">
              <a:xfrm>
                <a:off x="4673600" y="5970721"/>
                <a:ext cx="42863" cy="20638"/>
              </a:xfrm>
              <a:custGeom>
                <a:avLst/>
                <a:gdLst/>
                <a:ahLst/>
                <a:cxnLst>
                  <a:cxn ang="0">
                    <a:pos x="26" y="13"/>
                  </a:cxn>
                  <a:cxn ang="0">
                    <a:pos x="0" y="13"/>
                  </a:cxn>
                  <a:cxn ang="0">
                    <a:pos x="27" y="0"/>
                  </a:cxn>
                </a:cxnLst>
                <a:rect l="0" t="0" r="r" b="b"/>
                <a:pathLst>
                  <a:path w="27" h="13">
                    <a:moveTo>
                      <a:pt x="26" y="13"/>
                    </a:moveTo>
                    <a:lnTo>
                      <a:pt x="0" y="13"/>
                    </a:lnTo>
                    <a:lnTo>
                      <a:pt x="27"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59"/>
              <p:cNvSpPr>
                <a:spLocks/>
              </p:cNvSpPr>
              <p:nvPr userDrawn="1"/>
            </p:nvSpPr>
            <p:spPr bwMode="auto">
              <a:xfrm>
                <a:off x="4803775" y="6175509"/>
                <a:ext cx="74613" cy="39688"/>
              </a:xfrm>
              <a:custGeom>
                <a:avLst/>
                <a:gdLst/>
                <a:ahLst/>
                <a:cxnLst>
                  <a:cxn ang="0">
                    <a:pos x="0" y="0"/>
                  </a:cxn>
                  <a:cxn ang="0">
                    <a:pos x="47" y="25"/>
                  </a:cxn>
                  <a:cxn ang="0">
                    <a:pos x="3" y="25"/>
                  </a:cxn>
                </a:cxnLst>
                <a:rect l="0" t="0" r="r" b="b"/>
                <a:pathLst>
                  <a:path w="47" h="25">
                    <a:moveTo>
                      <a:pt x="0" y="0"/>
                    </a:moveTo>
                    <a:lnTo>
                      <a:pt x="47" y="25"/>
                    </a:lnTo>
                    <a:lnTo>
                      <a:pt x="3" y="25"/>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0"/>
              <p:cNvSpPr>
                <a:spLocks/>
              </p:cNvSpPr>
              <p:nvPr userDrawn="1"/>
            </p:nvSpPr>
            <p:spPr bwMode="auto">
              <a:xfrm>
                <a:off x="4800600" y="6119946"/>
                <a:ext cx="85725" cy="30163"/>
              </a:xfrm>
              <a:custGeom>
                <a:avLst/>
                <a:gdLst/>
                <a:ahLst/>
                <a:cxnLst>
                  <a:cxn ang="0">
                    <a:pos x="0" y="0"/>
                  </a:cxn>
                  <a:cxn ang="0">
                    <a:pos x="54" y="19"/>
                  </a:cxn>
                  <a:cxn ang="0">
                    <a:pos x="0" y="19"/>
                  </a:cxn>
                </a:cxnLst>
                <a:rect l="0" t="0" r="r" b="b"/>
                <a:pathLst>
                  <a:path w="54" h="19">
                    <a:moveTo>
                      <a:pt x="0" y="0"/>
                    </a:moveTo>
                    <a:lnTo>
                      <a:pt x="54" y="19"/>
                    </a:lnTo>
                    <a:lnTo>
                      <a:pt x="0" y="19"/>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1"/>
              <p:cNvSpPr>
                <a:spLocks/>
              </p:cNvSpPr>
              <p:nvPr userDrawn="1"/>
            </p:nvSpPr>
            <p:spPr bwMode="auto">
              <a:xfrm>
                <a:off x="4778375" y="5970721"/>
                <a:ext cx="44450" cy="20638"/>
              </a:xfrm>
              <a:custGeom>
                <a:avLst/>
                <a:gdLst/>
                <a:ahLst/>
                <a:cxnLst>
                  <a:cxn ang="0">
                    <a:pos x="0" y="13"/>
                  </a:cxn>
                  <a:cxn ang="0">
                    <a:pos x="28" y="13"/>
                  </a:cxn>
                  <a:cxn ang="0">
                    <a:pos x="0" y="0"/>
                  </a:cxn>
                </a:cxnLst>
                <a:rect l="0" t="0" r="r" b="b"/>
                <a:pathLst>
                  <a:path w="28" h="13">
                    <a:moveTo>
                      <a:pt x="0" y="13"/>
                    </a:moveTo>
                    <a:lnTo>
                      <a:pt x="28" y="13"/>
                    </a:lnTo>
                    <a:lnTo>
                      <a:pt x="0"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2"/>
              <p:cNvSpPr>
                <a:spLocks/>
              </p:cNvSpPr>
              <p:nvPr userDrawn="1"/>
            </p:nvSpPr>
            <p:spPr bwMode="auto">
              <a:xfrm>
                <a:off x="4705350" y="5958021"/>
                <a:ext cx="69850" cy="134938"/>
              </a:xfrm>
              <a:custGeom>
                <a:avLst/>
                <a:gdLst/>
                <a:ahLst/>
                <a:cxnLst>
                  <a:cxn ang="0">
                    <a:pos x="34" y="0"/>
                  </a:cxn>
                  <a:cxn ang="0">
                    <a:pos x="7" y="21"/>
                  </a:cxn>
                  <a:cxn ang="0">
                    <a:pos x="36" y="41"/>
                  </a:cxn>
                  <a:cxn ang="0">
                    <a:pos x="0" y="69"/>
                  </a:cxn>
                </a:cxnLst>
                <a:rect l="0" t="0" r="r" b="b"/>
                <a:pathLst>
                  <a:path w="36" h="69">
                    <a:moveTo>
                      <a:pt x="34" y="0"/>
                    </a:moveTo>
                    <a:cubicBezTo>
                      <a:pt x="32" y="1"/>
                      <a:pt x="7" y="21"/>
                      <a:pt x="7" y="21"/>
                    </a:cubicBezTo>
                    <a:cubicBezTo>
                      <a:pt x="36" y="41"/>
                      <a:pt x="36" y="41"/>
                      <a:pt x="36" y="41"/>
                    </a:cubicBezTo>
                    <a:cubicBezTo>
                      <a:pt x="0" y="69"/>
                      <a:pt x="0" y="69"/>
                      <a:pt x="0" y="6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3"/>
              <p:cNvSpPr>
                <a:spLocks/>
              </p:cNvSpPr>
              <p:nvPr userDrawn="1"/>
            </p:nvSpPr>
            <p:spPr bwMode="auto">
              <a:xfrm>
                <a:off x="4695825" y="5872296"/>
                <a:ext cx="95250" cy="80963"/>
              </a:xfrm>
              <a:custGeom>
                <a:avLst/>
                <a:gdLst/>
                <a:ahLst/>
                <a:cxnLst>
                  <a:cxn ang="0">
                    <a:pos x="15" y="51"/>
                  </a:cxn>
                  <a:cxn ang="0">
                    <a:pos x="0" y="51"/>
                  </a:cxn>
                  <a:cxn ang="0">
                    <a:pos x="30" y="0"/>
                  </a:cxn>
                  <a:cxn ang="0">
                    <a:pos x="60" y="42"/>
                  </a:cxn>
                </a:cxnLst>
                <a:rect l="0" t="0" r="r" b="b"/>
                <a:pathLst>
                  <a:path w="60" h="51">
                    <a:moveTo>
                      <a:pt x="15" y="51"/>
                    </a:moveTo>
                    <a:lnTo>
                      <a:pt x="0" y="51"/>
                    </a:lnTo>
                    <a:lnTo>
                      <a:pt x="30" y="0"/>
                    </a:lnTo>
                    <a:lnTo>
                      <a:pt x="60" y="42"/>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64"/>
              <p:cNvSpPr>
                <a:spLocks/>
              </p:cNvSpPr>
              <p:nvPr userDrawn="1"/>
            </p:nvSpPr>
            <p:spPr bwMode="auto">
              <a:xfrm>
                <a:off x="4206875" y="5989771"/>
                <a:ext cx="139700" cy="157163"/>
              </a:xfrm>
              <a:custGeom>
                <a:avLst/>
                <a:gdLst/>
                <a:ahLst/>
                <a:cxnLst>
                  <a:cxn ang="0">
                    <a:pos x="0" y="64"/>
                  </a:cxn>
                  <a:cxn ang="0">
                    <a:pos x="67" y="14"/>
                  </a:cxn>
                  <a:cxn ang="0">
                    <a:pos x="0" y="64"/>
                  </a:cxn>
                </a:cxnLst>
                <a:rect l="0" t="0" r="r" b="b"/>
                <a:pathLst>
                  <a:path w="73" h="81">
                    <a:moveTo>
                      <a:pt x="0" y="64"/>
                    </a:moveTo>
                    <a:cubicBezTo>
                      <a:pt x="10" y="48"/>
                      <a:pt x="73" y="81"/>
                      <a:pt x="67" y="14"/>
                    </a:cubicBezTo>
                    <a:cubicBezTo>
                      <a:pt x="64" y="37"/>
                      <a:pt x="7" y="0"/>
                      <a:pt x="0" y="64"/>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65"/>
              <p:cNvSpPr>
                <a:spLocks/>
              </p:cNvSpPr>
              <p:nvPr userDrawn="1"/>
            </p:nvSpPr>
            <p:spPr bwMode="auto">
              <a:xfrm>
                <a:off x="4343400" y="6058034"/>
                <a:ext cx="107950" cy="120650"/>
              </a:xfrm>
              <a:custGeom>
                <a:avLst/>
                <a:gdLst/>
                <a:ahLst/>
                <a:cxnLst>
                  <a:cxn ang="0">
                    <a:pos x="0" y="48"/>
                  </a:cxn>
                  <a:cxn ang="0">
                    <a:pos x="52" y="10"/>
                  </a:cxn>
                  <a:cxn ang="0">
                    <a:pos x="0" y="48"/>
                  </a:cxn>
                </a:cxnLst>
                <a:rect l="0" t="0" r="r" b="b"/>
                <a:pathLst>
                  <a:path w="56" h="62">
                    <a:moveTo>
                      <a:pt x="0" y="48"/>
                    </a:moveTo>
                    <a:cubicBezTo>
                      <a:pt x="8" y="36"/>
                      <a:pt x="56" y="62"/>
                      <a:pt x="52" y="10"/>
                    </a:cubicBezTo>
                    <a:cubicBezTo>
                      <a:pt x="49" y="28"/>
                      <a:pt x="5" y="0"/>
                      <a:pt x="0" y="48"/>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66"/>
              <p:cNvSpPr>
                <a:spLocks/>
              </p:cNvSpPr>
              <p:nvPr userDrawn="1"/>
            </p:nvSpPr>
            <p:spPr bwMode="auto">
              <a:xfrm>
                <a:off x="4135438" y="6140584"/>
                <a:ext cx="179388" cy="166688"/>
              </a:xfrm>
              <a:custGeom>
                <a:avLst/>
                <a:gdLst/>
                <a:ahLst/>
                <a:cxnLst>
                  <a:cxn ang="0">
                    <a:pos x="93" y="86"/>
                  </a:cxn>
                  <a:cxn ang="0">
                    <a:pos x="78" y="42"/>
                  </a:cxn>
                  <a:cxn ang="0">
                    <a:pos x="73" y="0"/>
                  </a:cxn>
                  <a:cxn ang="0">
                    <a:pos x="20" y="0"/>
                  </a:cxn>
                  <a:cxn ang="0">
                    <a:pos x="14" y="42"/>
                  </a:cxn>
                  <a:cxn ang="0">
                    <a:pos x="0" y="86"/>
                  </a:cxn>
                </a:cxnLst>
                <a:rect l="0" t="0" r="r" b="b"/>
                <a:pathLst>
                  <a:path w="93" h="86">
                    <a:moveTo>
                      <a:pt x="93" y="86"/>
                    </a:moveTo>
                    <a:cubicBezTo>
                      <a:pt x="93" y="86"/>
                      <a:pt x="85" y="67"/>
                      <a:pt x="78" y="42"/>
                    </a:cubicBezTo>
                    <a:cubicBezTo>
                      <a:pt x="75" y="28"/>
                      <a:pt x="73" y="0"/>
                      <a:pt x="73" y="0"/>
                    </a:cubicBezTo>
                    <a:cubicBezTo>
                      <a:pt x="20" y="0"/>
                      <a:pt x="20" y="0"/>
                      <a:pt x="20" y="0"/>
                    </a:cubicBezTo>
                    <a:cubicBezTo>
                      <a:pt x="20" y="0"/>
                      <a:pt x="18" y="28"/>
                      <a:pt x="14" y="42"/>
                    </a:cubicBezTo>
                    <a:cubicBezTo>
                      <a:pt x="8" y="67"/>
                      <a:pt x="0" y="86"/>
                      <a:pt x="0" y="86"/>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67"/>
              <p:cNvSpPr>
                <a:spLocks/>
              </p:cNvSpPr>
              <p:nvPr userDrawn="1"/>
            </p:nvSpPr>
            <p:spPr bwMode="auto">
              <a:xfrm>
                <a:off x="3735388" y="6059621"/>
                <a:ext cx="127000" cy="201613"/>
              </a:xfrm>
              <a:custGeom>
                <a:avLst/>
                <a:gdLst/>
                <a:ahLst/>
                <a:cxnLst>
                  <a:cxn ang="0">
                    <a:pos x="66" y="1"/>
                  </a:cxn>
                  <a:cxn ang="0">
                    <a:pos x="17" y="17"/>
                  </a:cxn>
                  <a:cxn ang="0">
                    <a:pos x="0" y="58"/>
                  </a:cxn>
                  <a:cxn ang="0">
                    <a:pos x="8" y="88"/>
                  </a:cxn>
                  <a:cxn ang="0">
                    <a:pos x="34" y="103"/>
                  </a:cxn>
                </a:cxnLst>
                <a:rect l="0" t="0" r="r" b="b"/>
                <a:pathLst>
                  <a:path w="66" h="103">
                    <a:moveTo>
                      <a:pt x="66" y="1"/>
                    </a:moveTo>
                    <a:cubicBezTo>
                      <a:pt x="47" y="0"/>
                      <a:pt x="30" y="6"/>
                      <a:pt x="17" y="17"/>
                    </a:cubicBezTo>
                    <a:cubicBezTo>
                      <a:pt x="6" y="26"/>
                      <a:pt x="0" y="40"/>
                      <a:pt x="0" y="58"/>
                    </a:cubicBezTo>
                    <a:cubicBezTo>
                      <a:pt x="0" y="70"/>
                      <a:pt x="3" y="80"/>
                      <a:pt x="8" y="88"/>
                    </a:cubicBezTo>
                    <a:cubicBezTo>
                      <a:pt x="13" y="96"/>
                      <a:pt x="25" y="103"/>
                      <a:pt x="34" y="103"/>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68"/>
              <p:cNvSpPr>
                <a:spLocks/>
              </p:cNvSpPr>
              <p:nvPr userDrawn="1"/>
            </p:nvSpPr>
            <p:spPr bwMode="auto">
              <a:xfrm>
                <a:off x="3714750" y="6040571"/>
                <a:ext cx="147638" cy="250825"/>
              </a:xfrm>
              <a:custGeom>
                <a:avLst/>
                <a:gdLst/>
                <a:ahLst/>
                <a:cxnLst>
                  <a:cxn ang="0">
                    <a:pos x="77" y="0"/>
                  </a:cxn>
                  <a:cxn ang="0">
                    <a:pos x="21" y="19"/>
                  </a:cxn>
                  <a:cxn ang="0">
                    <a:pos x="0" y="68"/>
                  </a:cxn>
                  <a:cxn ang="0">
                    <a:pos x="10" y="104"/>
                  </a:cxn>
                  <a:cxn ang="0">
                    <a:pos x="45" y="129"/>
                  </a:cxn>
                </a:cxnLst>
                <a:rect l="0" t="0" r="r" b="b"/>
                <a:pathLst>
                  <a:path w="77" h="129">
                    <a:moveTo>
                      <a:pt x="77" y="0"/>
                    </a:moveTo>
                    <a:cubicBezTo>
                      <a:pt x="56" y="0"/>
                      <a:pt x="36" y="6"/>
                      <a:pt x="21" y="19"/>
                    </a:cubicBezTo>
                    <a:cubicBezTo>
                      <a:pt x="8" y="30"/>
                      <a:pt x="0" y="46"/>
                      <a:pt x="0" y="68"/>
                    </a:cubicBezTo>
                    <a:cubicBezTo>
                      <a:pt x="0" y="82"/>
                      <a:pt x="4" y="94"/>
                      <a:pt x="10" y="104"/>
                    </a:cubicBezTo>
                    <a:cubicBezTo>
                      <a:pt x="17" y="114"/>
                      <a:pt x="30" y="125"/>
                      <a:pt x="45" y="12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0"/>
              <p:cNvSpPr>
                <a:spLocks/>
              </p:cNvSpPr>
              <p:nvPr userDrawn="1"/>
            </p:nvSpPr>
            <p:spPr bwMode="auto">
              <a:xfrm>
                <a:off x="3802063" y="6291396"/>
                <a:ext cx="19050" cy="25400"/>
              </a:xfrm>
              <a:custGeom>
                <a:avLst/>
                <a:gdLst/>
                <a:ahLst/>
                <a:cxnLst>
                  <a:cxn ang="0">
                    <a:pos x="10" y="13"/>
                  </a:cxn>
                  <a:cxn ang="0">
                    <a:pos x="0" y="0"/>
                  </a:cxn>
                </a:cxnLst>
                <a:rect l="0" t="0" r="r" b="b"/>
                <a:pathLst>
                  <a:path w="10" h="13">
                    <a:moveTo>
                      <a:pt x="10" y="13"/>
                    </a:moveTo>
                    <a:cubicBezTo>
                      <a:pt x="5" y="13"/>
                      <a:pt x="1" y="7"/>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1"/>
              <p:cNvSpPr>
                <a:spLocks/>
              </p:cNvSpPr>
              <p:nvPr userDrawn="1"/>
            </p:nvSpPr>
            <p:spPr bwMode="auto">
              <a:xfrm>
                <a:off x="3802063" y="6162809"/>
                <a:ext cx="219075" cy="98425"/>
              </a:xfrm>
              <a:custGeom>
                <a:avLst/>
                <a:gdLst/>
                <a:ahLst/>
                <a:cxnLst>
                  <a:cxn ang="0">
                    <a:pos x="114" y="29"/>
                  </a:cxn>
                  <a:cxn ang="0">
                    <a:pos x="63" y="0"/>
                  </a:cxn>
                  <a:cxn ang="0">
                    <a:pos x="10" y="37"/>
                  </a:cxn>
                  <a:cxn ang="0">
                    <a:pos x="0" y="50"/>
                  </a:cxn>
                </a:cxnLst>
                <a:rect l="0" t="0" r="r" b="b"/>
                <a:pathLst>
                  <a:path w="114" h="50">
                    <a:moveTo>
                      <a:pt x="114" y="29"/>
                    </a:moveTo>
                    <a:cubicBezTo>
                      <a:pt x="108" y="6"/>
                      <a:pt x="95" y="1"/>
                      <a:pt x="63" y="0"/>
                    </a:cubicBezTo>
                    <a:cubicBezTo>
                      <a:pt x="27" y="0"/>
                      <a:pt x="15" y="7"/>
                      <a:pt x="10" y="37"/>
                    </a:cubicBezTo>
                    <a:cubicBezTo>
                      <a:pt x="5" y="37"/>
                      <a:pt x="2" y="43"/>
                      <a:pt x="0" y="5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2"/>
              <p:cNvSpPr>
                <a:spLocks/>
              </p:cNvSpPr>
              <p:nvPr userDrawn="1"/>
            </p:nvSpPr>
            <p:spPr bwMode="auto">
              <a:xfrm>
                <a:off x="3851275" y="6237421"/>
                <a:ext cx="201613" cy="79375"/>
              </a:xfrm>
              <a:custGeom>
                <a:avLst/>
                <a:gdLst/>
                <a:ahLst/>
                <a:cxnLst>
                  <a:cxn ang="0">
                    <a:pos x="0" y="0"/>
                  </a:cxn>
                  <a:cxn ang="0">
                    <a:pos x="89" y="0"/>
                  </a:cxn>
                  <a:cxn ang="0">
                    <a:pos x="89" y="41"/>
                  </a:cxn>
                </a:cxnLst>
                <a:rect l="0" t="0" r="r" b="b"/>
                <a:pathLst>
                  <a:path w="104" h="41">
                    <a:moveTo>
                      <a:pt x="0" y="0"/>
                    </a:moveTo>
                    <a:cubicBezTo>
                      <a:pt x="89" y="0"/>
                      <a:pt x="89" y="0"/>
                      <a:pt x="89" y="0"/>
                    </a:cubicBezTo>
                    <a:cubicBezTo>
                      <a:pt x="104" y="0"/>
                      <a:pt x="103" y="41"/>
                      <a:pt x="89" y="41"/>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73"/>
              <p:cNvSpPr>
                <a:spLocks/>
              </p:cNvSpPr>
              <p:nvPr userDrawn="1"/>
            </p:nvSpPr>
            <p:spPr bwMode="auto">
              <a:xfrm>
                <a:off x="3811588" y="6264409"/>
                <a:ext cx="46038" cy="23813"/>
              </a:xfrm>
              <a:custGeom>
                <a:avLst/>
                <a:gdLst/>
                <a:ahLst/>
                <a:cxnLst>
                  <a:cxn ang="0">
                    <a:pos x="13" y="0"/>
                  </a:cxn>
                  <a:cxn ang="0">
                    <a:pos x="7" y="0"/>
                  </a:cxn>
                  <a:cxn ang="0">
                    <a:pos x="7" y="12"/>
                  </a:cxn>
                  <a:cxn ang="0">
                    <a:pos x="18" y="12"/>
                  </a:cxn>
                  <a:cxn ang="0">
                    <a:pos x="24" y="8"/>
                  </a:cxn>
                  <a:cxn ang="0">
                    <a:pos x="13" y="0"/>
                  </a:cxn>
                </a:cxnLst>
                <a:rect l="0" t="0" r="r" b="b"/>
                <a:pathLst>
                  <a:path w="24" h="12">
                    <a:moveTo>
                      <a:pt x="13" y="0"/>
                    </a:moveTo>
                    <a:cubicBezTo>
                      <a:pt x="7" y="0"/>
                      <a:pt x="7" y="0"/>
                      <a:pt x="7" y="0"/>
                    </a:cubicBezTo>
                    <a:cubicBezTo>
                      <a:pt x="0" y="0"/>
                      <a:pt x="0" y="12"/>
                      <a:pt x="7" y="12"/>
                    </a:cubicBezTo>
                    <a:cubicBezTo>
                      <a:pt x="18" y="12"/>
                      <a:pt x="18" y="12"/>
                      <a:pt x="18" y="12"/>
                    </a:cubicBezTo>
                    <a:cubicBezTo>
                      <a:pt x="23" y="12"/>
                      <a:pt x="24" y="10"/>
                      <a:pt x="24" y="8"/>
                    </a:cubicBezTo>
                    <a:cubicBezTo>
                      <a:pt x="24" y="5"/>
                      <a:pt x="18" y="0"/>
                      <a:pt x="13" y="0"/>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4"/>
              <p:cNvSpPr>
                <a:spLocks/>
              </p:cNvSpPr>
              <p:nvPr userDrawn="1"/>
            </p:nvSpPr>
            <p:spPr bwMode="auto">
              <a:xfrm>
                <a:off x="3983038" y="6265996"/>
                <a:ext cx="46038" cy="22225"/>
              </a:xfrm>
              <a:custGeom>
                <a:avLst/>
                <a:gdLst/>
                <a:ahLst/>
                <a:cxnLst>
                  <a:cxn ang="0">
                    <a:pos x="17" y="0"/>
                  </a:cxn>
                  <a:cxn ang="0">
                    <a:pos x="11" y="0"/>
                  </a:cxn>
                  <a:cxn ang="0">
                    <a:pos x="0" y="7"/>
                  </a:cxn>
                  <a:cxn ang="0">
                    <a:pos x="6" y="11"/>
                  </a:cxn>
                  <a:cxn ang="0">
                    <a:pos x="17" y="11"/>
                  </a:cxn>
                  <a:cxn ang="0">
                    <a:pos x="17" y="0"/>
                  </a:cxn>
                </a:cxnLst>
                <a:rect l="0" t="0" r="r" b="b"/>
                <a:pathLst>
                  <a:path w="24" h="11">
                    <a:moveTo>
                      <a:pt x="17" y="0"/>
                    </a:moveTo>
                    <a:cubicBezTo>
                      <a:pt x="11" y="0"/>
                      <a:pt x="11" y="0"/>
                      <a:pt x="11" y="0"/>
                    </a:cubicBezTo>
                    <a:cubicBezTo>
                      <a:pt x="6" y="0"/>
                      <a:pt x="0" y="4"/>
                      <a:pt x="0" y="7"/>
                    </a:cubicBezTo>
                    <a:cubicBezTo>
                      <a:pt x="0" y="9"/>
                      <a:pt x="1" y="11"/>
                      <a:pt x="6" y="11"/>
                    </a:cubicBezTo>
                    <a:cubicBezTo>
                      <a:pt x="17" y="11"/>
                      <a:pt x="17" y="11"/>
                      <a:pt x="17" y="11"/>
                    </a:cubicBezTo>
                    <a:cubicBezTo>
                      <a:pt x="24" y="11"/>
                      <a:pt x="24" y="0"/>
                      <a:pt x="17" y="0"/>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Line 75"/>
              <p:cNvSpPr>
                <a:spLocks noChangeShapeType="1"/>
              </p:cNvSpPr>
              <p:nvPr userDrawn="1"/>
            </p:nvSpPr>
            <p:spPr bwMode="auto">
              <a:xfrm flipV="1">
                <a:off x="4025900" y="6034221"/>
                <a:ext cx="1588" cy="3333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76"/>
              <p:cNvSpPr>
                <a:spLocks/>
              </p:cNvSpPr>
              <p:nvPr userDrawn="1"/>
            </p:nvSpPr>
            <p:spPr bwMode="auto">
              <a:xfrm>
                <a:off x="3862388" y="5980246"/>
                <a:ext cx="163513" cy="60325"/>
              </a:xfrm>
              <a:custGeom>
                <a:avLst/>
                <a:gdLst/>
                <a:ahLst/>
                <a:cxnLst>
                  <a:cxn ang="0">
                    <a:pos x="84" y="10"/>
                  </a:cxn>
                  <a:cxn ang="0">
                    <a:pos x="84" y="0"/>
                  </a:cxn>
                  <a:cxn ang="0">
                    <a:pos x="71" y="0"/>
                  </a:cxn>
                  <a:cxn ang="0">
                    <a:pos x="66" y="1"/>
                  </a:cxn>
                  <a:cxn ang="0">
                    <a:pos x="37" y="21"/>
                  </a:cxn>
                  <a:cxn ang="0">
                    <a:pos x="5" y="26"/>
                  </a:cxn>
                  <a:cxn ang="0">
                    <a:pos x="0" y="31"/>
                  </a:cxn>
                </a:cxnLst>
                <a:rect l="0" t="0" r="r" b="b"/>
                <a:pathLst>
                  <a:path w="84" h="31">
                    <a:moveTo>
                      <a:pt x="84" y="10"/>
                    </a:moveTo>
                    <a:cubicBezTo>
                      <a:pt x="84" y="0"/>
                      <a:pt x="84" y="0"/>
                      <a:pt x="84" y="0"/>
                    </a:cubicBezTo>
                    <a:cubicBezTo>
                      <a:pt x="71" y="0"/>
                      <a:pt x="71" y="0"/>
                      <a:pt x="71" y="0"/>
                    </a:cubicBezTo>
                    <a:cubicBezTo>
                      <a:pt x="69" y="0"/>
                      <a:pt x="67" y="0"/>
                      <a:pt x="66" y="1"/>
                    </a:cubicBezTo>
                    <a:cubicBezTo>
                      <a:pt x="37" y="21"/>
                      <a:pt x="37" y="21"/>
                      <a:pt x="37" y="21"/>
                    </a:cubicBezTo>
                    <a:cubicBezTo>
                      <a:pt x="5" y="26"/>
                      <a:pt x="5" y="26"/>
                      <a:pt x="5" y="26"/>
                    </a:cubicBezTo>
                    <a:cubicBezTo>
                      <a:pt x="2" y="26"/>
                      <a:pt x="0" y="28"/>
                      <a:pt x="0" y="31"/>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77"/>
              <p:cNvSpPr>
                <a:spLocks/>
              </p:cNvSpPr>
              <p:nvPr userDrawn="1"/>
            </p:nvSpPr>
            <p:spPr bwMode="auto">
              <a:xfrm>
                <a:off x="3862388" y="6061209"/>
                <a:ext cx="163513" cy="63500"/>
              </a:xfrm>
              <a:custGeom>
                <a:avLst/>
                <a:gdLst/>
                <a:ahLst/>
                <a:cxnLst>
                  <a:cxn ang="0">
                    <a:pos x="84" y="20"/>
                  </a:cxn>
                  <a:cxn ang="0">
                    <a:pos x="84" y="32"/>
                  </a:cxn>
                  <a:cxn ang="0">
                    <a:pos x="71" y="32"/>
                  </a:cxn>
                  <a:cxn ang="0">
                    <a:pos x="66" y="30"/>
                  </a:cxn>
                  <a:cxn ang="0">
                    <a:pos x="37" y="10"/>
                  </a:cxn>
                  <a:cxn ang="0">
                    <a:pos x="5" y="5"/>
                  </a:cxn>
                  <a:cxn ang="0">
                    <a:pos x="0" y="0"/>
                  </a:cxn>
                </a:cxnLst>
                <a:rect l="0" t="0" r="r" b="b"/>
                <a:pathLst>
                  <a:path w="84" h="32">
                    <a:moveTo>
                      <a:pt x="84" y="20"/>
                    </a:moveTo>
                    <a:cubicBezTo>
                      <a:pt x="84" y="32"/>
                      <a:pt x="84" y="32"/>
                      <a:pt x="84" y="32"/>
                    </a:cubicBezTo>
                    <a:cubicBezTo>
                      <a:pt x="71" y="32"/>
                      <a:pt x="71" y="32"/>
                      <a:pt x="71" y="32"/>
                    </a:cubicBezTo>
                    <a:cubicBezTo>
                      <a:pt x="69" y="31"/>
                      <a:pt x="67" y="31"/>
                      <a:pt x="66" y="30"/>
                    </a:cubicBezTo>
                    <a:cubicBezTo>
                      <a:pt x="37" y="10"/>
                      <a:pt x="37" y="10"/>
                      <a:pt x="37" y="10"/>
                    </a:cubicBezTo>
                    <a:cubicBezTo>
                      <a:pt x="5" y="5"/>
                      <a:pt x="5" y="5"/>
                      <a:pt x="5" y="5"/>
                    </a:cubicBezTo>
                    <a:cubicBezTo>
                      <a:pt x="2" y="5"/>
                      <a:pt x="0" y="3"/>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78"/>
              <p:cNvSpPr>
                <a:spLocks/>
              </p:cNvSpPr>
              <p:nvPr userDrawn="1"/>
            </p:nvSpPr>
            <p:spPr bwMode="auto">
              <a:xfrm>
                <a:off x="4025900" y="5999296"/>
                <a:ext cx="85725" cy="34925"/>
              </a:xfrm>
              <a:custGeom>
                <a:avLst/>
                <a:gdLst/>
                <a:ahLst/>
                <a:cxnLst>
                  <a:cxn ang="0">
                    <a:pos x="0" y="18"/>
                  </a:cxn>
                  <a:cxn ang="0">
                    <a:pos x="36" y="18"/>
                  </a:cxn>
                  <a:cxn ang="0">
                    <a:pos x="45" y="9"/>
                  </a:cxn>
                  <a:cxn ang="0">
                    <a:pos x="36" y="0"/>
                  </a:cxn>
                  <a:cxn ang="0">
                    <a:pos x="0" y="0"/>
                  </a:cxn>
                </a:cxnLst>
                <a:rect l="0" t="0" r="r" b="b"/>
                <a:pathLst>
                  <a:path w="45" h="18">
                    <a:moveTo>
                      <a:pt x="0" y="18"/>
                    </a:moveTo>
                    <a:cubicBezTo>
                      <a:pt x="36" y="18"/>
                      <a:pt x="36" y="18"/>
                      <a:pt x="36" y="18"/>
                    </a:cubicBezTo>
                    <a:cubicBezTo>
                      <a:pt x="41" y="18"/>
                      <a:pt x="45" y="14"/>
                      <a:pt x="45" y="9"/>
                    </a:cubicBezTo>
                    <a:cubicBezTo>
                      <a:pt x="45" y="4"/>
                      <a:pt x="41" y="0"/>
                      <a:pt x="36" y="0"/>
                    </a:cubicBezTo>
                    <a:cubicBezTo>
                      <a:pt x="0" y="0"/>
                      <a:pt x="0" y="0"/>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79"/>
              <p:cNvSpPr>
                <a:spLocks/>
              </p:cNvSpPr>
              <p:nvPr userDrawn="1"/>
            </p:nvSpPr>
            <p:spPr bwMode="auto">
              <a:xfrm>
                <a:off x="4025900" y="6067559"/>
                <a:ext cx="85725" cy="33338"/>
              </a:xfrm>
              <a:custGeom>
                <a:avLst/>
                <a:gdLst/>
                <a:ahLst/>
                <a:cxnLst>
                  <a:cxn ang="0">
                    <a:pos x="0" y="17"/>
                  </a:cxn>
                  <a:cxn ang="0">
                    <a:pos x="36" y="17"/>
                  </a:cxn>
                  <a:cxn ang="0">
                    <a:pos x="45" y="9"/>
                  </a:cxn>
                  <a:cxn ang="0">
                    <a:pos x="36" y="0"/>
                  </a:cxn>
                  <a:cxn ang="0">
                    <a:pos x="0" y="0"/>
                  </a:cxn>
                </a:cxnLst>
                <a:rect l="0" t="0" r="r" b="b"/>
                <a:pathLst>
                  <a:path w="45" h="17">
                    <a:moveTo>
                      <a:pt x="0" y="17"/>
                    </a:moveTo>
                    <a:cubicBezTo>
                      <a:pt x="36" y="17"/>
                      <a:pt x="36" y="17"/>
                      <a:pt x="36" y="17"/>
                    </a:cubicBezTo>
                    <a:cubicBezTo>
                      <a:pt x="41" y="17"/>
                      <a:pt x="45" y="13"/>
                      <a:pt x="45" y="9"/>
                    </a:cubicBezTo>
                    <a:cubicBezTo>
                      <a:pt x="45" y="4"/>
                      <a:pt x="41" y="0"/>
                      <a:pt x="36" y="0"/>
                    </a:cubicBezTo>
                    <a:cubicBezTo>
                      <a:pt x="0" y="0"/>
                      <a:pt x="0" y="0"/>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Line 81"/>
              <p:cNvSpPr>
                <a:spLocks noChangeShapeType="1"/>
              </p:cNvSpPr>
              <p:nvPr userDrawn="1"/>
            </p:nvSpPr>
            <p:spPr bwMode="auto">
              <a:xfrm flipH="1">
                <a:off x="5067300" y="6026284"/>
                <a:ext cx="66675" cy="209550"/>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Line 82"/>
              <p:cNvSpPr>
                <a:spLocks noChangeShapeType="1"/>
              </p:cNvSpPr>
              <p:nvPr userDrawn="1"/>
            </p:nvSpPr>
            <p:spPr bwMode="auto">
              <a:xfrm>
                <a:off x="5013325" y="6099309"/>
                <a:ext cx="285750" cy="158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Line 83"/>
              <p:cNvSpPr>
                <a:spLocks noChangeShapeType="1"/>
              </p:cNvSpPr>
              <p:nvPr userDrawn="1"/>
            </p:nvSpPr>
            <p:spPr bwMode="auto">
              <a:xfrm>
                <a:off x="4991100" y="6169159"/>
                <a:ext cx="287338" cy="158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4"/>
              <p:cNvSpPr>
                <a:spLocks/>
              </p:cNvSpPr>
              <p:nvPr userDrawn="1"/>
            </p:nvSpPr>
            <p:spPr bwMode="auto">
              <a:xfrm>
                <a:off x="5813425" y="5859596"/>
                <a:ext cx="74613" cy="163513"/>
              </a:xfrm>
              <a:custGeom>
                <a:avLst/>
                <a:gdLst/>
                <a:ahLst/>
                <a:cxnLst>
                  <a:cxn ang="0">
                    <a:pos x="16" y="84"/>
                  </a:cxn>
                  <a:cxn ang="0">
                    <a:pos x="5" y="39"/>
                  </a:cxn>
                  <a:cxn ang="0">
                    <a:pos x="12" y="9"/>
                  </a:cxn>
                  <a:cxn ang="0">
                    <a:pos x="29" y="0"/>
                  </a:cxn>
                  <a:cxn ang="0">
                    <a:pos x="25" y="11"/>
                  </a:cxn>
                  <a:cxn ang="0">
                    <a:pos x="29" y="36"/>
                  </a:cxn>
                  <a:cxn ang="0">
                    <a:pos x="23" y="72"/>
                  </a:cxn>
                </a:cxnLst>
                <a:rect l="0" t="0" r="r" b="b"/>
                <a:pathLst>
                  <a:path w="38" h="84">
                    <a:moveTo>
                      <a:pt x="16" y="84"/>
                    </a:moveTo>
                    <a:cubicBezTo>
                      <a:pt x="16" y="84"/>
                      <a:pt x="16" y="64"/>
                      <a:pt x="5" y="39"/>
                    </a:cubicBezTo>
                    <a:cubicBezTo>
                      <a:pt x="0" y="27"/>
                      <a:pt x="5" y="16"/>
                      <a:pt x="12" y="9"/>
                    </a:cubicBezTo>
                    <a:cubicBezTo>
                      <a:pt x="19" y="3"/>
                      <a:pt x="30" y="0"/>
                      <a:pt x="29" y="0"/>
                    </a:cubicBezTo>
                    <a:cubicBezTo>
                      <a:pt x="30" y="0"/>
                      <a:pt x="25" y="4"/>
                      <a:pt x="25" y="11"/>
                    </a:cubicBezTo>
                    <a:cubicBezTo>
                      <a:pt x="24" y="17"/>
                      <a:pt x="26" y="27"/>
                      <a:pt x="29" y="36"/>
                    </a:cubicBezTo>
                    <a:cubicBezTo>
                      <a:pt x="38" y="62"/>
                      <a:pt x="23" y="73"/>
                      <a:pt x="23" y="72"/>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5"/>
              <p:cNvSpPr>
                <a:spLocks/>
              </p:cNvSpPr>
              <p:nvPr userDrawn="1"/>
            </p:nvSpPr>
            <p:spPr bwMode="auto">
              <a:xfrm>
                <a:off x="5651500" y="6053271"/>
                <a:ext cx="155575" cy="104775"/>
              </a:xfrm>
              <a:custGeom>
                <a:avLst/>
                <a:gdLst/>
                <a:ahLst/>
                <a:cxnLst>
                  <a:cxn ang="0">
                    <a:pos x="80" y="9"/>
                  </a:cxn>
                  <a:cxn ang="0">
                    <a:pos x="46" y="40"/>
                  </a:cxn>
                  <a:cxn ang="0">
                    <a:pos x="17" y="49"/>
                  </a:cxn>
                  <a:cxn ang="0">
                    <a:pos x="0" y="39"/>
                  </a:cxn>
                  <a:cxn ang="0">
                    <a:pos x="12" y="38"/>
                  </a:cxn>
                  <a:cxn ang="0">
                    <a:pos x="31" y="22"/>
                  </a:cxn>
                  <a:cxn ang="0">
                    <a:pos x="66" y="9"/>
                  </a:cxn>
                </a:cxnLst>
                <a:rect l="0" t="0" r="r" b="b"/>
                <a:pathLst>
                  <a:path w="80" h="53">
                    <a:moveTo>
                      <a:pt x="80" y="9"/>
                    </a:moveTo>
                    <a:cubicBezTo>
                      <a:pt x="80" y="9"/>
                      <a:pt x="62" y="18"/>
                      <a:pt x="46" y="40"/>
                    </a:cubicBezTo>
                    <a:cubicBezTo>
                      <a:pt x="38" y="51"/>
                      <a:pt x="26" y="53"/>
                      <a:pt x="17" y="49"/>
                    </a:cubicBezTo>
                    <a:cubicBezTo>
                      <a:pt x="8" y="47"/>
                      <a:pt x="0" y="38"/>
                      <a:pt x="0" y="39"/>
                    </a:cubicBezTo>
                    <a:cubicBezTo>
                      <a:pt x="0" y="39"/>
                      <a:pt x="5" y="40"/>
                      <a:pt x="12" y="38"/>
                    </a:cubicBezTo>
                    <a:cubicBezTo>
                      <a:pt x="18" y="35"/>
                      <a:pt x="25" y="28"/>
                      <a:pt x="31" y="22"/>
                    </a:cubicBezTo>
                    <a:cubicBezTo>
                      <a:pt x="50" y="0"/>
                      <a:pt x="66" y="8"/>
                      <a:pt x="66" y="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88"/>
              <p:cNvSpPr>
                <a:spLocks/>
              </p:cNvSpPr>
              <p:nvPr userDrawn="1"/>
            </p:nvSpPr>
            <p:spPr bwMode="auto">
              <a:xfrm>
                <a:off x="5362575" y="6035809"/>
                <a:ext cx="233363" cy="400050"/>
              </a:xfrm>
              <a:custGeom>
                <a:avLst/>
                <a:gdLst/>
                <a:ahLst/>
                <a:cxnLst>
                  <a:cxn ang="0">
                    <a:pos x="40" y="54"/>
                  </a:cxn>
                  <a:cxn ang="0">
                    <a:pos x="0" y="145"/>
                  </a:cxn>
                  <a:cxn ang="0">
                    <a:pos x="60" y="205"/>
                  </a:cxn>
                  <a:cxn ang="0">
                    <a:pos x="121" y="145"/>
                  </a:cxn>
                  <a:cxn ang="0">
                    <a:pos x="60" y="0"/>
                  </a:cxn>
                </a:cxnLst>
                <a:rect l="0" t="0" r="r" b="b"/>
                <a:pathLst>
                  <a:path w="121" h="205">
                    <a:moveTo>
                      <a:pt x="40" y="54"/>
                    </a:moveTo>
                    <a:cubicBezTo>
                      <a:pt x="23" y="83"/>
                      <a:pt x="0" y="111"/>
                      <a:pt x="0" y="145"/>
                    </a:cubicBezTo>
                    <a:cubicBezTo>
                      <a:pt x="0" y="178"/>
                      <a:pt x="27" y="205"/>
                      <a:pt x="60" y="205"/>
                    </a:cubicBezTo>
                    <a:cubicBezTo>
                      <a:pt x="94" y="205"/>
                      <a:pt x="121" y="178"/>
                      <a:pt x="121" y="145"/>
                    </a:cubicBezTo>
                    <a:cubicBezTo>
                      <a:pt x="121" y="96"/>
                      <a:pt x="69" y="56"/>
                      <a:pt x="6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89"/>
              <p:cNvSpPr>
                <a:spLocks/>
              </p:cNvSpPr>
              <p:nvPr userDrawn="1"/>
            </p:nvSpPr>
            <p:spPr bwMode="auto">
              <a:xfrm>
                <a:off x="5489575" y="6159634"/>
                <a:ext cx="71438" cy="198438"/>
              </a:xfrm>
              <a:custGeom>
                <a:avLst/>
                <a:gdLst/>
                <a:ahLst/>
                <a:cxnLst>
                  <a:cxn ang="0">
                    <a:pos x="22" y="101"/>
                  </a:cxn>
                  <a:cxn ang="0">
                    <a:pos x="27" y="102"/>
                  </a:cxn>
                  <a:cxn ang="0">
                    <a:pos x="36" y="82"/>
                  </a:cxn>
                  <a:cxn ang="0">
                    <a:pos x="28" y="52"/>
                  </a:cxn>
                  <a:cxn ang="0">
                    <a:pos x="16" y="31"/>
                  </a:cxn>
                  <a:cxn ang="0">
                    <a:pos x="0" y="0"/>
                  </a:cxn>
                </a:cxnLst>
                <a:rect l="0" t="0" r="r" b="b"/>
                <a:pathLst>
                  <a:path w="37" h="102">
                    <a:moveTo>
                      <a:pt x="22" y="101"/>
                    </a:moveTo>
                    <a:cubicBezTo>
                      <a:pt x="24" y="102"/>
                      <a:pt x="25" y="102"/>
                      <a:pt x="27" y="102"/>
                    </a:cubicBezTo>
                    <a:cubicBezTo>
                      <a:pt x="36" y="100"/>
                      <a:pt x="37" y="89"/>
                      <a:pt x="36" y="82"/>
                    </a:cubicBezTo>
                    <a:cubicBezTo>
                      <a:pt x="36" y="71"/>
                      <a:pt x="33" y="62"/>
                      <a:pt x="28" y="52"/>
                    </a:cubicBezTo>
                    <a:cubicBezTo>
                      <a:pt x="25" y="45"/>
                      <a:pt x="20" y="38"/>
                      <a:pt x="16" y="31"/>
                    </a:cubicBezTo>
                    <a:cubicBezTo>
                      <a:pt x="11" y="23"/>
                      <a:pt x="4" y="11"/>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3" name="Freeform 87"/>
            <p:cNvSpPr>
              <a:spLocks/>
            </p:cNvSpPr>
            <p:nvPr userDrawn="1"/>
          </p:nvSpPr>
          <p:spPr bwMode="auto">
            <a:xfrm>
              <a:off x="18" y="6288629"/>
              <a:ext cx="8100000" cy="4355"/>
            </a:xfrm>
            <a:custGeom>
              <a:avLst/>
              <a:gdLst>
                <a:gd name="connsiteX0" fmla="*/ 6 w 10000"/>
                <a:gd name="connsiteY0" fmla="*/ 0 h 600"/>
                <a:gd name="connsiteX1" fmla="*/ 30 w 10000"/>
                <a:gd name="connsiteY1" fmla="*/ 600 h 600"/>
                <a:gd name="connsiteX2" fmla="*/ 248 w 10000"/>
                <a:gd name="connsiteY2" fmla="*/ 600 h 600"/>
                <a:gd name="connsiteX3" fmla="*/ 323 w 10000"/>
                <a:gd name="connsiteY3" fmla="*/ 600 h 600"/>
                <a:gd name="connsiteX4" fmla="*/ 10000 w 10000"/>
                <a:gd name="connsiteY4" fmla="*/ 600 h 600"/>
                <a:gd name="connsiteX0" fmla="*/ 6 w 10000"/>
                <a:gd name="connsiteY0" fmla="*/ 0 h 10000"/>
                <a:gd name="connsiteX1" fmla="*/ 30 w 10000"/>
                <a:gd name="connsiteY1" fmla="*/ 10000 h 10000"/>
                <a:gd name="connsiteX2" fmla="*/ 248 w 10000"/>
                <a:gd name="connsiteY2" fmla="*/ 10000 h 10000"/>
                <a:gd name="connsiteX3" fmla="*/ 10000 w 10000"/>
                <a:gd name="connsiteY3" fmla="*/ 10000 h 10000"/>
                <a:gd name="connsiteX0" fmla="*/ 6 w 10000"/>
                <a:gd name="connsiteY0" fmla="*/ 0 h 10000"/>
                <a:gd name="connsiteX1" fmla="*/ 30 w 10000"/>
                <a:gd name="connsiteY1" fmla="*/ 10000 h 10000"/>
                <a:gd name="connsiteX2" fmla="*/ 10000 w 10000"/>
                <a:gd name="connsiteY2" fmla="*/ 10000 h 10000"/>
                <a:gd name="connsiteX0" fmla="*/ 0 w 9994"/>
                <a:gd name="connsiteY0" fmla="*/ 0 h 10000"/>
                <a:gd name="connsiteX1" fmla="*/ 9994 w 9994"/>
                <a:gd name="connsiteY1" fmla="*/ 10000 h 10000"/>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Lst>
              <a:ahLst/>
              <a:cxnLst>
                <a:cxn ang="0">
                  <a:pos x="connsiteX0" y="connsiteY0"/>
                </a:cxn>
                <a:cxn ang="0">
                  <a:pos x="connsiteX1" y="connsiteY1"/>
                </a:cxn>
              </a:cxnLst>
              <a:rect l="l" t="t" r="r" b="b"/>
              <a:pathLst>
                <a:path w="150914" h="12107">
                  <a:moveTo>
                    <a:pt x="0" y="12107"/>
                  </a:moveTo>
                  <a:lnTo>
                    <a:pt x="150914"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14">
            <a:extLst>
              <a:ext uri="{FF2B5EF4-FFF2-40B4-BE49-F238E27FC236}">
                <a16:creationId xmlns:a16="http://schemas.microsoft.com/office/drawing/2014/main" id="{5333560F-06E7-4575-B344-CCE24D425D02}"/>
              </a:ext>
            </a:extLst>
          </p:cNvPr>
          <p:cNvGrpSpPr>
            <a:grpSpLocks noChangeAspect="1"/>
          </p:cNvGrpSpPr>
          <p:nvPr userDrawn="1"/>
        </p:nvGrpSpPr>
        <p:grpSpPr>
          <a:xfrm>
            <a:off x="503526" y="6525130"/>
            <a:ext cx="942852" cy="210206"/>
            <a:chOff x="728663" y="4465638"/>
            <a:chExt cx="5354637" cy="1193800"/>
          </a:xfrm>
        </p:grpSpPr>
        <p:sp>
          <p:nvSpPr>
            <p:cNvPr id="54" name="Freeform 11">
              <a:extLst>
                <a:ext uri="{FF2B5EF4-FFF2-40B4-BE49-F238E27FC236}">
                  <a16:creationId xmlns:a16="http://schemas.microsoft.com/office/drawing/2014/main" id="{138FE2B3-79DE-418B-87AF-75640E0639B3}"/>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id="{33EE80DE-B56B-4AB8-9643-CAF8521D9517}"/>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a:extLst>
                <a:ext uri="{FF2B5EF4-FFF2-40B4-BE49-F238E27FC236}">
                  <a16:creationId xmlns:a16="http://schemas.microsoft.com/office/drawing/2014/main" id="{A5DBE617-3642-4394-8C1F-E751F0290ED9}"/>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a:extLst>
                <a:ext uri="{FF2B5EF4-FFF2-40B4-BE49-F238E27FC236}">
                  <a16:creationId xmlns:a16="http://schemas.microsoft.com/office/drawing/2014/main" id="{313D44F1-670E-4CE1-8746-14A0D8046F6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15">
              <a:extLst>
                <a:ext uri="{FF2B5EF4-FFF2-40B4-BE49-F238E27FC236}">
                  <a16:creationId xmlns:a16="http://schemas.microsoft.com/office/drawing/2014/main" id="{A38FEBFE-2A53-4BE7-8249-887446874C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937" r:id="rId1"/>
    <p:sldLayoutId id="2147483978" r:id="rId2"/>
    <p:sldLayoutId id="2147483964" r:id="rId3"/>
  </p:sldLayoutIdLst>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31775" indent="-231775" algn="l" defTabSz="914342" rtl="0" eaLnBrk="1" latinLnBrk="0" hangingPunct="1">
        <a:spcBef>
          <a:spcPts val="0"/>
        </a:spcBef>
        <a:spcAft>
          <a:spcPts val="400"/>
        </a:spcAft>
        <a:buClr>
          <a:schemeClr val="accent1"/>
        </a:buClr>
        <a:buFont typeface="Wingdings" pitchFamily="2" charset="2"/>
        <a:buChar char="§"/>
        <a:defRPr sz="2000" b="0" kern="1200">
          <a:solidFill>
            <a:schemeClr val="tx2"/>
          </a:solidFill>
          <a:latin typeface="+mn-lt"/>
          <a:ea typeface="+mn-ea"/>
          <a:cs typeface="+mn-cs"/>
        </a:defRPr>
      </a:lvl1pPr>
      <a:lvl2pPr marL="461963" indent="-230188" algn="l" defTabSz="914342" rtl="0" eaLnBrk="1" latinLnBrk="0" hangingPunct="1">
        <a:spcBef>
          <a:spcPts val="0"/>
        </a:spcBef>
        <a:spcAft>
          <a:spcPts val="400"/>
        </a:spcAft>
        <a:buClr>
          <a:schemeClr val="accent1"/>
        </a:buClr>
        <a:buFont typeface="Wingdings" pitchFamily="2" charset="2"/>
        <a:buChar char="§"/>
        <a:defRPr sz="1800" kern="1200">
          <a:solidFill>
            <a:schemeClr val="tx2"/>
          </a:solidFill>
          <a:latin typeface="+mn-lt"/>
          <a:ea typeface="+mn-ea"/>
          <a:cs typeface="+mn-cs"/>
        </a:defRPr>
      </a:lvl2pPr>
      <a:lvl3pPr marL="682625" indent="-220663" algn="l" defTabSz="914342" rtl="0" eaLnBrk="1" latinLnBrk="0" hangingPunct="1">
        <a:spcBef>
          <a:spcPts val="0"/>
        </a:spcBef>
        <a:spcAft>
          <a:spcPts val="400"/>
        </a:spcAft>
        <a:buClr>
          <a:schemeClr val="accent1"/>
        </a:buClr>
        <a:buFont typeface="Arial" pitchFamily="34" charset="0"/>
        <a:buChar char="•"/>
        <a:defRPr sz="1600" kern="1200">
          <a:solidFill>
            <a:schemeClr val="tx2"/>
          </a:solidFill>
          <a:latin typeface="+mn-lt"/>
          <a:ea typeface="+mn-ea"/>
          <a:cs typeface="+mn-cs"/>
        </a:defRPr>
      </a:lvl3pPr>
      <a:lvl4pPr marL="914400" indent="-231775" algn="l" defTabSz="914342" rtl="0" eaLnBrk="1" latinLnBrk="0" hangingPunct="1">
        <a:spcBef>
          <a:spcPts val="0"/>
        </a:spcBef>
        <a:spcAft>
          <a:spcPts val="400"/>
        </a:spcAft>
        <a:buClr>
          <a:schemeClr val="accent1"/>
        </a:buClr>
        <a:buFont typeface="Arial" pitchFamily="34" charset="0"/>
        <a:buChar char="–"/>
        <a:defRPr sz="1400" kern="1200">
          <a:solidFill>
            <a:schemeClr val="tx2"/>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p:cNvSpPr/>
          <p:nvPr/>
        </p:nvSpPr>
        <p:spPr>
          <a:xfrm>
            <a:off x="0" y="1196752"/>
            <a:ext cx="9906000" cy="5661248"/>
          </a:xfrm>
          <a:prstGeom prst="rect">
            <a:avLst/>
          </a:prstGeom>
          <a:gradFill flip="none" rotWithShape="1">
            <a:gsLst>
              <a:gs pos="0">
                <a:srgbClr val="6A9529"/>
              </a:gs>
              <a:gs pos="100000">
                <a:srgbClr val="46631B"/>
              </a:gs>
            </a:gsLst>
            <a:lin ang="18900000" scaled="1"/>
            <a:tileRect/>
          </a:gradFill>
          <a:ln w="12700" cmpd="sng" algn="ctr">
            <a:noFill/>
            <a:miter lim="800000"/>
            <a:headEnd/>
            <a:tailEnd/>
          </a:ln>
          <a:effectLst>
            <a:innerShdw blurRad="63500" dist="50800" dir="16200000">
              <a:prstClr val="black">
                <a:alpha val="50000"/>
              </a:prstClr>
            </a:inn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220" name="think-cell Slide" r:id="rId15" imgW="360" imgH="360" progId="">
                  <p:embed/>
                </p:oleObj>
              </mc:Choice>
              <mc:Fallback>
                <p:oleObj name="think-cell Slide" r:id="rId15" imgW="360" imgH="360" progId="">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custDataLst>
              <p:tags r:id="rId5"/>
            </p:custDataLst>
          </p:nvPr>
        </p:nvSpPr>
        <p:spPr>
          <a:xfrm>
            <a:off x="6041618" y="5488713"/>
            <a:ext cx="3545985" cy="349702"/>
          </a:xfrm>
          <a:prstGeom prst="rect">
            <a:avLst/>
          </a:prstGeom>
        </p:spPr>
        <p:txBody>
          <a:bodyPr wrap="none" lIns="36000" tIns="36000" rIns="360000" bIns="36000" anchor="b" anchorCtr="0">
            <a:spAutoFit/>
          </a:bodyPr>
          <a:lstStyle/>
          <a:p>
            <a:pPr algn="r"/>
            <a:r>
              <a:rPr lang="en-US" sz="1800" b="1" dirty="0">
                <a:solidFill>
                  <a:schemeClr val="bg1"/>
                </a:solidFill>
                <a:latin typeface="Arial" pitchFamily="34" charset="0"/>
                <a:cs typeface="Arial" pitchFamily="34" charset="0"/>
              </a:rPr>
              <a:t>www.capgemini.com/utilities</a:t>
            </a:r>
          </a:p>
        </p:txBody>
      </p:sp>
      <p:sp>
        <p:nvSpPr>
          <p:cNvPr id="13" name="Rectangle 12"/>
          <p:cNvSpPr/>
          <p:nvPr>
            <p:custDataLst>
              <p:tags r:id="rId6"/>
            </p:custDataLst>
          </p:nvPr>
        </p:nvSpPr>
        <p:spPr>
          <a:xfrm>
            <a:off x="5205520"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br>
              <a:rPr lang="en-US" sz="700" dirty="0">
                <a:solidFill>
                  <a:schemeClr val="bg1"/>
                </a:solidFill>
                <a:latin typeface="Arial"/>
                <a:cs typeface="Arial"/>
              </a:rPr>
            </a:br>
            <a:r>
              <a:rPr lang="en-US" sz="700" dirty="0">
                <a:solidFill>
                  <a:schemeClr val="bg1"/>
                </a:solidFill>
                <a:latin typeface="Arial"/>
                <a:cs typeface="Arial"/>
              </a:rPr>
              <a:t>Copyright © 2019 Capgemini. All rights 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Arial"/>
                <a:cs typeface="Arial"/>
              </a:rPr>
              <a:t>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pic>
        <p:nvPicPr>
          <p:cNvPr id="16" name="Picture 3" descr="C:\Users\UserSim\Desktop\DS_icons\128x128 shadows\facebook.png">
            <a:hlinkClick r:id="rId17"/>
          </p:cNvPr>
          <p:cNvPicPr>
            <a:picLocks noChangeAspect="1" noChangeArrowheads="1"/>
          </p:cNvPicPr>
          <p:nvPr>
            <p:custDataLst>
              <p:tags r:id="rId7"/>
            </p:custDataLst>
          </p:nvPr>
        </p:nvPicPr>
        <p:blipFill>
          <a:blip r:embed="rId18" cstate="email"/>
          <a:srcRect/>
          <a:stretch>
            <a:fillRect/>
          </a:stretch>
        </p:blipFill>
        <p:spPr bwMode="auto">
          <a:xfrm>
            <a:off x="7620855" y="5932547"/>
            <a:ext cx="278223" cy="263770"/>
          </a:xfrm>
          <a:prstGeom prst="rect">
            <a:avLst/>
          </a:prstGeom>
          <a:noFill/>
        </p:spPr>
      </p:pic>
      <p:pic>
        <p:nvPicPr>
          <p:cNvPr id="18" name="Picture 4" descr="C:\Users\UserSim\Desktop\DS_icons\128x128 shadows\linkedin.png">
            <a:hlinkClick r:id="rId19"/>
          </p:cNvPr>
          <p:cNvPicPr>
            <a:picLocks noChangeAspect="1" noChangeArrowheads="1"/>
          </p:cNvPicPr>
          <p:nvPr>
            <p:custDataLst>
              <p:tags r:id="rId8"/>
            </p:custDataLst>
          </p:nvPr>
        </p:nvPicPr>
        <p:blipFill>
          <a:blip r:embed="rId20" cstate="email"/>
          <a:srcRect/>
          <a:stretch>
            <a:fillRect/>
          </a:stretch>
        </p:blipFill>
        <p:spPr bwMode="auto">
          <a:xfrm>
            <a:off x="7956268" y="5932547"/>
            <a:ext cx="281313" cy="266700"/>
          </a:xfrm>
          <a:prstGeom prst="rect">
            <a:avLst/>
          </a:prstGeom>
          <a:noFill/>
        </p:spPr>
      </p:pic>
      <p:pic>
        <p:nvPicPr>
          <p:cNvPr id="19" name="Picture 5" descr="C:\Users\UserSim\Desktop\DS_icons\128x128 shadows\twitter.png">
            <a:hlinkClick r:id="rId21"/>
          </p:cNvPr>
          <p:cNvPicPr>
            <a:picLocks noChangeAspect="1" noChangeArrowheads="1"/>
          </p:cNvPicPr>
          <p:nvPr>
            <p:custDataLst>
              <p:tags r:id="rId9"/>
            </p:custDataLst>
          </p:nvPr>
        </p:nvPicPr>
        <p:blipFill>
          <a:blip r:embed="rId22" cstate="email"/>
          <a:srcRect/>
          <a:stretch>
            <a:fillRect/>
          </a:stretch>
        </p:blipFill>
        <p:spPr bwMode="auto">
          <a:xfrm>
            <a:off x="8585323" y="5932547"/>
            <a:ext cx="281313" cy="266700"/>
          </a:xfrm>
          <a:prstGeom prst="rect">
            <a:avLst/>
          </a:prstGeom>
          <a:noFill/>
        </p:spPr>
      </p:pic>
      <p:pic>
        <p:nvPicPr>
          <p:cNvPr id="20" name="Picture 6" descr="C:\Users\UserSim\Desktop\DS_icons\128x128 shadows\youtube.png">
            <a:hlinkClick r:id="rId23"/>
          </p:cNvPr>
          <p:cNvPicPr>
            <a:picLocks noChangeAspect="1" noChangeArrowheads="1"/>
          </p:cNvPicPr>
          <p:nvPr>
            <p:custDataLst>
              <p:tags r:id="rId10"/>
            </p:custDataLst>
          </p:nvPr>
        </p:nvPicPr>
        <p:blipFill>
          <a:blip r:embed="rId24" cstate="email"/>
          <a:srcRect/>
          <a:stretch>
            <a:fillRect/>
          </a:stretch>
        </p:blipFill>
        <p:spPr bwMode="auto">
          <a:xfrm>
            <a:off x="8923826" y="5932547"/>
            <a:ext cx="281313" cy="266700"/>
          </a:xfrm>
          <a:prstGeom prst="rect">
            <a:avLst/>
          </a:prstGeom>
          <a:noFill/>
        </p:spPr>
      </p:pic>
      <p:pic>
        <p:nvPicPr>
          <p:cNvPr id="28" name="Image 22" descr="Picto_Slideshare.gif">
            <a:hlinkClick r:id="rId25"/>
          </p:cNvPr>
          <p:cNvPicPr preferRelativeResize="0">
            <a:picLocks/>
          </p:cNvPicPr>
          <p:nvPr>
            <p:custDataLst>
              <p:tags r:id="rId11"/>
            </p:custDataLst>
          </p:nvPr>
        </p:nvPicPr>
        <p:blipFill>
          <a:blip r:embed="rId26" cstate="email"/>
          <a:srcRect l="4793" t="6316" r="5718" b="7969"/>
          <a:stretch>
            <a:fillRect/>
          </a:stretch>
        </p:blipFill>
        <p:spPr>
          <a:xfrm>
            <a:off x="8294771" y="5932547"/>
            <a:ext cx="233362" cy="238125"/>
          </a:xfrm>
          <a:prstGeom prst="roundRect">
            <a:avLst/>
          </a:prstGeom>
          <a:effectLst>
            <a:outerShdw blurRad="38100" dist="25400" dir="5400000" sx="98000" sy="98000" algn="t" rotWithShape="0">
              <a:schemeClr val="tx2">
                <a:alpha val="51000"/>
              </a:schemeClr>
            </a:outerShdw>
          </a:effectLst>
        </p:spPr>
      </p:pic>
      <p:pic>
        <p:nvPicPr>
          <p:cNvPr id="30" name="Picture 104" descr="C:\Users\UserSim\Desktop\Capgemini\moto.emf"/>
          <p:cNvPicPr>
            <a:picLocks noChangeAspect="1" noChangeArrowheads="1"/>
          </p:cNvPicPr>
          <p:nvPr>
            <p:custDataLst>
              <p:tags r:id="rId12"/>
            </p:custDataLst>
          </p:nvPr>
        </p:nvPicPr>
        <p:blipFill>
          <a:blip r:embed="rId27" cstate="email"/>
          <a:srcRect/>
          <a:stretch>
            <a:fillRect/>
          </a:stretch>
        </p:blipFill>
        <p:spPr bwMode="auto">
          <a:xfrm>
            <a:off x="6082983" y="1051695"/>
            <a:ext cx="3154680" cy="251225"/>
          </a:xfrm>
          <a:prstGeom prst="rect">
            <a:avLst/>
          </a:prstGeom>
          <a:noFill/>
        </p:spPr>
      </p:pic>
      <p:sp>
        <p:nvSpPr>
          <p:cNvPr id="15" name="Rectangle 7"/>
          <p:cNvSpPr/>
          <p:nvPr>
            <p:custDataLst>
              <p:tags r:id="rId13"/>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359261 w 10562585"/>
              <a:gd name="connsiteY0" fmla="*/ 366769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359261 w 10562585"/>
              <a:gd name="connsiteY7" fmla="*/ 366769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7"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lnTo>
                  <a:pt x="2187" y="0"/>
                </a:ln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pic>
        <p:nvPicPr>
          <p:cNvPr id="23" name="Picture 104" descr="C:\Users\UserSim\Desktop\Capgemini\moto.emf"/>
          <p:cNvPicPr>
            <a:picLocks noChangeAspect="1" noChangeArrowheads="1"/>
          </p:cNvPicPr>
          <p:nvPr>
            <p:custDataLst>
              <p:tags r:id="rId14"/>
            </p:custDataLst>
          </p:nvPr>
        </p:nvPicPr>
        <p:blipFill>
          <a:blip r:embed="rId27" cstate="email"/>
          <a:srcRect/>
          <a:stretch>
            <a:fillRect/>
          </a:stretch>
        </p:blipFill>
        <p:spPr bwMode="auto">
          <a:xfrm>
            <a:off x="6677343" y="854960"/>
            <a:ext cx="2560320" cy="203893"/>
          </a:xfrm>
          <a:prstGeom prst="rect">
            <a:avLst/>
          </a:prstGeom>
          <a:noFill/>
        </p:spPr>
      </p:pic>
      <p:grpSp>
        <p:nvGrpSpPr>
          <p:cNvPr id="24" name="Group 14">
            <a:extLst>
              <a:ext uri="{FF2B5EF4-FFF2-40B4-BE49-F238E27FC236}">
                <a16:creationId xmlns:a16="http://schemas.microsoft.com/office/drawing/2014/main" id="{8E103BF6-7587-4494-A90B-2FD27FE76A72}"/>
              </a:ext>
            </a:extLst>
          </p:cNvPr>
          <p:cNvGrpSpPr>
            <a:grpSpLocks noChangeAspect="1"/>
          </p:cNvGrpSpPr>
          <p:nvPr userDrawn="1"/>
        </p:nvGrpSpPr>
        <p:grpSpPr>
          <a:xfrm>
            <a:off x="381000" y="744639"/>
            <a:ext cx="2247395" cy="501050"/>
            <a:chOff x="728663" y="4465638"/>
            <a:chExt cx="5354637" cy="1193800"/>
          </a:xfrm>
        </p:grpSpPr>
        <p:sp>
          <p:nvSpPr>
            <p:cNvPr id="25" name="Freeform 11">
              <a:extLst>
                <a:ext uri="{FF2B5EF4-FFF2-40B4-BE49-F238E27FC236}">
                  <a16:creationId xmlns:a16="http://schemas.microsoft.com/office/drawing/2014/main" id="{418B01D4-A876-40BB-909A-C3F123CAA581}"/>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2">
              <a:extLst>
                <a:ext uri="{FF2B5EF4-FFF2-40B4-BE49-F238E27FC236}">
                  <a16:creationId xmlns:a16="http://schemas.microsoft.com/office/drawing/2014/main" id="{C6FC837E-4FBE-4993-8899-12925A655590}"/>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3">
              <a:extLst>
                <a:ext uri="{FF2B5EF4-FFF2-40B4-BE49-F238E27FC236}">
                  <a16:creationId xmlns:a16="http://schemas.microsoft.com/office/drawing/2014/main" id="{693D4780-654B-4D9D-B36C-B4DE5879DC9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4">
              <a:extLst>
                <a:ext uri="{FF2B5EF4-FFF2-40B4-BE49-F238E27FC236}">
                  <a16:creationId xmlns:a16="http://schemas.microsoft.com/office/drawing/2014/main" id="{A73722F7-52A8-4672-83E6-E856CA824015}"/>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F1EF01D2-4E33-4496-B4E4-DFE628BCCF36}"/>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979"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85E2-A6A9-4D03-81C4-86B7DCFF54CD}"/>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Product release timelines</a:t>
            </a:r>
            <a:endParaRPr lang="en-US" dirty="0"/>
          </a:p>
        </p:txBody>
      </p:sp>
      <p:cxnSp>
        <p:nvCxnSpPr>
          <p:cNvPr id="4" name="Straight Connector 3">
            <a:extLst>
              <a:ext uri="{FF2B5EF4-FFF2-40B4-BE49-F238E27FC236}">
                <a16:creationId xmlns:a16="http://schemas.microsoft.com/office/drawing/2014/main" id="{D35511CA-615B-426E-B05B-BEFEFF9883C8}"/>
              </a:ext>
            </a:extLst>
          </p:cNvPr>
          <p:cNvCxnSpPr>
            <a:cxnSpLocks/>
          </p:cNvCxnSpPr>
          <p:nvPr/>
        </p:nvCxnSpPr>
        <p:spPr>
          <a:xfrm>
            <a:off x="457200" y="5638800"/>
            <a:ext cx="9258301"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5D87D7A-1D9E-4242-A69A-83E1269EE024}"/>
              </a:ext>
            </a:extLst>
          </p:cNvPr>
          <p:cNvCxnSpPr>
            <a:cxnSpLocks/>
          </p:cNvCxnSpPr>
          <p:nvPr/>
        </p:nvCxnSpPr>
        <p:spPr>
          <a:xfrm flipV="1">
            <a:off x="457200" y="1600200"/>
            <a:ext cx="0" cy="403860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0CB916-713E-4ADD-A5D8-AA4505574392}"/>
              </a:ext>
            </a:extLst>
          </p:cNvPr>
          <p:cNvCxnSpPr>
            <a:cxnSpLocks/>
          </p:cNvCxnSpPr>
          <p:nvPr/>
        </p:nvCxnSpPr>
        <p:spPr>
          <a:xfrm>
            <a:off x="1905000" y="1600200"/>
            <a:ext cx="0" cy="40386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681512-2151-4F42-8333-D0D067236618}"/>
              </a:ext>
            </a:extLst>
          </p:cNvPr>
          <p:cNvCxnSpPr/>
          <p:nvPr/>
        </p:nvCxnSpPr>
        <p:spPr>
          <a:xfrm>
            <a:off x="79248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530C10-B099-4317-8367-BB168BC88D89}"/>
              </a:ext>
            </a:extLst>
          </p:cNvPr>
          <p:cNvCxnSpPr/>
          <p:nvPr/>
        </p:nvCxnSpPr>
        <p:spPr>
          <a:xfrm>
            <a:off x="93726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EDA719-3F02-4444-978F-FBB46E65DF7E}"/>
              </a:ext>
            </a:extLst>
          </p:cNvPr>
          <p:cNvCxnSpPr/>
          <p:nvPr/>
        </p:nvCxnSpPr>
        <p:spPr>
          <a:xfrm>
            <a:off x="4946073"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F163F7-1F3A-4E71-BC16-78CB6C632F2F}"/>
              </a:ext>
            </a:extLst>
          </p:cNvPr>
          <p:cNvCxnSpPr/>
          <p:nvPr/>
        </p:nvCxnSpPr>
        <p:spPr>
          <a:xfrm>
            <a:off x="34290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7828365-A0A9-49BC-B552-14D4DF71F05B}"/>
              </a:ext>
            </a:extLst>
          </p:cNvPr>
          <p:cNvCxnSpPr/>
          <p:nvPr/>
        </p:nvCxnSpPr>
        <p:spPr>
          <a:xfrm>
            <a:off x="64008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FBFD6E-9820-4EF1-8709-4358497B9149}"/>
              </a:ext>
            </a:extLst>
          </p:cNvPr>
          <p:cNvSpPr txBox="1"/>
          <p:nvPr/>
        </p:nvSpPr>
        <p:spPr>
          <a:xfrm>
            <a:off x="762000" y="5680365"/>
            <a:ext cx="8915399" cy="307776"/>
          </a:xfrm>
          <a:prstGeom prst="rect">
            <a:avLst/>
          </a:prstGeom>
          <a:noFill/>
        </p:spPr>
        <p:txBody>
          <a:bodyPr wrap="square" rtlCol="0">
            <a:spAutoFit/>
          </a:bodyPr>
          <a:lstStyle/>
          <a:p>
            <a:r>
              <a:rPr lang="en-US" sz="1400" dirty="0">
                <a:solidFill>
                  <a:schemeClr val="tx2">
                    <a:lumMod val="50000"/>
                  </a:schemeClr>
                </a:solidFill>
              </a:rPr>
              <a:t>                2014	          2015                       2016                     2017                        2018                    2019</a:t>
            </a:r>
          </a:p>
        </p:txBody>
      </p:sp>
      <p:sp>
        <p:nvSpPr>
          <p:cNvPr id="18" name="Rectangle 17">
            <a:extLst>
              <a:ext uri="{FF2B5EF4-FFF2-40B4-BE49-F238E27FC236}">
                <a16:creationId xmlns:a16="http://schemas.microsoft.com/office/drawing/2014/main" id="{D3458F22-6B8D-40D6-BD2A-4AA2B366217F}"/>
              </a:ext>
            </a:extLst>
          </p:cNvPr>
          <p:cNvSpPr/>
          <p:nvPr/>
        </p:nvSpPr>
        <p:spPr bwMode="auto">
          <a:xfrm>
            <a:off x="474541" y="4621488"/>
            <a:ext cx="1409694" cy="730136"/>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000" dirty="0">
              <a:solidFill>
                <a:schemeClr val="tx2">
                  <a:lumMod val="50000"/>
                </a:schemeClr>
              </a:solidFill>
            </a:endParaRPr>
          </a:p>
          <a:p>
            <a:pPr algn="ctr" defTabSz="914400" eaLnBrk="0" fontAlgn="base" hangingPunct="0">
              <a:lnSpc>
                <a:spcPct val="85000"/>
              </a:lnSpc>
              <a:spcBef>
                <a:spcPct val="0"/>
              </a:spcBef>
              <a:spcAft>
                <a:spcPct val="0"/>
              </a:spcAft>
            </a:pPr>
            <a:endParaRPr lang="en-US" sz="1000" dirty="0">
              <a:solidFill>
                <a:schemeClr val="tx2">
                  <a:lumMod val="50000"/>
                </a:schemeClr>
              </a:solidFill>
            </a:endParaRPr>
          </a:p>
          <a:p>
            <a:pPr algn="ctr" defTabSz="914400" eaLnBrk="0" fontAlgn="base" hangingPunct="0">
              <a:lnSpc>
                <a:spcPct val="85000"/>
              </a:lnSpc>
              <a:spcBef>
                <a:spcPct val="0"/>
              </a:spcBef>
              <a:spcAft>
                <a:spcPct val="0"/>
              </a:spcAft>
            </a:pPr>
            <a:r>
              <a:rPr lang="en-US" sz="1000" dirty="0">
                <a:solidFill>
                  <a:schemeClr val="tx2">
                    <a:lumMod val="50000"/>
                  </a:schemeClr>
                </a:solidFill>
              </a:rPr>
              <a:t>Web reporting platform </a:t>
            </a:r>
          </a:p>
          <a:p>
            <a:pPr algn="ctr" defTabSz="914400" eaLnBrk="0" fontAlgn="base" hangingPunct="0">
              <a:lnSpc>
                <a:spcPct val="85000"/>
              </a:lnSpc>
              <a:spcBef>
                <a:spcPct val="0"/>
              </a:spcBef>
              <a:spcAft>
                <a:spcPct val="0"/>
              </a:spcAft>
            </a:pPr>
            <a:r>
              <a:rPr lang="en-US" sz="1000" dirty="0">
                <a:solidFill>
                  <a:schemeClr val="tx2">
                    <a:lumMod val="50000"/>
                  </a:schemeClr>
                </a:solidFill>
              </a:rPr>
              <a:t>for map </a:t>
            </a:r>
          </a:p>
          <a:p>
            <a:pPr algn="ctr" defTabSz="914400" eaLnBrk="0" fontAlgn="base" hangingPunct="0">
              <a:lnSpc>
                <a:spcPct val="85000"/>
              </a:lnSpc>
              <a:spcBef>
                <a:spcPct val="0"/>
              </a:spcBef>
              <a:spcAft>
                <a:spcPct val="0"/>
              </a:spcAft>
            </a:pPr>
            <a:r>
              <a:rPr lang="en-US" sz="1000" dirty="0">
                <a:solidFill>
                  <a:schemeClr val="tx2">
                    <a:lumMod val="50000"/>
                  </a:schemeClr>
                </a:solidFill>
              </a:rPr>
              <a:t>based visualization of</a:t>
            </a:r>
          </a:p>
          <a:p>
            <a:pPr algn="ctr" defTabSz="914400" eaLnBrk="0" fontAlgn="base" hangingPunct="0">
              <a:lnSpc>
                <a:spcPct val="85000"/>
              </a:lnSpc>
              <a:spcBef>
                <a:spcPct val="0"/>
              </a:spcBef>
              <a:spcAft>
                <a:spcPct val="0"/>
              </a:spcAft>
            </a:pPr>
            <a:r>
              <a:rPr lang="en-US" sz="1000" dirty="0">
                <a:solidFill>
                  <a:schemeClr val="tx2">
                    <a:lumMod val="50000"/>
                  </a:schemeClr>
                </a:solidFill>
              </a:rPr>
              <a:t>  important KPIs of </a:t>
            </a:r>
          </a:p>
          <a:p>
            <a:pPr algn="ctr" defTabSz="914400" eaLnBrk="0" fontAlgn="base" hangingPunct="0">
              <a:lnSpc>
                <a:spcPct val="85000"/>
              </a:lnSpc>
              <a:spcBef>
                <a:spcPct val="0"/>
              </a:spcBef>
              <a:spcAft>
                <a:spcPct val="0"/>
              </a:spcAft>
            </a:pPr>
            <a:r>
              <a:rPr lang="en-US" sz="1000" dirty="0">
                <a:solidFill>
                  <a:schemeClr val="tx2">
                    <a:lumMod val="50000"/>
                  </a:schemeClr>
                </a:solidFill>
              </a:rPr>
              <a:t>rollout and operations.</a:t>
            </a:r>
          </a:p>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cs typeface="Arial" charset="0"/>
            </a:endParaRPr>
          </a:p>
        </p:txBody>
      </p:sp>
      <p:sp>
        <p:nvSpPr>
          <p:cNvPr id="20" name="Rectangle 19">
            <a:extLst>
              <a:ext uri="{FF2B5EF4-FFF2-40B4-BE49-F238E27FC236}">
                <a16:creationId xmlns:a16="http://schemas.microsoft.com/office/drawing/2014/main" id="{9F2A279F-FE9D-4911-9A55-E7BE1070AE21}"/>
              </a:ext>
            </a:extLst>
          </p:cNvPr>
          <p:cNvSpPr/>
          <p:nvPr/>
        </p:nvSpPr>
        <p:spPr bwMode="auto">
          <a:xfrm>
            <a:off x="4959938" y="3128062"/>
            <a:ext cx="1426975" cy="685793"/>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Addition of GDPR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Module </a:t>
            </a:r>
            <a:r>
              <a:rPr lang="en-US" sz="1000" dirty="0">
                <a:latin typeface="Arial" charset="0"/>
                <a:cs typeface="Arial" charset="0"/>
              </a:rPr>
              <a:t>to comply with</a:t>
            </a:r>
          </a:p>
          <a:p>
            <a:pPr marL="0" marR="0" indent="0" algn="ctr" defTabSz="914400" rtl="0" eaLnBrk="0" fontAlgn="base" latinLnBrk="0" hangingPunct="0">
              <a:lnSpc>
                <a:spcPct val="85000"/>
              </a:lnSpc>
              <a:spcBef>
                <a:spcPct val="0"/>
              </a:spcBef>
              <a:spcAft>
                <a:spcPct val="0"/>
              </a:spcAft>
              <a:buClrTx/>
              <a:buSzTx/>
              <a:buFontTx/>
              <a:buNone/>
              <a:tabLst/>
            </a:pPr>
            <a:r>
              <a:rPr lang="en-US" sz="1000" dirty="0">
                <a:latin typeface="Arial" charset="0"/>
                <a:cs typeface="Arial" charset="0"/>
              </a:rPr>
              <a:t> the EU </a:t>
            </a:r>
            <a:r>
              <a:rPr kumimoji="0" lang="en-US" sz="1000" i="0" u="none" strike="noStrike" cap="none" normalizeH="0" baseline="0" dirty="0">
                <a:ln>
                  <a:noFill/>
                </a:ln>
                <a:effectLst/>
                <a:latin typeface="Arial" charset="0"/>
                <a:cs typeface="Arial" charset="0"/>
              </a:rPr>
              <a:t>GDPP</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 guidelines.</a:t>
            </a:r>
          </a:p>
        </p:txBody>
      </p:sp>
      <p:sp>
        <p:nvSpPr>
          <p:cNvPr id="21" name="Rectangle 20">
            <a:extLst>
              <a:ext uri="{FF2B5EF4-FFF2-40B4-BE49-F238E27FC236}">
                <a16:creationId xmlns:a16="http://schemas.microsoft.com/office/drawing/2014/main" id="{0D1CCF2B-4AF7-473D-A799-76ACB6A8EC80}"/>
              </a:ext>
            </a:extLst>
          </p:cNvPr>
          <p:cNvSpPr/>
          <p:nvPr/>
        </p:nvSpPr>
        <p:spPr bwMode="auto">
          <a:xfrm>
            <a:off x="7945583" y="2842436"/>
            <a:ext cx="1411463" cy="959299"/>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Android offering has</a:t>
            </a:r>
          </a:p>
          <a:p>
            <a:pPr algn="ctr" defTabSz="914400" eaLnBrk="0" fontAlgn="base" hangingPunct="0">
              <a:lnSpc>
                <a:spcPct val="85000"/>
              </a:lnSpc>
              <a:spcBef>
                <a:spcPct val="0"/>
              </a:spcBef>
              <a:spcAft>
                <a:spcPct val="0"/>
              </a:spcAft>
            </a:pPr>
            <a:r>
              <a:rPr lang="en-US" sz="1000" dirty="0">
                <a:latin typeface="Arial" charset="0"/>
                <a:cs typeface="Arial" charset="0"/>
              </a:rPr>
              <a:t> been augmented, </a:t>
            </a:r>
          </a:p>
          <a:p>
            <a:pPr algn="ctr" defTabSz="914400" eaLnBrk="0" fontAlgn="base" hangingPunct="0">
              <a:lnSpc>
                <a:spcPct val="85000"/>
              </a:lnSpc>
              <a:spcBef>
                <a:spcPct val="0"/>
              </a:spcBef>
              <a:spcAft>
                <a:spcPct val="0"/>
              </a:spcAft>
            </a:pPr>
            <a:r>
              <a:rPr lang="en-US" sz="1000" dirty="0">
                <a:latin typeface="Arial" charset="0"/>
                <a:cs typeface="Arial" charset="0"/>
              </a:rPr>
              <a:t>with industry standard</a:t>
            </a:r>
          </a:p>
          <a:p>
            <a:pPr algn="ctr" defTabSz="914400" eaLnBrk="0" fontAlgn="base" hangingPunct="0">
              <a:lnSpc>
                <a:spcPct val="85000"/>
              </a:lnSpc>
              <a:spcBef>
                <a:spcPct val="0"/>
              </a:spcBef>
              <a:spcAft>
                <a:spcPct val="0"/>
              </a:spcAft>
            </a:pPr>
            <a:r>
              <a:rPr lang="en-US" sz="1000" dirty="0">
                <a:latin typeface="Arial" charset="0"/>
                <a:cs typeface="Arial" charset="0"/>
              </a:rPr>
              <a:t> route optimization </a:t>
            </a:r>
          </a:p>
          <a:p>
            <a:pPr algn="ctr" defTabSz="914400" eaLnBrk="0" fontAlgn="base" hangingPunct="0">
              <a:lnSpc>
                <a:spcPct val="85000"/>
              </a:lnSpc>
              <a:spcBef>
                <a:spcPct val="0"/>
              </a:spcBef>
              <a:spcAft>
                <a:spcPct val="0"/>
              </a:spcAft>
            </a:pPr>
            <a:r>
              <a:rPr lang="en-US" sz="1000" dirty="0">
                <a:latin typeface="Arial" charset="0"/>
                <a:cs typeface="Arial" charset="0"/>
              </a:rPr>
              <a:t>algorithm and security</a:t>
            </a:r>
          </a:p>
          <a:p>
            <a:pPr algn="ctr" defTabSz="914400" eaLnBrk="0" fontAlgn="base" hangingPunct="0">
              <a:lnSpc>
                <a:spcPct val="85000"/>
              </a:lnSpc>
              <a:spcBef>
                <a:spcPct val="0"/>
              </a:spcBef>
              <a:spcAft>
                <a:spcPct val="0"/>
              </a:spcAft>
            </a:pPr>
            <a:r>
              <a:rPr lang="en-US" sz="1000" dirty="0">
                <a:latin typeface="Arial" charset="0"/>
                <a:cs typeface="Arial" charset="0"/>
              </a:rPr>
              <a:t> features, in hand held </a:t>
            </a:r>
          </a:p>
          <a:p>
            <a:pPr algn="ctr" defTabSz="914400" eaLnBrk="0" fontAlgn="base" hangingPunct="0">
              <a:lnSpc>
                <a:spcPct val="85000"/>
              </a:lnSpc>
              <a:spcBef>
                <a:spcPct val="0"/>
              </a:spcBef>
              <a:spcAft>
                <a:spcPct val="0"/>
              </a:spcAft>
            </a:pPr>
            <a:r>
              <a:rPr lang="en-US" sz="1000" dirty="0">
                <a:latin typeface="Arial" charset="0"/>
                <a:cs typeface="Arial" charset="0"/>
              </a:rPr>
              <a:t>devices</a:t>
            </a:r>
            <a:endParaRPr kumimoji="0" lang="en-US" sz="1000" i="0" u="none" strike="noStrike" cap="none" normalizeH="0" baseline="0" dirty="0">
              <a:ln>
                <a:noFill/>
              </a:ln>
              <a:effectLst/>
              <a:latin typeface="Arial" charset="0"/>
              <a:cs typeface="Arial" charset="0"/>
            </a:endParaRPr>
          </a:p>
        </p:txBody>
      </p:sp>
      <p:sp>
        <p:nvSpPr>
          <p:cNvPr id="22" name="Rectangle 21">
            <a:extLst>
              <a:ext uri="{FF2B5EF4-FFF2-40B4-BE49-F238E27FC236}">
                <a16:creationId xmlns:a16="http://schemas.microsoft.com/office/drawing/2014/main" id="{1DDE5E5A-5309-4E0A-A349-BA289E6A5EA7}"/>
              </a:ext>
            </a:extLst>
          </p:cNvPr>
          <p:cNvSpPr/>
          <p:nvPr/>
        </p:nvSpPr>
        <p:spPr bwMode="auto">
          <a:xfrm>
            <a:off x="7945583" y="1314449"/>
            <a:ext cx="1406233" cy="1116096"/>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Introduction of multi </a:t>
            </a:r>
          </a:p>
          <a:p>
            <a:pPr algn="ctr" defTabSz="914400" eaLnBrk="0" fontAlgn="base" hangingPunct="0">
              <a:lnSpc>
                <a:spcPct val="85000"/>
              </a:lnSpc>
              <a:spcBef>
                <a:spcPct val="0"/>
              </a:spcBef>
              <a:spcAft>
                <a:spcPct val="0"/>
              </a:spcAft>
            </a:pPr>
            <a:r>
              <a:rPr lang="en-US" sz="1000" dirty="0">
                <a:latin typeface="Arial" charset="0"/>
                <a:cs typeface="Arial" charset="0"/>
              </a:rPr>
              <a:t>Database support along </a:t>
            </a:r>
          </a:p>
          <a:p>
            <a:pPr algn="ctr" defTabSz="914400" eaLnBrk="0" fontAlgn="base" hangingPunct="0">
              <a:lnSpc>
                <a:spcPct val="85000"/>
              </a:lnSpc>
              <a:spcBef>
                <a:spcPct val="0"/>
              </a:spcBef>
              <a:spcAft>
                <a:spcPct val="0"/>
              </a:spcAft>
            </a:pPr>
            <a:r>
              <a:rPr lang="en-US" sz="1000" dirty="0">
                <a:latin typeface="Arial" charset="0"/>
                <a:cs typeface="Arial" charset="0"/>
              </a:rPr>
              <a:t>with product </a:t>
            </a:r>
          </a:p>
          <a:p>
            <a:pPr algn="ctr" defTabSz="914400" eaLnBrk="0" fontAlgn="base" hangingPunct="0">
              <a:lnSpc>
                <a:spcPct val="85000"/>
              </a:lnSpc>
              <a:spcBef>
                <a:spcPct val="0"/>
              </a:spcBef>
              <a:spcAft>
                <a:spcPct val="0"/>
              </a:spcAft>
            </a:pPr>
            <a:r>
              <a:rPr lang="en-US" sz="1000" dirty="0">
                <a:latin typeface="Arial" charset="0"/>
                <a:cs typeface="Arial" charset="0"/>
              </a:rPr>
              <a:t>operational in Oracle,</a:t>
            </a:r>
          </a:p>
          <a:p>
            <a:pPr algn="ctr" defTabSz="914400" eaLnBrk="0" fontAlgn="base" hangingPunct="0">
              <a:lnSpc>
                <a:spcPct val="85000"/>
              </a:lnSpc>
              <a:spcBef>
                <a:spcPct val="0"/>
              </a:spcBef>
              <a:spcAft>
                <a:spcPct val="0"/>
              </a:spcAft>
            </a:pPr>
            <a:r>
              <a:rPr lang="en-US" sz="1000" dirty="0">
                <a:latin typeface="Arial" charset="0"/>
                <a:cs typeface="Arial" charset="0"/>
              </a:rPr>
              <a:t> Sql server </a:t>
            </a:r>
          </a:p>
          <a:p>
            <a:pPr algn="ctr" defTabSz="914400" eaLnBrk="0" fontAlgn="base" hangingPunct="0">
              <a:lnSpc>
                <a:spcPct val="85000"/>
              </a:lnSpc>
              <a:spcBef>
                <a:spcPct val="0"/>
              </a:spcBef>
              <a:spcAft>
                <a:spcPct val="0"/>
              </a:spcAft>
            </a:pPr>
            <a:r>
              <a:rPr lang="en-US" sz="1000" dirty="0">
                <a:latin typeface="Arial" charset="0"/>
                <a:cs typeface="Arial" charset="0"/>
              </a:rPr>
              <a:t>and PostgreSQL </a:t>
            </a:r>
          </a:p>
          <a:p>
            <a:pPr algn="ctr" defTabSz="914400" eaLnBrk="0" fontAlgn="base" hangingPunct="0">
              <a:lnSpc>
                <a:spcPct val="85000"/>
              </a:lnSpc>
              <a:spcBef>
                <a:spcPct val="0"/>
              </a:spcBef>
              <a:spcAft>
                <a:spcPct val="0"/>
              </a:spcAft>
            </a:pPr>
            <a:r>
              <a:rPr lang="en-US" sz="1000" dirty="0">
                <a:latin typeface="Arial" charset="0"/>
                <a:cs typeface="Arial" charset="0"/>
              </a:rPr>
              <a:t>databases</a:t>
            </a:r>
            <a:endParaRPr kumimoji="0" lang="en-US" sz="1000" i="0" u="none" strike="noStrike" cap="none" normalizeH="0" baseline="0" dirty="0">
              <a:ln>
                <a:noFill/>
              </a:ln>
              <a:effectLst/>
              <a:latin typeface="Arial" charset="0"/>
              <a:cs typeface="Arial" charset="0"/>
            </a:endParaRPr>
          </a:p>
        </p:txBody>
      </p:sp>
      <p:sp>
        <p:nvSpPr>
          <p:cNvPr id="23" name="Rectangle 22">
            <a:extLst>
              <a:ext uri="{FF2B5EF4-FFF2-40B4-BE49-F238E27FC236}">
                <a16:creationId xmlns:a16="http://schemas.microsoft.com/office/drawing/2014/main" id="{EA9B55E2-D71D-4EC3-B219-FB7C70E033B2}"/>
              </a:ext>
            </a:extLst>
          </p:cNvPr>
          <p:cNvSpPr/>
          <p:nvPr/>
        </p:nvSpPr>
        <p:spPr bwMode="auto">
          <a:xfrm>
            <a:off x="6411074" y="4400556"/>
            <a:ext cx="1506750" cy="908720"/>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Enhancement of MDM </a:t>
            </a:r>
          </a:p>
          <a:p>
            <a:pPr algn="ctr" defTabSz="914400" eaLnBrk="0" fontAlgn="base" hangingPunct="0">
              <a:lnSpc>
                <a:spcPct val="85000"/>
              </a:lnSpc>
              <a:spcBef>
                <a:spcPct val="0"/>
              </a:spcBef>
              <a:spcAft>
                <a:spcPct val="0"/>
              </a:spcAft>
            </a:pPr>
            <a:r>
              <a:rPr lang="en-US" sz="1000" dirty="0">
                <a:latin typeface="Arial" charset="0"/>
                <a:cs typeface="Arial" charset="0"/>
              </a:rPr>
              <a:t>module, adding gamut</a:t>
            </a:r>
          </a:p>
          <a:p>
            <a:pPr algn="ctr" defTabSz="914400" eaLnBrk="0" fontAlgn="base" hangingPunct="0">
              <a:lnSpc>
                <a:spcPct val="85000"/>
              </a:lnSpc>
              <a:spcBef>
                <a:spcPct val="0"/>
              </a:spcBef>
              <a:spcAft>
                <a:spcPct val="0"/>
              </a:spcAft>
            </a:pPr>
            <a:r>
              <a:rPr lang="en-US" sz="1000" dirty="0">
                <a:latin typeface="Arial" charset="0"/>
                <a:cs typeface="Arial" charset="0"/>
              </a:rPr>
              <a:t> of  industry standard </a:t>
            </a:r>
          </a:p>
          <a:p>
            <a:pPr algn="ctr" defTabSz="914400" eaLnBrk="0" fontAlgn="base" hangingPunct="0">
              <a:lnSpc>
                <a:spcPct val="85000"/>
              </a:lnSpc>
              <a:spcBef>
                <a:spcPct val="0"/>
              </a:spcBef>
              <a:spcAft>
                <a:spcPct val="0"/>
              </a:spcAft>
            </a:pPr>
            <a:r>
              <a:rPr lang="en-US" sz="1000" dirty="0">
                <a:latin typeface="Arial" charset="0"/>
                <a:cs typeface="Arial" charset="0"/>
              </a:rPr>
              <a:t>quality checks and </a:t>
            </a:r>
          </a:p>
          <a:p>
            <a:pPr algn="ctr" defTabSz="914400" eaLnBrk="0" fontAlgn="base" hangingPunct="0">
              <a:lnSpc>
                <a:spcPct val="85000"/>
              </a:lnSpc>
              <a:spcBef>
                <a:spcPct val="0"/>
              </a:spcBef>
              <a:spcAft>
                <a:spcPct val="0"/>
              </a:spcAft>
            </a:pPr>
            <a:r>
              <a:rPr lang="en-US" sz="1000" dirty="0">
                <a:latin typeface="Arial" charset="0"/>
                <a:cs typeface="Arial" charset="0"/>
              </a:rPr>
              <a:t>business rules to</a:t>
            </a:r>
          </a:p>
          <a:p>
            <a:pPr algn="ctr" defTabSz="914400" eaLnBrk="0" fontAlgn="base" hangingPunct="0">
              <a:lnSpc>
                <a:spcPct val="85000"/>
              </a:lnSpc>
              <a:spcBef>
                <a:spcPct val="0"/>
              </a:spcBef>
              <a:spcAft>
                <a:spcPct val="0"/>
              </a:spcAft>
            </a:pPr>
            <a:r>
              <a:rPr lang="en-US" sz="1000" dirty="0">
                <a:latin typeface="Arial" charset="0"/>
                <a:cs typeface="Arial" charset="0"/>
              </a:rPr>
              <a:t> collect meter and</a:t>
            </a:r>
          </a:p>
          <a:p>
            <a:pPr algn="ctr" defTabSz="914400" eaLnBrk="0" fontAlgn="base" hangingPunct="0">
              <a:lnSpc>
                <a:spcPct val="85000"/>
              </a:lnSpc>
              <a:spcBef>
                <a:spcPct val="0"/>
              </a:spcBef>
              <a:spcAft>
                <a:spcPct val="0"/>
              </a:spcAft>
            </a:pPr>
            <a:r>
              <a:rPr lang="en-US" sz="1000" dirty="0">
                <a:latin typeface="Arial" charset="0"/>
                <a:cs typeface="Arial" charset="0"/>
              </a:rPr>
              <a:t> event data.</a:t>
            </a:r>
            <a:endParaRPr kumimoji="0" lang="en-US" sz="1000" i="0" u="none" strike="noStrike" cap="none" normalizeH="0" baseline="0" dirty="0">
              <a:ln>
                <a:noFill/>
              </a:ln>
              <a:effectLst/>
              <a:latin typeface="Arial" charset="0"/>
              <a:cs typeface="Arial" charset="0"/>
            </a:endParaRPr>
          </a:p>
        </p:txBody>
      </p:sp>
      <p:sp>
        <p:nvSpPr>
          <p:cNvPr id="24" name="Rectangle 23">
            <a:extLst>
              <a:ext uri="{FF2B5EF4-FFF2-40B4-BE49-F238E27FC236}">
                <a16:creationId xmlns:a16="http://schemas.microsoft.com/office/drawing/2014/main" id="{3EA14ED7-6304-47E3-9EE3-471E2A4C388F}"/>
              </a:ext>
            </a:extLst>
          </p:cNvPr>
          <p:cNvSpPr/>
          <p:nvPr/>
        </p:nvSpPr>
        <p:spPr bwMode="auto">
          <a:xfrm>
            <a:off x="6411075" y="2127917"/>
            <a:ext cx="1492942" cy="714520"/>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Enhancement of Event</a:t>
            </a:r>
          </a:p>
          <a:p>
            <a:pPr algn="ctr" defTabSz="914400" eaLnBrk="0" fontAlgn="base" hangingPunct="0">
              <a:lnSpc>
                <a:spcPct val="85000"/>
              </a:lnSpc>
              <a:spcBef>
                <a:spcPct val="0"/>
              </a:spcBef>
              <a:spcAft>
                <a:spcPct val="0"/>
              </a:spcAft>
            </a:pPr>
            <a:r>
              <a:rPr lang="en-US" sz="1000" dirty="0">
                <a:latin typeface="Arial" charset="0"/>
                <a:cs typeface="Arial" charset="0"/>
              </a:rPr>
              <a:t> Management </a:t>
            </a:r>
          </a:p>
          <a:p>
            <a:pPr algn="ctr" defTabSz="914400" eaLnBrk="0" fontAlgn="base" hangingPunct="0">
              <a:lnSpc>
                <a:spcPct val="85000"/>
              </a:lnSpc>
              <a:spcBef>
                <a:spcPct val="0"/>
              </a:spcBef>
              <a:spcAft>
                <a:spcPct val="0"/>
              </a:spcAft>
            </a:pPr>
            <a:r>
              <a:rPr lang="en-US" sz="1000" dirty="0">
                <a:latin typeface="Arial" charset="0"/>
                <a:cs typeface="Arial" charset="0"/>
              </a:rPr>
              <a:t>module with more </a:t>
            </a:r>
          </a:p>
          <a:p>
            <a:pPr algn="ctr" defTabSz="914400" eaLnBrk="0" fontAlgn="base" hangingPunct="0">
              <a:lnSpc>
                <a:spcPct val="85000"/>
              </a:lnSpc>
              <a:spcBef>
                <a:spcPct val="0"/>
              </a:spcBef>
              <a:spcAft>
                <a:spcPct val="0"/>
              </a:spcAft>
            </a:pPr>
            <a:r>
              <a:rPr lang="en-US" sz="1000" dirty="0">
                <a:latin typeface="Arial" charset="0"/>
                <a:cs typeface="Arial" charset="0"/>
              </a:rPr>
              <a:t>configurable rules</a:t>
            </a:r>
          </a:p>
          <a:p>
            <a:pPr algn="ctr" defTabSz="914400" eaLnBrk="0" fontAlgn="base" hangingPunct="0">
              <a:lnSpc>
                <a:spcPct val="85000"/>
              </a:lnSpc>
              <a:spcBef>
                <a:spcPct val="0"/>
              </a:spcBef>
              <a:spcAft>
                <a:spcPct val="0"/>
              </a:spcAft>
            </a:pPr>
            <a:r>
              <a:rPr lang="en-US" sz="1000" dirty="0">
                <a:latin typeface="Arial" charset="0"/>
                <a:cs typeface="Arial" charset="0"/>
              </a:rPr>
              <a:t> and administration UI.</a:t>
            </a:r>
            <a:endParaRPr kumimoji="0" lang="en-US" sz="1000" i="0" u="none" strike="noStrike" cap="none" normalizeH="0" baseline="0" dirty="0">
              <a:ln>
                <a:noFill/>
              </a:ln>
              <a:effectLst/>
              <a:latin typeface="Arial" charset="0"/>
              <a:cs typeface="Arial" charset="0"/>
            </a:endParaRPr>
          </a:p>
        </p:txBody>
      </p:sp>
      <p:sp>
        <p:nvSpPr>
          <p:cNvPr id="25" name="Rectangle 24">
            <a:extLst>
              <a:ext uri="{FF2B5EF4-FFF2-40B4-BE49-F238E27FC236}">
                <a16:creationId xmlns:a16="http://schemas.microsoft.com/office/drawing/2014/main" id="{AE050059-4ADE-4DD7-A29C-C0CAC42BE482}"/>
              </a:ext>
            </a:extLst>
          </p:cNvPr>
          <p:cNvSpPr/>
          <p:nvPr/>
        </p:nvSpPr>
        <p:spPr bwMode="auto">
          <a:xfrm>
            <a:off x="3456686" y="3733811"/>
            <a:ext cx="1475500" cy="685793"/>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Introduction  of Android</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 based field </a:t>
            </a:r>
            <a:r>
              <a:rPr lang="en-US" sz="1000" dirty="0">
                <a:latin typeface="Arial" charset="0"/>
                <a:cs typeface="Arial" charset="0"/>
              </a:rPr>
              <a:t>p</a:t>
            </a:r>
            <a:r>
              <a:rPr kumimoji="0" lang="en-US" sz="1000" i="0" u="none" strike="noStrike" cap="none" normalizeH="0" baseline="0" dirty="0">
                <a:ln>
                  <a:noFill/>
                </a:ln>
                <a:effectLst/>
                <a:latin typeface="Arial" charset="0"/>
                <a:cs typeface="Arial" charset="0"/>
              </a:rPr>
              <a:t>rocess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besides Window based</a:t>
            </a:r>
            <a:r>
              <a:rPr lang="en-US" sz="1000" dirty="0">
                <a:latin typeface="Arial" charset="0"/>
                <a:cs typeface="Arial" charset="0"/>
              </a:rPr>
              <a: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i="0" u="none" strike="noStrike" cap="none" normalizeH="0" baseline="0" dirty="0">
                <a:ln>
                  <a:noFill/>
                </a:ln>
                <a:effectLst/>
                <a:latin typeface="Arial" charset="0"/>
                <a:cs typeface="Arial" charset="0"/>
              </a:rPr>
              <a:t>PDA.</a:t>
            </a:r>
          </a:p>
        </p:txBody>
      </p:sp>
      <p:sp>
        <p:nvSpPr>
          <p:cNvPr id="26" name="Rectangle 25">
            <a:extLst>
              <a:ext uri="{FF2B5EF4-FFF2-40B4-BE49-F238E27FC236}">
                <a16:creationId xmlns:a16="http://schemas.microsoft.com/office/drawing/2014/main" id="{09B1678B-45FB-4E1F-9BF1-B1C6A0E07BDA}"/>
              </a:ext>
            </a:extLst>
          </p:cNvPr>
          <p:cNvSpPr/>
          <p:nvPr/>
        </p:nvSpPr>
        <p:spPr bwMode="auto">
          <a:xfrm>
            <a:off x="6419848" y="3200179"/>
            <a:ext cx="1497976" cy="861328"/>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Power BI reporting </a:t>
            </a:r>
          </a:p>
          <a:p>
            <a:pPr algn="ctr" defTabSz="914400" eaLnBrk="0" fontAlgn="base" hangingPunct="0">
              <a:lnSpc>
                <a:spcPct val="85000"/>
              </a:lnSpc>
              <a:spcBef>
                <a:spcPct val="0"/>
              </a:spcBef>
              <a:spcAft>
                <a:spcPct val="0"/>
              </a:spcAft>
            </a:pPr>
            <a:r>
              <a:rPr lang="en-US" sz="1000" dirty="0">
                <a:latin typeface="Arial" charset="0"/>
                <a:cs typeface="Arial" charset="0"/>
              </a:rPr>
              <a:t>solution for user</a:t>
            </a:r>
          </a:p>
          <a:p>
            <a:pPr algn="ctr" defTabSz="914400" eaLnBrk="0" fontAlgn="base" hangingPunct="0">
              <a:lnSpc>
                <a:spcPct val="85000"/>
              </a:lnSpc>
              <a:spcBef>
                <a:spcPct val="0"/>
              </a:spcBef>
              <a:spcAft>
                <a:spcPct val="0"/>
              </a:spcAft>
            </a:pPr>
            <a:r>
              <a:rPr lang="en-US" sz="1000" dirty="0">
                <a:latin typeface="Arial" charset="0"/>
                <a:cs typeface="Arial" charset="0"/>
              </a:rPr>
              <a:t> interactive reporting </a:t>
            </a:r>
          </a:p>
          <a:p>
            <a:pPr algn="ctr" defTabSz="914400" eaLnBrk="0" fontAlgn="base" hangingPunct="0">
              <a:lnSpc>
                <a:spcPct val="85000"/>
              </a:lnSpc>
              <a:spcBef>
                <a:spcPct val="0"/>
              </a:spcBef>
              <a:spcAft>
                <a:spcPct val="0"/>
              </a:spcAft>
            </a:pPr>
            <a:r>
              <a:rPr lang="en-US" sz="1000" dirty="0">
                <a:latin typeface="Arial" charset="0"/>
                <a:cs typeface="Arial" charset="0"/>
              </a:rPr>
              <a:t>and real time analytics </a:t>
            </a:r>
          </a:p>
          <a:p>
            <a:pPr algn="ctr" defTabSz="914400" eaLnBrk="0" fontAlgn="base" hangingPunct="0">
              <a:lnSpc>
                <a:spcPct val="85000"/>
              </a:lnSpc>
              <a:spcBef>
                <a:spcPct val="0"/>
              </a:spcBef>
              <a:spcAft>
                <a:spcPct val="0"/>
              </a:spcAft>
            </a:pPr>
            <a:r>
              <a:rPr lang="en-US" sz="1000" dirty="0">
                <a:latin typeface="Arial" charset="0"/>
                <a:cs typeface="Arial" charset="0"/>
              </a:rPr>
              <a:t>Using ELK stack was </a:t>
            </a:r>
          </a:p>
          <a:p>
            <a:pPr algn="ctr" defTabSz="914400" eaLnBrk="0" fontAlgn="base" hangingPunct="0">
              <a:lnSpc>
                <a:spcPct val="85000"/>
              </a:lnSpc>
              <a:spcBef>
                <a:spcPct val="0"/>
              </a:spcBef>
              <a:spcAft>
                <a:spcPct val="0"/>
              </a:spcAft>
            </a:pPr>
            <a:r>
              <a:rPr lang="en-US" sz="1000" dirty="0">
                <a:latin typeface="Arial" charset="0"/>
                <a:cs typeface="Arial" charset="0"/>
              </a:rPr>
              <a:t>incorporated.</a:t>
            </a:r>
            <a:endParaRPr kumimoji="0" lang="en-US" sz="1000" i="0" u="none" strike="noStrike" cap="none" normalizeH="0" baseline="0" dirty="0">
              <a:ln>
                <a:noFill/>
              </a:ln>
              <a:effectLst/>
              <a:latin typeface="Arial" charset="0"/>
              <a:cs typeface="Arial" charset="0"/>
            </a:endParaRPr>
          </a:p>
        </p:txBody>
      </p:sp>
      <p:sp>
        <p:nvSpPr>
          <p:cNvPr id="27" name="Rectangle 26">
            <a:extLst>
              <a:ext uri="{FF2B5EF4-FFF2-40B4-BE49-F238E27FC236}">
                <a16:creationId xmlns:a16="http://schemas.microsoft.com/office/drawing/2014/main" id="{7EC70244-35DE-4B56-BE5D-DCEE0CE0C306}"/>
              </a:ext>
            </a:extLst>
          </p:cNvPr>
          <p:cNvSpPr/>
          <p:nvPr/>
        </p:nvSpPr>
        <p:spPr bwMode="auto">
          <a:xfrm>
            <a:off x="7935188" y="4292983"/>
            <a:ext cx="1416628" cy="685793"/>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latin typeface="Arial" charset="0"/>
                <a:cs typeface="Arial" charset="0"/>
              </a:rPr>
              <a:t>Renewable energy </a:t>
            </a:r>
          </a:p>
          <a:p>
            <a:pPr algn="ctr" defTabSz="914400" eaLnBrk="0" fontAlgn="base" hangingPunct="0">
              <a:lnSpc>
                <a:spcPct val="85000"/>
              </a:lnSpc>
              <a:spcBef>
                <a:spcPct val="0"/>
              </a:spcBef>
              <a:spcAft>
                <a:spcPct val="0"/>
              </a:spcAft>
            </a:pPr>
            <a:r>
              <a:rPr lang="en-US" sz="1000" dirty="0">
                <a:latin typeface="Arial" charset="0"/>
                <a:cs typeface="Arial" charset="0"/>
              </a:rPr>
              <a:t>support with</a:t>
            </a:r>
          </a:p>
          <a:p>
            <a:pPr algn="ctr" defTabSz="914400" eaLnBrk="0" fontAlgn="base" hangingPunct="0">
              <a:lnSpc>
                <a:spcPct val="85000"/>
              </a:lnSpc>
              <a:spcBef>
                <a:spcPct val="0"/>
              </a:spcBef>
              <a:spcAft>
                <a:spcPct val="0"/>
              </a:spcAft>
            </a:pPr>
            <a:r>
              <a:rPr lang="en-US" sz="1000" dirty="0">
                <a:latin typeface="Arial" charset="0"/>
                <a:cs typeface="Arial" charset="0"/>
              </a:rPr>
              <a:t> Solar panel installation</a:t>
            </a:r>
          </a:p>
          <a:p>
            <a:pPr algn="ctr" defTabSz="914400" eaLnBrk="0" fontAlgn="base" hangingPunct="0">
              <a:lnSpc>
                <a:spcPct val="85000"/>
              </a:lnSpc>
              <a:spcBef>
                <a:spcPct val="0"/>
              </a:spcBef>
              <a:spcAft>
                <a:spcPct val="0"/>
              </a:spcAft>
            </a:pPr>
            <a:r>
              <a:rPr lang="en-US" sz="1000" dirty="0">
                <a:latin typeface="Arial" charset="0"/>
                <a:cs typeface="Arial" charset="0"/>
              </a:rPr>
              <a:t> process has been</a:t>
            </a:r>
          </a:p>
          <a:p>
            <a:pPr algn="ctr" defTabSz="914400" eaLnBrk="0" fontAlgn="base" hangingPunct="0">
              <a:lnSpc>
                <a:spcPct val="85000"/>
              </a:lnSpc>
              <a:spcBef>
                <a:spcPct val="0"/>
              </a:spcBef>
              <a:spcAft>
                <a:spcPct val="0"/>
              </a:spcAft>
            </a:pPr>
            <a:r>
              <a:rPr lang="en-US" sz="1000" dirty="0">
                <a:latin typeface="Arial" charset="0"/>
                <a:cs typeface="Arial" charset="0"/>
              </a:rPr>
              <a:t> introduced.</a:t>
            </a:r>
            <a:endParaRPr kumimoji="0" lang="en-US" sz="1000" i="0" u="none" strike="noStrike" cap="none" normalizeH="0" baseline="0" dirty="0">
              <a:ln>
                <a:noFill/>
              </a:ln>
              <a:effectLst/>
              <a:latin typeface="Arial" charset="0"/>
              <a:cs typeface="Arial" charset="0"/>
            </a:endParaRPr>
          </a:p>
        </p:txBody>
      </p:sp>
      <p:sp>
        <p:nvSpPr>
          <p:cNvPr id="31" name="Rectangle 30">
            <a:extLst>
              <a:ext uri="{FF2B5EF4-FFF2-40B4-BE49-F238E27FC236}">
                <a16:creationId xmlns:a16="http://schemas.microsoft.com/office/drawing/2014/main" id="{B89259DD-191A-4014-9648-DA715E663F74}"/>
              </a:ext>
            </a:extLst>
          </p:cNvPr>
          <p:cNvSpPr/>
          <p:nvPr/>
        </p:nvSpPr>
        <p:spPr bwMode="auto">
          <a:xfrm>
            <a:off x="1915426" y="4190993"/>
            <a:ext cx="1499732" cy="685793"/>
          </a:xfrm>
          <a:prstGeom prst="rect">
            <a:avLst/>
          </a:prstGeom>
          <a:solidFill>
            <a:schemeClr val="bg2"/>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000" dirty="0">
                <a:latin typeface="Arial" charset="0"/>
                <a:cs typeface="Arial" charset="0"/>
              </a:rPr>
              <a:t>Addition of MVM EE rules</a:t>
            </a:r>
          </a:p>
          <a:p>
            <a:pPr marL="0" marR="0" indent="0" algn="ctr" defTabSz="914400" rtl="0" eaLnBrk="0" fontAlgn="base" latinLnBrk="0" hangingPunct="0">
              <a:lnSpc>
                <a:spcPct val="85000"/>
              </a:lnSpc>
              <a:spcBef>
                <a:spcPct val="0"/>
              </a:spcBef>
              <a:spcAft>
                <a:spcPct val="0"/>
              </a:spcAft>
              <a:buClrTx/>
              <a:buSzTx/>
              <a:buFontTx/>
              <a:buNone/>
              <a:tabLst/>
            </a:pPr>
            <a:r>
              <a:rPr lang="en-US" sz="1000" dirty="0">
                <a:latin typeface="Arial" charset="0"/>
                <a:cs typeface="Arial" charset="0"/>
              </a:rPr>
              <a:t> as an </a:t>
            </a:r>
          </a:p>
          <a:p>
            <a:pPr marL="0" marR="0" indent="0" algn="ctr" defTabSz="914400" rtl="0" eaLnBrk="0" fontAlgn="base" latinLnBrk="0" hangingPunct="0">
              <a:lnSpc>
                <a:spcPct val="85000"/>
              </a:lnSpc>
              <a:spcBef>
                <a:spcPct val="0"/>
              </a:spcBef>
              <a:spcAft>
                <a:spcPct val="0"/>
              </a:spcAft>
              <a:buClrTx/>
              <a:buSzTx/>
              <a:buFontTx/>
              <a:buNone/>
              <a:tabLst/>
            </a:pPr>
            <a:r>
              <a:rPr lang="en-US" sz="1000" dirty="0">
                <a:latin typeface="Arial" charset="0"/>
                <a:cs typeface="Arial" charset="0"/>
              </a:rPr>
              <a:t>addition offering.</a:t>
            </a:r>
            <a:r>
              <a:rPr lang="en-US" sz="1000" dirty="0">
                <a:solidFill>
                  <a:schemeClr val="bg1"/>
                </a:solidFill>
                <a:latin typeface="Arial" charset="0"/>
                <a:cs typeface="Arial" charset="0"/>
              </a:rPr>
              <a:t>.</a:t>
            </a:r>
            <a:endParaRPr kumimoji="0" lang="en-US" sz="1000" i="0" u="none" strike="noStrike" cap="none" normalizeH="0" baseline="0" dirty="0">
              <a:ln>
                <a:noFill/>
              </a:ln>
              <a:solidFill>
                <a:schemeClr val="bg1"/>
              </a:solidFill>
              <a:effectLst/>
              <a:latin typeface="Arial" charset="0"/>
              <a:cs typeface="Arial" charset="0"/>
            </a:endParaRPr>
          </a:p>
        </p:txBody>
      </p:sp>
      <p:sp>
        <p:nvSpPr>
          <p:cNvPr id="32" name="TextBox 31">
            <a:extLst>
              <a:ext uri="{FF2B5EF4-FFF2-40B4-BE49-F238E27FC236}">
                <a16:creationId xmlns:a16="http://schemas.microsoft.com/office/drawing/2014/main" id="{E4059EEC-F7BB-486B-A4C1-35D12DF77DBD}"/>
              </a:ext>
            </a:extLst>
          </p:cNvPr>
          <p:cNvSpPr txBox="1"/>
          <p:nvPr/>
        </p:nvSpPr>
        <p:spPr>
          <a:xfrm>
            <a:off x="2209800" y="2276657"/>
            <a:ext cx="184731" cy="307777"/>
          </a:xfrm>
          <a:prstGeom prst="rect">
            <a:avLst/>
          </a:prstGeom>
          <a:noFill/>
        </p:spPr>
        <p:txBody>
          <a:bodyPr wrap="none" rtlCol="0">
            <a:spAutoFit/>
          </a:bodyPr>
          <a:lstStyle/>
          <a:p>
            <a:endParaRPr lang="en-US" sz="1400" dirty="0" err="1">
              <a:solidFill>
                <a:schemeClr val="tx2">
                  <a:lumMod val="50000"/>
                </a:schemeClr>
              </a:solidFill>
            </a:endParaRPr>
          </a:p>
        </p:txBody>
      </p:sp>
      <p:sp>
        <p:nvSpPr>
          <p:cNvPr id="33" name="TextBox 32">
            <a:extLst>
              <a:ext uri="{FF2B5EF4-FFF2-40B4-BE49-F238E27FC236}">
                <a16:creationId xmlns:a16="http://schemas.microsoft.com/office/drawing/2014/main" id="{AF5CFEAA-AB19-4BD1-B42B-C0F900745D0C}"/>
              </a:ext>
            </a:extLst>
          </p:cNvPr>
          <p:cNvSpPr txBox="1"/>
          <p:nvPr/>
        </p:nvSpPr>
        <p:spPr>
          <a:xfrm>
            <a:off x="4495800" y="2971800"/>
            <a:ext cx="914400" cy="307777"/>
          </a:xfrm>
          <a:prstGeom prst="rect">
            <a:avLst/>
          </a:prstGeom>
          <a:noFill/>
        </p:spPr>
        <p:txBody>
          <a:bodyPr wrap="square" rtlCol="0">
            <a:spAutoFit/>
          </a:bodyPr>
          <a:lstStyle/>
          <a:p>
            <a:endParaRPr lang="en-US" sz="1400" dirty="0">
              <a:solidFill>
                <a:schemeClr val="tx2">
                  <a:lumMod val="50000"/>
                </a:schemeClr>
              </a:solidFill>
            </a:endParaRPr>
          </a:p>
        </p:txBody>
      </p:sp>
    </p:spTree>
    <p:extLst>
      <p:ext uri="{BB962C8B-B14F-4D97-AF65-F5344CB8AC3E}">
        <p14:creationId xmlns:p14="http://schemas.microsoft.com/office/powerpoint/2010/main" val="373767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lobal Utilities Sector_2017_Template">
  <a:themeElements>
    <a:clrScheme name="Utilities">
      <a:dk1>
        <a:srgbClr val="00234B"/>
      </a:dk1>
      <a:lt1>
        <a:srgbClr val="FFFFFF"/>
      </a:lt1>
      <a:dk2>
        <a:srgbClr val="2E2E2E"/>
      </a:dk2>
      <a:lt2>
        <a:srgbClr val="BDE691"/>
      </a:lt2>
      <a:accent1>
        <a:srgbClr val="598E20"/>
      </a:accent1>
      <a:accent2>
        <a:srgbClr val="ED771A"/>
      </a:accent2>
      <a:accent3>
        <a:srgbClr val="0098CC"/>
      </a:accent3>
      <a:accent4>
        <a:srgbClr val="FECC26"/>
      </a:accent4>
      <a:accent5>
        <a:srgbClr val="B70132"/>
      </a:accent5>
      <a:accent6>
        <a:srgbClr val="BDBD00"/>
      </a:accent6>
      <a:hlink>
        <a:srgbClr val="44D2FF"/>
      </a:hlink>
      <a:folHlink>
        <a:srgbClr val="840026"/>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2000" b="1" i="0" u="none" strike="noStrike" cap="none" normalizeH="0" baseline="0" dirty="0" smtClean="0">
            <a:ln>
              <a:noFill/>
            </a:ln>
            <a:solidFill>
              <a:schemeClr val="bg1"/>
            </a:solidFill>
            <a:effectLst/>
            <a:latin typeface="Arial" charset="0"/>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Utilities 2016 Template_Closing slides">
  <a:themeElements>
    <a:clrScheme name="Utilities">
      <a:dk1>
        <a:srgbClr val="00234B"/>
      </a:dk1>
      <a:lt1>
        <a:srgbClr val="FFFFFF"/>
      </a:lt1>
      <a:dk2>
        <a:srgbClr val="2E2E2E"/>
      </a:dk2>
      <a:lt2>
        <a:srgbClr val="BDE691"/>
      </a:lt2>
      <a:accent1>
        <a:srgbClr val="598E20"/>
      </a:accent1>
      <a:accent2>
        <a:srgbClr val="ED771A"/>
      </a:accent2>
      <a:accent3>
        <a:srgbClr val="0098CC"/>
      </a:accent3>
      <a:accent4>
        <a:srgbClr val="FECC26"/>
      </a:accent4>
      <a:accent5>
        <a:srgbClr val="B70132"/>
      </a:accent5>
      <a:accent6>
        <a:srgbClr val="BDBD00"/>
      </a:accent6>
      <a:hlink>
        <a:srgbClr val="44D2FF"/>
      </a:hlink>
      <a:folHlink>
        <a:srgbClr val="8400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 Utilities Sector_2017_Template</Template>
  <TotalTime>6543</TotalTime>
  <Words>173</Words>
  <Application>Microsoft Office PowerPoint</Application>
  <PresentationFormat>A4 Paper (210x297 mm)</PresentationFormat>
  <Paragraphs>57</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Global Utilities Sector_2017_Template</vt:lpstr>
      <vt:lpstr>Utilities 2016 Template_Closing slides</vt:lpstr>
      <vt:lpstr>think-cell Slide</vt:lpstr>
      <vt:lpstr>Product release timelines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Utilities Sector</dc:title>
  <dc:creator>malkar</dc:creator>
  <cp:lastModifiedBy>Arnob</cp:lastModifiedBy>
  <cp:revision>1859</cp:revision>
  <dcterms:created xsi:type="dcterms:W3CDTF">2017-03-02T05:51:05Z</dcterms:created>
  <dcterms:modified xsi:type="dcterms:W3CDTF">2019-10-01T01:22:33Z</dcterms:modified>
</cp:coreProperties>
</file>