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CD55"/>
    <a:srgbClr val="B2ED51"/>
    <a:srgbClr val="A5E012"/>
    <a:srgbClr val="DDE6F9"/>
    <a:srgbClr val="2F9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person wearing glasses&#10;&#10;Description automatically generated">
            <a:extLst>
              <a:ext uri="{FF2B5EF4-FFF2-40B4-BE49-F238E27FC236}">
                <a16:creationId xmlns:a16="http://schemas.microsoft.com/office/drawing/2014/main" id="{69C3649D-AEE7-47D7-8B17-7E26420696F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38849" r="6187" b="49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12DB35-9E21-40D8-A2B1-266940D951B4}"/>
              </a:ext>
            </a:extLst>
          </p:cNvPr>
          <p:cNvSpPr>
            <a:spLocks noGrp="1"/>
          </p:cNvSpPr>
          <p:nvPr>
            <p:ph type="ctrTitle"/>
          </p:nvPr>
        </p:nvSpPr>
        <p:spPr>
          <a:xfrm>
            <a:off x="1154955" y="1447800"/>
            <a:ext cx="8825658" cy="3329581"/>
          </a:xfrm>
        </p:spPr>
        <p:txBody>
          <a:bodyPr>
            <a:normAutofit/>
          </a:bodyPr>
          <a:lstStyle/>
          <a:p>
            <a:r>
              <a:rPr lang="en-US" sz="6700" dirty="0">
                <a:solidFill>
                  <a:schemeClr val="tx1">
                    <a:lumMod val="85000"/>
                  </a:schemeClr>
                </a:solidFill>
              </a:rPr>
              <a:t>REGISTERING ATTENDANCE USING FACE RECOGNITION</a:t>
            </a:r>
            <a:endParaRPr lang="en-IN" sz="6700" dirty="0">
              <a:solidFill>
                <a:schemeClr val="tx1">
                  <a:lumMod val="85000"/>
                </a:schemeClr>
              </a:solidFill>
            </a:endParaRPr>
          </a:p>
        </p:txBody>
      </p:sp>
      <p:sp>
        <p:nvSpPr>
          <p:cNvPr id="3" name="Subtitle 2">
            <a:extLst>
              <a:ext uri="{FF2B5EF4-FFF2-40B4-BE49-F238E27FC236}">
                <a16:creationId xmlns:a16="http://schemas.microsoft.com/office/drawing/2014/main" id="{F0EE1C74-8E1D-4680-AAED-09A637F3426A}"/>
              </a:ext>
            </a:extLst>
          </p:cNvPr>
          <p:cNvSpPr>
            <a:spLocks noGrp="1"/>
          </p:cNvSpPr>
          <p:nvPr>
            <p:ph type="subTitle" idx="1"/>
          </p:nvPr>
        </p:nvSpPr>
        <p:spPr>
          <a:xfrm>
            <a:off x="1154955" y="4777380"/>
            <a:ext cx="8825658" cy="861420"/>
          </a:xfrm>
        </p:spPr>
        <p:txBody>
          <a:bodyPr>
            <a:normAutofit/>
          </a:bodyPr>
          <a:lstStyle/>
          <a:p>
            <a:r>
              <a:rPr lang="en-US" b="1" dirty="0">
                <a:solidFill>
                  <a:schemeClr val="accent3">
                    <a:lumMod val="75000"/>
                  </a:schemeClr>
                </a:solidFill>
              </a:rPr>
              <a:t>USING PYTHON AND OPEN CV</a:t>
            </a:r>
            <a:endParaRPr lang="en-IN" b="1" dirty="0">
              <a:solidFill>
                <a:schemeClr val="accent3">
                  <a:lumMod val="75000"/>
                </a:schemeClr>
              </a:solidFill>
            </a:endParaRPr>
          </a:p>
        </p:txBody>
      </p:sp>
      <p:sp>
        <p:nvSpPr>
          <p:cNvPr id="73" name="Rectangle 7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08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F5DA-D2C9-41B6-AE22-ED2B9423F9A5}"/>
              </a:ext>
            </a:extLst>
          </p:cNvPr>
          <p:cNvSpPr>
            <a:spLocks noGrp="1"/>
          </p:cNvSpPr>
          <p:nvPr>
            <p:ph type="title"/>
          </p:nvPr>
        </p:nvSpPr>
        <p:spPr>
          <a:xfrm>
            <a:off x="650669" y="629266"/>
            <a:ext cx="3330328" cy="1641986"/>
          </a:xfrm>
        </p:spPr>
        <p:txBody>
          <a:bodyPr>
            <a:normAutofit/>
          </a:bodyPr>
          <a:lstStyle/>
          <a:p>
            <a:pPr>
              <a:lnSpc>
                <a:spcPct val="90000"/>
              </a:lnSpc>
            </a:pPr>
            <a:r>
              <a:rPr lang="en-US" sz="2900" b="1" dirty="0">
                <a:solidFill>
                  <a:schemeClr val="accent2">
                    <a:lumMod val="60000"/>
                    <a:lumOff val="40000"/>
                  </a:schemeClr>
                </a:solidFill>
              </a:rPr>
              <a:t>WHAT IS FACE RECOGNITION?</a:t>
            </a:r>
            <a:endParaRPr lang="en-IN" sz="2900" b="1" dirty="0">
              <a:solidFill>
                <a:schemeClr val="accent2">
                  <a:lumMod val="60000"/>
                  <a:lumOff val="40000"/>
                </a:schemeClr>
              </a:solidFill>
            </a:endParaRPr>
          </a:p>
        </p:txBody>
      </p:sp>
      <p:pic>
        <p:nvPicPr>
          <p:cNvPr id="5122" name="Picture 2" descr="A picture containing toothbrush, wearing&#10;&#10;Description automatically generated">
            <a:extLst>
              <a:ext uri="{FF2B5EF4-FFF2-40B4-BE49-F238E27FC236}">
                <a16:creationId xmlns:a16="http://schemas.microsoft.com/office/drawing/2014/main" id="{6C7CDA35-0F31-4399-A3E4-E332E4E4A6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59" r="13259"/>
          <a:stretch/>
        </p:blipFill>
        <p:spPr bwMode="auto">
          <a:xfrm>
            <a:off x="4634680" y="10"/>
            <a:ext cx="756013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BD201DC-4AFE-4C35-9035-3CCF7D892123}"/>
              </a:ext>
            </a:extLst>
          </p:cNvPr>
          <p:cNvSpPr>
            <a:spLocks noGrp="1"/>
          </p:cNvSpPr>
          <p:nvPr>
            <p:ph idx="1"/>
          </p:nvPr>
        </p:nvSpPr>
        <p:spPr>
          <a:xfrm>
            <a:off x="650669" y="2438400"/>
            <a:ext cx="3330328" cy="3809999"/>
          </a:xfrm>
        </p:spPr>
        <p:txBody>
          <a:bodyPr>
            <a:normAutofit/>
          </a:bodyPr>
          <a:lstStyle/>
          <a:p>
            <a:pPr>
              <a:lnSpc>
                <a:spcPct val="90000"/>
              </a:lnSpc>
            </a:pPr>
            <a:r>
              <a:rPr lang="en-US" b="1" i="1" dirty="0">
                <a:solidFill>
                  <a:schemeClr val="accent1">
                    <a:lumMod val="20000"/>
                    <a:lumOff val="80000"/>
                  </a:schemeClr>
                </a:solidFill>
              </a:rPr>
              <a:t>Face detection is the ability of computer technology to identify people’s faces within digital images. Face detection applications employ algorithms focused on detecting human faces within larger images that may contain landscapes, objects etc.</a:t>
            </a:r>
            <a:endParaRPr lang="en-IN" b="1" i="1" dirty="0">
              <a:solidFill>
                <a:schemeClr val="accent1">
                  <a:lumMod val="20000"/>
                  <a:lumOff val="80000"/>
                </a:schemeClr>
              </a:solidFill>
            </a:endParaRPr>
          </a:p>
        </p:txBody>
      </p:sp>
    </p:spTree>
    <p:extLst>
      <p:ext uri="{BB962C8B-B14F-4D97-AF65-F5344CB8AC3E}">
        <p14:creationId xmlns:p14="http://schemas.microsoft.com/office/powerpoint/2010/main" val="12730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81BB4C6-612C-4007-8C47-76F1EE74F90D}"/>
              </a:ext>
            </a:extLst>
          </p:cNvPr>
          <p:cNvSpPr>
            <a:spLocks noGrp="1"/>
          </p:cNvSpPr>
          <p:nvPr>
            <p:ph type="title"/>
          </p:nvPr>
        </p:nvSpPr>
        <p:spPr>
          <a:xfrm>
            <a:off x="648930" y="629267"/>
            <a:ext cx="9252154" cy="1016654"/>
          </a:xfrm>
        </p:spPr>
        <p:txBody>
          <a:bodyPr>
            <a:normAutofit/>
          </a:bodyPr>
          <a:lstStyle/>
          <a:p>
            <a:r>
              <a:rPr lang="en-US" b="1" dirty="0">
                <a:solidFill>
                  <a:schemeClr val="accent3">
                    <a:lumMod val="40000"/>
                    <a:lumOff val="60000"/>
                  </a:schemeClr>
                </a:solidFill>
              </a:rPr>
              <a:t>FACE RECOGNITION : STEP BY STEP</a:t>
            </a:r>
            <a:endParaRPr lang="en-IN" b="1" dirty="0">
              <a:solidFill>
                <a:schemeClr val="accent3">
                  <a:lumMod val="40000"/>
                  <a:lumOff val="60000"/>
                </a:schemeClr>
              </a:solidFill>
            </a:endParaRPr>
          </a:p>
        </p:txBody>
      </p:sp>
      <p:sp useBgFill="1">
        <p:nvSpPr>
          <p:cNvPr id="77" name="Freeform: Shape 7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904CD722-223F-41B8-A1FE-734DF5BB0E84}"/>
              </a:ext>
            </a:extLst>
          </p:cNvPr>
          <p:cNvSpPr>
            <a:spLocks noGrp="1"/>
          </p:cNvSpPr>
          <p:nvPr>
            <p:ph idx="1"/>
          </p:nvPr>
        </p:nvSpPr>
        <p:spPr>
          <a:xfrm>
            <a:off x="648931" y="2548281"/>
            <a:ext cx="5122606" cy="3658689"/>
          </a:xfrm>
        </p:spPr>
        <p:txBody>
          <a:bodyPr>
            <a:normAutofit/>
          </a:bodyPr>
          <a:lstStyle/>
          <a:p>
            <a:pPr>
              <a:lnSpc>
                <a:spcPct val="90000"/>
              </a:lnSpc>
            </a:pPr>
            <a:r>
              <a:rPr lang="en-US" sz="1700" b="1" i="1" dirty="0"/>
              <a:t>First, look at a picture and find all the faces in it</a:t>
            </a:r>
          </a:p>
          <a:p>
            <a:pPr>
              <a:lnSpc>
                <a:spcPct val="90000"/>
              </a:lnSpc>
            </a:pPr>
            <a:r>
              <a:rPr lang="en-US" sz="1700" b="1" i="1" dirty="0"/>
              <a:t>Second, focus on each face and be able to understand that even if a face is turned in a weird direction or in bad lighting, it is still the same person.</a:t>
            </a:r>
          </a:p>
          <a:p>
            <a:pPr>
              <a:lnSpc>
                <a:spcPct val="90000"/>
              </a:lnSpc>
            </a:pPr>
            <a:r>
              <a:rPr lang="en-US" sz="1700" b="1" i="1" dirty="0"/>
              <a:t>Third, be able to pick out unique features of the face that you can use to tell it apart from other people— like how big the eyes are, how long the face is, etc.</a:t>
            </a:r>
          </a:p>
          <a:p>
            <a:pPr>
              <a:lnSpc>
                <a:spcPct val="90000"/>
              </a:lnSpc>
            </a:pPr>
            <a:r>
              <a:rPr lang="en-US" sz="1700" b="1" i="1" dirty="0"/>
              <a:t>Finally, compare the unique features of that face to all the people you already know to determine the person’s name.</a:t>
            </a:r>
          </a:p>
          <a:p>
            <a:pPr>
              <a:lnSpc>
                <a:spcPct val="90000"/>
              </a:lnSpc>
            </a:pPr>
            <a:endParaRPr lang="en-IN" sz="1700" b="1" i="1" dirty="0"/>
          </a:p>
        </p:txBody>
      </p:sp>
      <p:pic>
        <p:nvPicPr>
          <p:cNvPr id="6146" name="Picture 2" descr="Image result for STEP BY STEP">
            <a:extLst>
              <a:ext uri="{FF2B5EF4-FFF2-40B4-BE49-F238E27FC236}">
                <a16:creationId xmlns:a16="http://schemas.microsoft.com/office/drawing/2014/main" id="{3076BBEE-F98C-4166-9304-1F128A9688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15754" y="2548281"/>
            <a:ext cx="5403950" cy="36620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28642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63EE6D9-6A31-4E23-AD42-335019A951A7}"/>
              </a:ext>
            </a:extLst>
          </p:cNvPr>
          <p:cNvSpPr>
            <a:spLocks noGrp="1"/>
          </p:cNvSpPr>
          <p:nvPr>
            <p:ph type="title"/>
          </p:nvPr>
        </p:nvSpPr>
        <p:spPr>
          <a:xfrm>
            <a:off x="648930" y="629267"/>
            <a:ext cx="9252154" cy="1016654"/>
          </a:xfrm>
        </p:spPr>
        <p:txBody>
          <a:bodyPr>
            <a:normAutofit/>
          </a:bodyPr>
          <a:lstStyle/>
          <a:p>
            <a:r>
              <a:rPr lang="en-US">
                <a:solidFill>
                  <a:srgbClr val="EBEBEB"/>
                </a:solidFill>
              </a:rPr>
              <a:t>BENEFITS OF FACE RECOGNITION</a:t>
            </a:r>
            <a:endParaRPr lang="en-IN">
              <a:solidFill>
                <a:srgbClr val="EBEBEB"/>
              </a:solidFill>
            </a:endParaRPr>
          </a:p>
        </p:txBody>
      </p:sp>
      <p:sp useBgFill="1">
        <p:nvSpPr>
          <p:cNvPr id="77" name="Freeform: Shape 7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D6821BEF-6449-4E4C-8ACB-8B2A77E577AE}"/>
              </a:ext>
            </a:extLst>
          </p:cNvPr>
          <p:cNvSpPr>
            <a:spLocks noGrp="1"/>
          </p:cNvSpPr>
          <p:nvPr>
            <p:ph idx="1"/>
          </p:nvPr>
        </p:nvSpPr>
        <p:spPr>
          <a:xfrm>
            <a:off x="648931" y="2548281"/>
            <a:ext cx="5122606" cy="3658689"/>
          </a:xfrm>
        </p:spPr>
        <p:txBody>
          <a:bodyPr>
            <a:normAutofit/>
          </a:bodyPr>
          <a:lstStyle/>
          <a:p>
            <a:pPr>
              <a:lnSpc>
                <a:spcPct val="90000"/>
              </a:lnSpc>
            </a:pPr>
            <a:r>
              <a:rPr lang="en-US" sz="1300" b="1" i="1" dirty="0"/>
              <a:t>Greater Accuracy: 3D mapping, deep learning and other advances make FRT more reliable and harder to trick.</a:t>
            </a:r>
          </a:p>
          <a:p>
            <a:pPr>
              <a:lnSpc>
                <a:spcPct val="90000"/>
              </a:lnSpc>
            </a:pPr>
            <a:r>
              <a:rPr lang="en-US" sz="1300" b="1" i="1" dirty="0"/>
              <a:t>Better Security: Research shows a 1-in-50,000 chance of a phone with touch ID being unlocked with the wrong fingerprint. With 3D facial modeling, the probability drops to nearly 1-in-1,000,000.</a:t>
            </a:r>
          </a:p>
          <a:p>
            <a:pPr>
              <a:lnSpc>
                <a:spcPct val="90000"/>
              </a:lnSpc>
            </a:pPr>
            <a:r>
              <a:rPr lang="en-US" sz="1300" b="1" i="1" dirty="0"/>
              <a:t>Convenient and Frictionless: FRT is easy. It can be used passively without a user’s knowledge; or actively, such as having a person “smile for the camera.”</a:t>
            </a:r>
          </a:p>
          <a:p>
            <a:pPr>
              <a:lnSpc>
                <a:spcPct val="90000"/>
              </a:lnSpc>
            </a:pPr>
            <a:r>
              <a:rPr lang="en-US" sz="1300" b="1" i="1" dirty="0"/>
              <a:t>Smarter Integration: Face recognition tools are generally easy to integrate with existing security infrastructures, saving time and cost on software redevelopment.</a:t>
            </a:r>
          </a:p>
          <a:p>
            <a:pPr>
              <a:lnSpc>
                <a:spcPct val="90000"/>
              </a:lnSpc>
            </a:pPr>
            <a:r>
              <a:rPr lang="en-US" sz="1300" b="1" i="1" dirty="0"/>
              <a:t>Automation: Automated and accurate 24/7 security eliminates the need for security guards to visually monitor entry points, perform security checks and view security cameras.</a:t>
            </a:r>
          </a:p>
          <a:p>
            <a:pPr>
              <a:lnSpc>
                <a:spcPct val="90000"/>
              </a:lnSpc>
            </a:pPr>
            <a:endParaRPr lang="en-IN" sz="1300" b="1" dirty="0"/>
          </a:p>
        </p:txBody>
      </p:sp>
      <p:pic>
        <p:nvPicPr>
          <p:cNvPr id="7170" name="Picture 2" descr="Image result for advantages of face recognition over other biometrics">
            <a:extLst>
              <a:ext uri="{FF2B5EF4-FFF2-40B4-BE49-F238E27FC236}">
                <a16:creationId xmlns:a16="http://schemas.microsoft.com/office/drawing/2014/main" id="{9E5EBF40-A618-4BF3-BA77-E0B7848EB8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2722980"/>
            <a:ext cx="5451627" cy="331262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19706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D31AF-1495-455E-855B-790083A0F98A}"/>
              </a:ext>
            </a:extLst>
          </p:cNvPr>
          <p:cNvSpPr>
            <a:spLocks noGrp="1"/>
          </p:cNvSpPr>
          <p:nvPr>
            <p:ph type="title"/>
          </p:nvPr>
        </p:nvSpPr>
        <p:spPr>
          <a:xfrm>
            <a:off x="648931" y="629266"/>
            <a:ext cx="4166510" cy="1622321"/>
          </a:xfrm>
        </p:spPr>
        <p:txBody>
          <a:bodyPr>
            <a:normAutofit fontScale="90000"/>
          </a:bodyPr>
          <a:lstStyle/>
          <a:p>
            <a:r>
              <a:rPr lang="en-US" dirty="0">
                <a:solidFill>
                  <a:srgbClr val="E9CD55"/>
                </a:solidFill>
              </a:rPr>
              <a:t>PROBLEMS THAT WILL BE OVERCOMED…</a:t>
            </a:r>
            <a:endParaRPr lang="en-IN" dirty="0">
              <a:solidFill>
                <a:srgbClr val="E9CD55"/>
              </a:solidFill>
            </a:endParaRPr>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194" name="Picture 2" descr="Image result for STUDENTS BUNKING CLASSES">
            <a:extLst>
              <a:ext uri="{FF2B5EF4-FFF2-40B4-BE49-F238E27FC236}">
                <a16:creationId xmlns:a16="http://schemas.microsoft.com/office/drawing/2014/main" id="{1ADB0E7B-BE89-42BF-9663-3F0CE32EAA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332090"/>
            <a:ext cx="5623875" cy="3795202"/>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98" name="Content Placeholder 8197">
            <a:extLst>
              <a:ext uri="{FF2B5EF4-FFF2-40B4-BE49-F238E27FC236}">
                <a16:creationId xmlns:a16="http://schemas.microsoft.com/office/drawing/2014/main" id="{CCE976E6-4506-440B-A8BC-7017E89DE5AB}"/>
              </a:ext>
            </a:extLst>
          </p:cNvPr>
          <p:cNvSpPr>
            <a:spLocks noGrp="1"/>
          </p:cNvSpPr>
          <p:nvPr>
            <p:ph idx="1"/>
          </p:nvPr>
        </p:nvSpPr>
        <p:spPr>
          <a:xfrm>
            <a:off x="648931" y="2438400"/>
            <a:ext cx="4166509" cy="3785419"/>
          </a:xfrm>
        </p:spPr>
        <p:txBody>
          <a:bodyPr>
            <a:normAutofit/>
          </a:bodyPr>
          <a:lstStyle/>
          <a:p>
            <a:r>
              <a:rPr lang="en-US" b="1" i="1" dirty="0">
                <a:solidFill>
                  <a:srgbClr val="EBEBEB"/>
                </a:solidFill>
              </a:rPr>
              <a:t>COMFORT</a:t>
            </a:r>
          </a:p>
          <a:p>
            <a:r>
              <a:rPr lang="en-US" b="1" i="1" dirty="0">
                <a:solidFill>
                  <a:srgbClr val="EBEBEB"/>
                </a:solidFill>
              </a:rPr>
              <a:t>ACCURACY</a:t>
            </a:r>
          </a:p>
          <a:p>
            <a:r>
              <a:rPr lang="en-US" b="1" i="1" dirty="0">
                <a:solidFill>
                  <a:srgbClr val="EBEBEB"/>
                </a:solidFill>
              </a:rPr>
              <a:t>SAVING TIME </a:t>
            </a:r>
          </a:p>
          <a:p>
            <a:r>
              <a:rPr lang="en-US" b="1" i="1" dirty="0">
                <a:solidFill>
                  <a:srgbClr val="EBEBEB"/>
                </a:solidFill>
              </a:rPr>
              <a:t>FLEXIBILITY</a:t>
            </a:r>
          </a:p>
          <a:p>
            <a:r>
              <a:rPr lang="en-US" b="1" i="1" dirty="0">
                <a:solidFill>
                  <a:srgbClr val="EBEBEB"/>
                </a:solidFill>
              </a:rPr>
              <a:t>ALERTS</a:t>
            </a:r>
          </a:p>
          <a:p>
            <a:r>
              <a:rPr lang="en-US" b="1" i="1" dirty="0">
                <a:solidFill>
                  <a:srgbClr val="EBEBEB"/>
                </a:solidFill>
              </a:rPr>
              <a:t>SMOOTH WORKING</a:t>
            </a:r>
          </a:p>
        </p:txBody>
      </p:sp>
    </p:spTree>
    <p:extLst>
      <p:ext uri="{BB962C8B-B14F-4D97-AF65-F5344CB8AC3E}">
        <p14:creationId xmlns:p14="http://schemas.microsoft.com/office/powerpoint/2010/main" val="17117088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70D1-27CA-4DF2-9AA6-62837847AEB2}"/>
              </a:ext>
            </a:extLst>
          </p:cNvPr>
          <p:cNvSpPr>
            <a:spLocks noGrp="1"/>
          </p:cNvSpPr>
          <p:nvPr>
            <p:ph type="title"/>
          </p:nvPr>
        </p:nvSpPr>
        <p:spPr/>
        <p:txBody>
          <a:bodyPr/>
          <a:lstStyle/>
          <a:p>
            <a:r>
              <a:rPr lang="en-US" b="1" dirty="0">
                <a:solidFill>
                  <a:srgbClr val="FF0000"/>
                </a:solidFill>
              </a:rPr>
              <a:t>FUTURE SCOPE</a:t>
            </a:r>
            <a:endParaRPr lang="en-IN" b="1" dirty="0">
              <a:solidFill>
                <a:srgbClr val="FF0000"/>
              </a:solidFill>
            </a:endParaRPr>
          </a:p>
        </p:txBody>
      </p:sp>
      <p:sp>
        <p:nvSpPr>
          <p:cNvPr id="3" name="TextBox 2">
            <a:extLst>
              <a:ext uri="{FF2B5EF4-FFF2-40B4-BE49-F238E27FC236}">
                <a16:creationId xmlns:a16="http://schemas.microsoft.com/office/drawing/2014/main" id="{DD99CBB7-B9FE-4F39-945D-6EE15CE421B9}"/>
              </a:ext>
            </a:extLst>
          </p:cNvPr>
          <p:cNvSpPr txBox="1"/>
          <p:nvPr/>
        </p:nvSpPr>
        <p:spPr>
          <a:xfrm>
            <a:off x="518474" y="2130458"/>
            <a:ext cx="10671142" cy="1200329"/>
          </a:xfrm>
          <a:prstGeom prst="rect">
            <a:avLst/>
          </a:prstGeom>
          <a:noFill/>
        </p:spPr>
        <p:txBody>
          <a:bodyPr wrap="square" rtlCol="0">
            <a:spAutoFit/>
          </a:bodyPr>
          <a:lstStyle/>
          <a:p>
            <a:r>
              <a:rPr lang="en-US" dirty="0"/>
              <a:t>With proper resources and knowledge and can further build an app and make it more student friendly.</a:t>
            </a:r>
          </a:p>
          <a:p>
            <a:r>
              <a:rPr lang="en-US" dirty="0"/>
              <a:t>With this app we can keep an track of the attendance and thus the student wont be confused about their attendance lags.</a:t>
            </a:r>
            <a:endParaRPr lang="en-IN" dirty="0"/>
          </a:p>
        </p:txBody>
      </p:sp>
    </p:spTree>
    <p:extLst>
      <p:ext uri="{BB962C8B-B14F-4D97-AF65-F5344CB8AC3E}">
        <p14:creationId xmlns:p14="http://schemas.microsoft.com/office/powerpoint/2010/main" val="124079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8DEF-0419-4DBD-8810-EA3D4D1C7F2D}"/>
              </a:ext>
            </a:extLst>
          </p:cNvPr>
          <p:cNvSpPr>
            <a:spLocks noGrp="1"/>
          </p:cNvSpPr>
          <p:nvPr>
            <p:ph type="title"/>
          </p:nvPr>
        </p:nvSpPr>
        <p:spPr/>
        <p:txBody>
          <a:bodyPr/>
          <a:lstStyle/>
          <a:p>
            <a:r>
              <a:rPr lang="en-US" sz="4400" b="1" dirty="0">
                <a:solidFill>
                  <a:srgbClr val="FF0000"/>
                </a:solidFill>
              </a:rPr>
              <a:t>CONCLUSION</a:t>
            </a:r>
            <a:endParaRPr lang="en-IN" sz="4000" b="1" dirty="0">
              <a:solidFill>
                <a:srgbClr val="FF0000"/>
              </a:solidFill>
            </a:endParaRPr>
          </a:p>
        </p:txBody>
      </p:sp>
      <p:sp>
        <p:nvSpPr>
          <p:cNvPr id="3" name="Content Placeholder 2">
            <a:extLst>
              <a:ext uri="{FF2B5EF4-FFF2-40B4-BE49-F238E27FC236}">
                <a16:creationId xmlns:a16="http://schemas.microsoft.com/office/drawing/2014/main" id="{D1482094-BA00-42B9-9503-6A736578D8AE}"/>
              </a:ext>
            </a:extLst>
          </p:cNvPr>
          <p:cNvSpPr>
            <a:spLocks noGrp="1"/>
          </p:cNvSpPr>
          <p:nvPr>
            <p:ph idx="1"/>
          </p:nvPr>
        </p:nvSpPr>
        <p:spPr/>
        <p:txBody>
          <a:bodyPr/>
          <a:lstStyle/>
          <a:p>
            <a:pPr marL="0" indent="0">
              <a:buNone/>
            </a:pPr>
            <a:r>
              <a:rPr lang="en-US" dirty="0"/>
              <a:t>Thus our project will solve the problem of both teachers and students and it will help us to save time and be more productive</a:t>
            </a:r>
          </a:p>
          <a:p>
            <a:pPr marL="0" indent="0">
              <a:buNone/>
            </a:pPr>
            <a:r>
              <a:rPr lang="en-US" dirty="0"/>
              <a:t>At last, we would like to thanks all our teachers and event coordinator for giving us this platform and helping us to complete our project.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-Thank You!!</a:t>
            </a:r>
            <a:endParaRPr lang="en-IN" dirty="0"/>
          </a:p>
        </p:txBody>
      </p:sp>
    </p:spTree>
    <p:extLst>
      <p:ext uri="{BB962C8B-B14F-4D97-AF65-F5344CB8AC3E}">
        <p14:creationId xmlns:p14="http://schemas.microsoft.com/office/powerpoint/2010/main" val="1829258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132</TotalTime>
  <Words>335</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REGISTERING ATTENDANCE USING FACE RECOGNITION</vt:lpstr>
      <vt:lpstr>WHAT IS FACE RECOGNITION?</vt:lpstr>
      <vt:lpstr>FACE RECOGNITION : STEP BY STEP</vt:lpstr>
      <vt:lpstr>BENEFITS OF FACE RECOGNITION</vt:lpstr>
      <vt:lpstr>PROBLEMS THAT WILL BE OVERCOMED…</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REGISTERING ATTENDANCE USING FACE RECOGNITION</dc:title>
  <dc:creator>Bharat</dc:creator>
  <cp:lastModifiedBy>Bharat</cp:lastModifiedBy>
  <cp:revision>5</cp:revision>
  <dcterms:created xsi:type="dcterms:W3CDTF">2019-09-07T02:09:58Z</dcterms:created>
  <dcterms:modified xsi:type="dcterms:W3CDTF">2019-09-07T04:33:57Z</dcterms:modified>
</cp:coreProperties>
</file>