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tags/tag2.xml" ContentType="application/vnd.openxmlformats-officedocument.presentationml.tags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rts/chart1.xml" ContentType="application/vnd.openxmlformats-officedocument.drawingml.chart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</p:sldMasterIdLst>
  <p:notesMasterIdLst>
    <p:notesMasterId r:id="rId13"/>
  </p:notesMasterIdLst>
  <p:handoutMasterIdLst>
    <p:handoutMasterId r:id="rId14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80" autoAdjust="0"/>
  </p:normalViewPr>
  <p:slideViewPr>
    <p:cSldViewPr>
      <p:cViewPr>
        <p:scale>
          <a:sx n="91" d="100"/>
          <a:sy n="91" d="100"/>
        </p:scale>
        <p:origin x="-2218" y="-5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3168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rnab\Downloads\Academics\Creating%20PPT\Kinemax+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IN">
                <a:solidFill>
                  <a:srgbClr val="002060"/>
                </a:solidFill>
              </a:rPr>
              <a:t>Revenues</a:t>
            </a:r>
            <a:r>
              <a:rPr lang="en-IN" baseline="0">
                <a:solidFill>
                  <a:srgbClr val="002060"/>
                </a:solidFill>
              </a:rPr>
              <a:t> and GM % development FY11-FY13</a:t>
            </a:r>
            <a:endParaRPr lang="en-IN">
              <a:solidFill>
                <a:srgbClr val="002060"/>
              </a:solidFill>
            </a:endParaRPr>
          </a:p>
        </c:rich>
      </c:tx>
      <c:layout>
        <c:manualLayout>
          <c:xMode val="edge"/>
          <c:yMode val="edge"/>
          <c:x val="3.1298556430446212E-2"/>
          <c:y val="2.7777777777777776E-2"/>
        </c:manualLayout>
      </c:layout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'[Kinemax+Data.xlsx]Chart creation'!$A$3</c:f>
              <c:strCache>
                <c:ptCount val="1"/>
                <c:pt idx="0">
                  <c:v>Cinema revenues</c:v>
                </c:pt>
              </c:strCache>
            </c:strRef>
          </c:tx>
          <c:spPr>
            <a:solidFill>
              <a:srgbClr val="002060"/>
            </a:solidFill>
          </c:spPr>
          <c:invertIfNegative val="0"/>
          <c:dLbls>
            <c:txPr>
              <a:bodyPr/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'[Kinemax+Data.xlsx]Chart creation'!$B$2:$D$2</c:f>
              <c:strCache>
                <c:ptCount val="3"/>
                <c:pt idx="0">
                  <c:v>FY11</c:v>
                </c:pt>
                <c:pt idx="1">
                  <c:v>FY12</c:v>
                </c:pt>
                <c:pt idx="2">
                  <c:v>FY13</c:v>
                </c:pt>
              </c:strCache>
            </c:strRef>
          </c:cat>
          <c:val>
            <c:numRef>
              <c:f>'[Kinemax+Data.xlsx]Chart creation'!$B$3:$D$3</c:f>
              <c:numCache>
                <c:formatCode>0.0</c:formatCode>
                <c:ptCount val="3"/>
                <c:pt idx="0">
                  <c:v>135.30071023813738</c:v>
                </c:pt>
                <c:pt idx="1">
                  <c:v>152.53744108019998</c:v>
                </c:pt>
                <c:pt idx="2">
                  <c:v>169.11024509999999</c:v>
                </c:pt>
              </c:numCache>
            </c:numRef>
          </c:val>
        </c:ser>
        <c:ser>
          <c:idx val="1"/>
          <c:order val="1"/>
          <c:tx>
            <c:strRef>
              <c:f>'[Kinemax+Data.xlsx]Chart creation'!$A$4</c:f>
              <c:strCache>
                <c:ptCount val="1"/>
                <c:pt idx="0">
                  <c:v>Other revenues</c:v>
                </c:pt>
              </c:strCache>
            </c:strRef>
          </c:tx>
          <c:spPr>
            <a:solidFill>
              <a:srgbClr val="0070C0"/>
            </a:solidFill>
          </c:spPr>
          <c:invertIfNegative val="0"/>
          <c:dLbls>
            <c:txPr>
              <a:bodyPr/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'[Kinemax+Data.xlsx]Chart creation'!$B$2:$D$2</c:f>
              <c:strCache>
                <c:ptCount val="3"/>
                <c:pt idx="0">
                  <c:v>FY11</c:v>
                </c:pt>
                <c:pt idx="1">
                  <c:v>FY12</c:v>
                </c:pt>
                <c:pt idx="2">
                  <c:v>FY13</c:v>
                </c:pt>
              </c:strCache>
            </c:strRef>
          </c:cat>
          <c:val>
            <c:numRef>
              <c:f>'[Kinemax+Data.xlsx]Chart creation'!$B$4:$D$4</c:f>
              <c:numCache>
                <c:formatCode>0.0</c:formatCode>
                <c:ptCount val="3"/>
                <c:pt idx="0">
                  <c:v>102.57609782919715</c:v>
                </c:pt>
                <c:pt idx="1">
                  <c:v>119.55256157249086</c:v>
                </c:pt>
                <c:pt idx="2">
                  <c:v>138.21105384102989</c:v>
                </c:pt>
              </c:numCache>
            </c:numRef>
          </c:val>
        </c:ser>
        <c:ser>
          <c:idx val="2"/>
          <c:order val="2"/>
          <c:tx>
            <c:strRef>
              <c:f>'[Kinemax+Data.xlsx]Chart creation'!$A$5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cat>
            <c:strRef>
              <c:f>'[Kinemax+Data.xlsx]Chart creation'!$B$2:$D$2</c:f>
              <c:strCache>
                <c:ptCount val="3"/>
                <c:pt idx="0">
                  <c:v>FY11</c:v>
                </c:pt>
                <c:pt idx="1">
                  <c:v>FY12</c:v>
                </c:pt>
                <c:pt idx="2">
                  <c:v>FY13</c:v>
                </c:pt>
              </c:strCache>
            </c:strRef>
          </c:cat>
          <c:val>
            <c:numRef>
              <c:f>'[Kinemax+Data.xlsx]Chart creation'!$B$5:$D$5</c:f>
            </c:numRef>
          </c:val>
        </c:ser>
        <c:ser>
          <c:idx val="3"/>
          <c:order val="3"/>
          <c:tx>
            <c:strRef>
              <c:f>'[Kinemax+Data.xlsx]Chart creation'!$A$6</c:f>
              <c:strCache>
                <c:ptCount val="1"/>
                <c:pt idx="0">
                  <c:v>Gross Margin</c:v>
                </c:pt>
              </c:strCache>
            </c:strRef>
          </c:tx>
          <c:invertIfNegative val="0"/>
          <c:cat>
            <c:strRef>
              <c:f>'[Kinemax+Data.xlsx]Chart creation'!$B$2:$D$2</c:f>
              <c:strCache>
                <c:ptCount val="3"/>
                <c:pt idx="0">
                  <c:v>FY11</c:v>
                </c:pt>
                <c:pt idx="1">
                  <c:v>FY12</c:v>
                </c:pt>
                <c:pt idx="2">
                  <c:v>FY13</c:v>
                </c:pt>
              </c:strCache>
            </c:strRef>
          </c:cat>
          <c:val>
            <c:numRef>
              <c:f>'[Kinemax+Data.xlsx]Chart creation'!$B$6:$D$6</c:f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39626368"/>
        <c:axId val="150543360"/>
      </c:barChart>
      <c:lineChart>
        <c:grouping val="standard"/>
        <c:varyColors val="0"/>
        <c:ser>
          <c:idx val="4"/>
          <c:order val="4"/>
          <c:tx>
            <c:strRef>
              <c:f>'[Kinemax+Data.xlsx]Chart creation'!$A$7</c:f>
              <c:strCache>
                <c:ptCount val="1"/>
                <c:pt idx="0">
                  <c:v>Gross Margin %</c:v>
                </c:pt>
              </c:strCache>
            </c:strRef>
          </c:tx>
          <c:spPr>
            <a:ln>
              <a:solidFill>
                <a:schemeClr val="bg1">
                  <a:lumMod val="75000"/>
                </a:schemeClr>
              </a:solidFill>
            </a:ln>
          </c:spPr>
          <c:marker>
            <c:symbol val="none"/>
          </c:marker>
          <c:cat>
            <c:strRef>
              <c:f>'[Kinemax+Data.xlsx]Chart creation'!$B$2:$D$2</c:f>
              <c:strCache>
                <c:ptCount val="3"/>
                <c:pt idx="0">
                  <c:v>FY11</c:v>
                </c:pt>
                <c:pt idx="1">
                  <c:v>FY12</c:v>
                </c:pt>
                <c:pt idx="2">
                  <c:v>FY13</c:v>
                </c:pt>
              </c:strCache>
            </c:strRef>
          </c:cat>
          <c:val>
            <c:numRef>
              <c:f>'[Kinemax+Data.xlsx]Chart creation'!$B$7:$D$7</c:f>
              <c:numCache>
                <c:formatCode>0%</c:formatCode>
                <c:ptCount val="3"/>
                <c:pt idx="0">
                  <c:v>0.26320963935086933</c:v>
                </c:pt>
                <c:pt idx="1">
                  <c:v>0.27083242625493498</c:v>
                </c:pt>
                <c:pt idx="2">
                  <c:v>0.28306781457745034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8212480"/>
        <c:axId val="151667840"/>
      </c:lineChart>
      <c:catAx>
        <c:axId val="139626368"/>
        <c:scaling>
          <c:orientation val="minMax"/>
        </c:scaling>
        <c:delete val="0"/>
        <c:axPos val="b"/>
        <c:majorTickMark val="out"/>
        <c:minorTickMark val="none"/>
        <c:tickLblPos val="nextTo"/>
        <c:crossAx val="150543360"/>
        <c:crosses val="autoZero"/>
        <c:auto val="1"/>
        <c:lblAlgn val="ctr"/>
        <c:lblOffset val="100"/>
        <c:noMultiLvlLbl val="0"/>
      </c:catAx>
      <c:valAx>
        <c:axId val="150543360"/>
        <c:scaling>
          <c:orientation val="minMax"/>
          <c:max val="400"/>
          <c:min val="0"/>
        </c:scaling>
        <c:delete val="0"/>
        <c:axPos val="l"/>
        <c:majorGridlines>
          <c:spPr>
            <a:ln>
              <a:solidFill>
                <a:schemeClr val="bg1">
                  <a:lumMod val="50000"/>
                  <a:alpha val="25000"/>
                </a:schemeClr>
              </a:solidFill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IN"/>
                  <a:t>Euro in Millions</a:t>
                </a:r>
              </a:p>
            </c:rich>
          </c:tx>
          <c:layout/>
          <c:overlay val="0"/>
        </c:title>
        <c:numFmt formatCode="0.0" sourceLinked="1"/>
        <c:majorTickMark val="out"/>
        <c:minorTickMark val="none"/>
        <c:tickLblPos val="nextTo"/>
        <c:spPr>
          <a:ln>
            <a:noFill/>
          </a:ln>
        </c:spPr>
        <c:crossAx val="139626368"/>
        <c:crosses val="autoZero"/>
        <c:crossBetween val="between"/>
        <c:majorUnit val="100"/>
      </c:valAx>
      <c:valAx>
        <c:axId val="151667840"/>
        <c:scaling>
          <c:orientation val="minMax"/>
          <c:max val="0.30000000000000004"/>
          <c:min val="0.25"/>
        </c:scaling>
        <c:delete val="0"/>
        <c:axPos val="r"/>
        <c:numFmt formatCode="0%" sourceLinked="1"/>
        <c:majorTickMark val="out"/>
        <c:minorTickMark val="none"/>
        <c:tickLblPos val="nextTo"/>
        <c:spPr>
          <a:ln>
            <a:noFill/>
          </a:ln>
        </c:spPr>
        <c:crossAx val="158212480"/>
        <c:crosses val="max"/>
        <c:crossBetween val="between"/>
        <c:majorUnit val="2.0000000000000004E-2"/>
      </c:valAx>
      <c:catAx>
        <c:axId val="158212480"/>
        <c:scaling>
          <c:orientation val="minMax"/>
        </c:scaling>
        <c:delete val="1"/>
        <c:axPos val="b"/>
        <c:majorTickMark val="out"/>
        <c:minorTickMark val="none"/>
        <c:tickLblPos val="nextTo"/>
        <c:crossAx val="151667840"/>
        <c:crosses val="autoZero"/>
        <c:auto val="1"/>
        <c:lblAlgn val="ctr"/>
        <c:lblOffset val="100"/>
        <c:noMultiLvlLbl val="0"/>
      </c:catAx>
    </c:plotArea>
    <c:legend>
      <c:legendPos val="b"/>
      <c:layout/>
      <c:overlay val="0"/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800">
          <a:latin typeface="Arial" pitchFamily="34" charset="0"/>
          <a:cs typeface="Arial" pitchFamily="34" charset="0"/>
        </a:defRPr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7E09CE-B7DD-48F0-B937-ED3DDC76FE65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1388AEAC-B241-4C17-8656-23425E3AA56D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900" dirty="0" smtClean="0">
              <a:solidFill>
                <a:srgbClr val="002060"/>
              </a:solidFill>
            </a:rPr>
            <a:t>Future Growth Prospects</a:t>
          </a:r>
          <a:endParaRPr lang="en-IN" sz="900" dirty="0">
            <a:solidFill>
              <a:srgbClr val="002060"/>
            </a:solidFill>
          </a:endParaRPr>
        </a:p>
      </dgm:t>
    </dgm:pt>
    <dgm:pt modelId="{859817BD-3F6A-4613-A845-D952855417FE}" type="parTrans" cxnId="{025F1351-BEFE-4229-B3FB-EBFB95EFC20A}">
      <dgm:prSet/>
      <dgm:spPr/>
      <dgm:t>
        <a:bodyPr/>
        <a:lstStyle/>
        <a:p>
          <a:endParaRPr lang="en-IN"/>
        </a:p>
      </dgm:t>
    </dgm:pt>
    <dgm:pt modelId="{15907EB5-D6E8-4134-8161-FC3CE2C83C5F}" type="sibTrans" cxnId="{025F1351-BEFE-4229-B3FB-EBFB95EFC20A}">
      <dgm:prSet/>
      <dgm:spPr/>
      <dgm:t>
        <a:bodyPr/>
        <a:lstStyle/>
        <a:p>
          <a:endParaRPr lang="en-IN"/>
        </a:p>
      </dgm:t>
    </dgm:pt>
    <dgm:pt modelId="{7C57FB10-EA2E-4194-AE81-BBF0F3C0335A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900" dirty="0" smtClean="0">
              <a:solidFill>
                <a:srgbClr val="002060"/>
              </a:solidFill>
            </a:rPr>
            <a:t>Financials at a Glance</a:t>
          </a:r>
          <a:endParaRPr lang="en-IN" sz="900" dirty="0">
            <a:solidFill>
              <a:srgbClr val="002060"/>
            </a:solidFill>
          </a:endParaRPr>
        </a:p>
      </dgm:t>
    </dgm:pt>
    <dgm:pt modelId="{C1B83BC0-FBB9-42D2-9638-74ECC6BD4EA3}" type="parTrans" cxnId="{C3D2D831-7E13-4AEA-A3E3-C4BDD0654E8E}">
      <dgm:prSet/>
      <dgm:spPr/>
      <dgm:t>
        <a:bodyPr/>
        <a:lstStyle/>
        <a:p>
          <a:endParaRPr lang="en-IN"/>
        </a:p>
      </dgm:t>
    </dgm:pt>
    <dgm:pt modelId="{7FCB45C3-340A-4E05-A983-6A1AA6A8A191}" type="sibTrans" cxnId="{C3D2D831-7E13-4AEA-A3E3-C4BDD0654E8E}">
      <dgm:prSet/>
      <dgm:spPr/>
      <dgm:t>
        <a:bodyPr/>
        <a:lstStyle/>
        <a:p>
          <a:endParaRPr lang="en-IN"/>
        </a:p>
      </dgm:t>
    </dgm:pt>
    <dgm:pt modelId="{85924DAB-84C4-4B53-9D41-F165E4CC23DD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900" dirty="0" smtClean="0">
              <a:solidFill>
                <a:srgbClr val="002060"/>
              </a:solidFill>
            </a:rPr>
            <a:t>Summary Table</a:t>
          </a:r>
          <a:endParaRPr lang="en-IN" sz="900" dirty="0">
            <a:solidFill>
              <a:srgbClr val="002060"/>
            </a:solidFill>
          </a:endParaRPr>
        </a:p>
      </dgm:t>
    </dgm:pt>
    <dgm:pt modelId="{7AF55CF2-F81B-41C0-97C9-C02C58612C11}" type="parTrans" cxnId="{C8328652-D88C-42BC-BD50-B240EADDFEA4}">
      <dgm:prSet/>
      <dgm:spPr/>
      <dgm:t>
        <a:bodyPr/>
        <a:lstStyle/>
        <a:p>
          <a:endParaRPr lang="en-IN"/>
        </a:p>
      </dgm:t>
    </dgm:pt>
    <dgm:pt modelId="{23D886F8-4251-4276-BAA3-5E00F3D02A25}" type="sibTrans" cxnId="{C8328652-D88C-42BC-BD50-B240EADDFEA4}">
      <dgm:prSet/>
      <dgm:spPr/>
      <dgm:t>
        <a:bodyPr/>
        <a:lstStyle/>
        <a:p>
          <a:endParaRPr lang="en-IN"/>
        </a:p>
      </dgm:t>
    </dgm:pt>
    <dgm:pt modelId="{7EE973B3-3D91-48A9-BABE-CEB64465B1E4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900" dirty="0" smtClean="0">
              <a:solidFill>
                <a:srgbClr val="002060"/>
              </a:solidFill>
            </a:rPr>
            <a:t>Country Comparison</a:t>
          </a:r>
          <a:endParaRPr lang="en-IN" sz="900" dirty="0">
            <a:solidFill>
              <a:srgbClr val="002060"/>
            </a:solidFill>
          </a:endParaRPr>
        </a:p>
      </dgm:t>
    </dgm:pt>
    <dgm:pt modelId="{6F62FAE7-5361-42BC-8217-AE6326D04BBC}" type="parTrans" cxnId="{E0D1C3B3-E9AF-48E6-8A39-43F66463DFCB}">
      <dgm:prSet/>
      <dgm:spPr/>
      <dgm:t>
        <a:bodyPr/>
        <a:lstStyle/>
        <a:p>
          <a:endParaRPr lang="en-IN"/>
        </a:p>
      </dgm:t>
    </dgm:pt>
    <dgm:pt modelId="{C4C06E41-A3F4-4EE2-8B48-BB42998580F7}" type="sibTrans" cxnId="{E0D1C3B3-E9AF-48E6-8A39-43F66463DFCB}">
      <dgm:prSet/>
      <dgm:spPr/>
      <dgm:t>
        <a:bodyPr/>
        <a:lstStyle/>
        <a:p>
          <a:endParaRPr lang="en-IN"/>
        </a:p>
      </dgm:t>
    </dgm:pt>
    <dgm:pt modelId="{3023ECD7-A11E-450E-8681-C7BB29702C3F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900" dirty="0" smtClean="0">
              <a:solidFill>
                <a:srgbClr val="002060"/>
              </a:solidFill>
            </a:rPr>
            <a:t>Geographical Footprint</a:t>
          </a:r>
          <a:endParaRPr lang="en-IN" sz="900" dirty="0">
            <a:solidFill>
              <a:srgbClr val="002060"/>
            </a:solidFill>
          </a:endParaRPr>
        </a:p>
      </dgm:t>
    </dgm:pt>
    <dgm:pt modelId="{F70CCC8E-69CE-4B30-A7D1-0C258B037074}" type="parTrans" cxnId="{AD2FD316-D5DC-46F0-B77D-7E9A8800028D}">
      <dgm:prSet/>
      <dgm:spPr/>
      <dgm:t>
        <a:bodyPr/>
        <a:lstStyle/>
        <a:p>
          <a:endParaRPr lang="en-IN"/>
        </a:p>
      </dgm:t>
    </dgm:pt>
    <dgm:pt modelId="{EEDDB8B7-6BD9-4551-B5CF-BA797392C358}" type="sibTrans" cxnId="{AD2FD316-D5DC-46F0-B77D-7E9A8800028D}">
      <dgm:prSet/>
      <dgm:spPr/>
      <dgm:t>
        <a:bodyPr/>
        <a:lstStyle/>
        <a:p>
          <a:endParaRPr lang="en-IN"/>
        </a:p>
      </dgm:t>
    </dgm:pt>
    <dgm:pt modelId="{DCE7855B-A87F-44AD-BA50-DC5B1B4EDDDE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900" dirty="0" smtClean="0">
              <a:solidFill>
                <a:srgbClr val="002060"/>
              </a:solidFill>
            </a:rPr>
            <a:t>Business Formula</a:t>
          </a:r>
          <a:endParaRPr lang="en-IN" sz="900" dirty="0">
            <a:solidFill>
              <a:srgbClr val="002060"/>
            </a:solidFill>
          </a:endParaRPr>
        </a:p>
      </dgm:t>
    </dgm:pt>
    <dgm:pt modelId="{1D6869B8-6D6B-4973-B2DE-10F1CA417BDB}" type="parTrans" cxnId="{A12D7826-A9D2-4F94-83EC-F6F6096F6AB4}">
      <dgm:prSet/>
      <dgm:spPr/>
      <dgm:t>
        <a:bodyPr/>
        <a:lstStyle/>
        <a:p>
          <a:endParaRPr lang="en-IN"/>
        </a:p>
      </dgm:t>
    </dgm:pt>
    <dgm:pt modelId="{2C86ED80-1790-4A01-99BB-347D6A313259}" type="sibTrans" cxnId="{A12D7826-A9D2-4F94-83EC-F6F6096F6AB4}">
      <dgm:prSet/>
      <dgm:spPr/>
      <dgm:t>
        <a:bodyPr/>
        <a:lstStyle/>
        <a:p>
          <a:endParaRPr lang="en-IN"/>
        </a:p>
      </dgm:t>
    </dgm:pt>
    <dgm:pt modelId="{B4283BDF-9832-4F07-AA5D-3183D125CADC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900" dirty="0" smtClean="0">
              <a:solidFill>
                <a:srgbClr val="002060"/>
              </a:solidFill>
            </a:rPr>
            <a:t>Historical Timeline</a:t>
          </a:r>
          <a:endParaRPr lang="en-IN" sz="900" dirty="0">
            <a:solidFill>
              <a:srgbClr val="002060"/>
            </a:solidFill>
          </a:endParaRPr>
        </a:p>
      </dgm:t>
    </dgm:pt>
    <dgm:pt modelId="{FCEF2FFD-0A44-48CA-A5D5-788E6B5E8867}" type="parTrans" cxnId="{D9EAB024-70D2-4BF5-837C-A97B5DED0ADF}">
      <dgm:prSet/>
      <dgm:spPr/>
      <dgm:t>
        <a:bodyPr/>
        <a:lstStyle/>
        <a:p>
          <a:endParaRPr lang="en-IN"/>
        </a:p>
      </dgm:t>
    </dgm:pt>
    <dgm:pt modelId="{F42E6C38-3B52-4E4A-A018-55532709153E}" type="sibTrans" cxnId="{D9EAB024-70D2-4BF5-837C-A97B5DED0ADF}">
      <dgm:prSet/>
      <dgm:spPr/>
      <dgm:t>
        <a:bodyPr/>
        <a:lstStyle/>
        <a:p>
          <a:endParaRPr lang="en-IN"/>
        </a:p>
      </dgm:t>
    </dgm:pt>
    <dgm:pt modelId="{FCF849EC-4447-4FF4-AF4B-0468972C0CB6}">
      <dgm:prSet custT="1"/>
      <dgm:spPr>
        <a:solidFill>
          <a:srgbClr val="002060"/>
        </a:solidFill>
      </dgm:spPr>
      <dgm:t>
        <a:bodyPr/>
        <a:lstStyle/>
        <a:p>
          <a:r>
            <a:rPr lang="en-US" sz="900" b="0" dirty="0" smtClean="0">
              <a:solidFill>
                <a:schemeClr val="bg1"/>
              </a:solidFill>
            </a:rPr>
            <a:t>Group Structure</a:t>
          </a:r>
          <a:endParaRPr lang="en-IN" sz="900" b="0" dirty="0">
            <a:solidFill>
              <a:schemeClr val="bg1"/>
            </a:solidFill>
          </a:endParaRPr>
        </a:p>
      </dgm:t>
    </dgm:pt>
    <dgm:pt modelId="{08F90EB9-F2D1-4DFB-922A-E22C58FA0E80}" type="parTrans" cxnId="{E880F413-9E54-467A-9104-B198F93AC891}">
      <dgm:prSet/>
      <dgm:spPr/>
      <dgm:t>
        <a:bodyPr/>
        <a:lstStyle/>
        <a:p>
          <a:endParaRPr lang="en-IN"/>
        </a:p>
      </dgm:t>
    </dgm:pt>
    <dgm:pt modelId="{544AAAAB-51F7-4CEA-9AB0-92B325D59310}" type="sibTrans" cxnId="{E880F413-9E54-467A-9104-B198F93AC891}">
      <dgm:prSet/>
      <dgm:spPr/>
      <dgm:t>
        <a:bodyPr/>
        <a:lstStyle/>
        <a:p>
          <a:endParaRPr lang="en-IN"/>
        </a:p>
      </dgm:t>
    </dgm:pt>
    <dgm:pt modelId="{E563EF72-665E-4392-8F99-80D039F9F6B6}" type="pres">
      <dgm:prSet presAssocID="{FF7E09CE-B7DD-48F0-B937-ED3DDC76FE65}" presName="Name0" presStyleCnt="0">
        <dgm:presLayoutVars>
          <dgm:dir/>
          <dgm:resizeHandles val="exact"/>
        </dgm:presLayoutVars>
      </dgm:prSet>
      <dgm:spPr/>
    </dgm:pt>
    <dgm:pt modelId="{FDF1EDA6-7496-4B5E-90C7-59C87928934D}" type="pres">
      <dgm:prSet presAssocID="{FCF849EC-4447-4FF4-AF4B-0468972C0CB6}" presName="parTxOnly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9FBB997-70AB-4897-9E20-4DF5FCEA077C}" type="pres">
      <dgm:prSet presAssocID="{544AAAAB-51F7-4CEA-9AB0-92B325D59310}" presName="parSpace" presStyleCnt="0"/>
      <dgm:spPr/>
    </dgm:pt>
    <dgm:pt modelId="{DD042D1E-68E3-403A-B679-70FBF37DB7D4}" type="pres">
      <dgm:prSet presAssocID="{B4283BDF-9832-4F07-AA5D-3183D125CADC}" presName="parTxOnly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F69DC05-BE9F-4CF8-9BCD-476805EF3DE4}" type="pres">
      <dgm:prSet presAssocID="{F42E6C38-3B52-4E4A-A018-55532709153E}" presName="parSpace" presStyleCnt="0"/>
      <dgm:spPr/>
    </dgm:pt>
    <dgm:pt modelId="{BC1D85A0-B432-4689-90EC-0AA7E67E300D}" type="pres">
      <dgm:prSet presAssocID="{DCE7855B-A87F-44AD-BA50-DC5B1B4EDDDE}" presName="parTxOnly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FB94D54-C2E3-49AC-B883-6E8682C5074E}" type="pres">
      <dgm:prSet presAssocID="{2C86ED80-1790-4A01-99BB-347D6A313259}" presName="parSpace" presStyleCnt="0"/>
      <dgm:spPr/>
    </dgm:pt>
    <dgm:pt modelId="{3109B137-06C4-4FA1-AF9C-EE1C8417524C}" type="pres">
      <dgm:prSet presAssocID="{3023ECD7-A11E-450E-8681-C7BB29702C3F}" presName="parTxOnly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6BFF200-8D95-41FF-8CE2-58A3085B9BA4}" type="pres">
      <dgm:prSet presAssocID="{EEDDB8B7-6BD9-4551-B5CF-BA797392C358}" presName="parSpace" presStyleCnt="0"/>
      <dgm:spPr/>
    </dgm:pt>
    <dgm:pt modelId="{31191BF7-EFC8-4AD0-AA8D-48242E975EF1}" type="pres">
      <dgm:prSet presAssocID="{7EE973B3-3D91-48A9-BABE-CEB64465B1E4}" presName="parTxOnly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47497AA-48FF-4B7A-8DE7-0F3AE6513EDF}" type="pres">
      <dgm:prSet presAssocID="{C4C06E41-A3F4-4EE2-8B48-BB42998580F7}" presName="parSpace" presStyleCnt="0"/>
      <dgm:spPr/>
    </dgm:pt>
    <dgm:pt modelId="{54CCDE65-477D-4F09-B764-A44048B003F6}" type="pres">
      <dgm:prSet presAssocID="{1388AEAC-B241-4C17-8656-23425E3AA56D}" presName="parTxOnly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B51520C-ED8F-463C-8E12-549B1DC48A6C}" type="pres">
      <dgm:prSet presAssocID="{15907EB5-D6E8-4134-8161-FC3CE2C83C5F}" presName="parSpace" presStyleCnt="0"/>
      <dgm:spPr/>
    </dgm:pt>
    <dgm:pt modelId="{3CC2BDDA-11CB-4167-A6C3-C19308FD93A8}" type="pres">
      <dgm:prSet presAssocID="{7C57FB10-EA2E-4194-AE81-BBF0F3C0335A}" presName="parTxOnly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D281D8C-C675-4E86-BFF7-EE07BBB7C2B6}" type="pres">
      <dgm:prSet presAssocID="{7FCB45C3-340A-4E05-A983-6A1AA6A8A191}" presName="parSpace" presStyleCnt="0"/>
      <dgm:spPr/>
    </dgm:pt>
    <dgm:pt modelId="{73F55A46-015F-473E-85AF-86D31FE6DAE1}" type="pres">
      <dgm:prSet presAssocID="{85924DAB-84C4-4B53-9D41-F165E4CC23DD}" presName="parTxOnly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C3D2D831-7E13-4AEA-A3E3-C4BDD0654E8E}" srcId="{FF7E09CE-B7DD-48F0-B937-ED3DDC76FE65}" destId="{7C57FB10-EA2E-4194-AE81-BBF0F3C0335A}" srcOrd="6" destOrd="0" parTransId="{C1B83BC0-FBB9-42D2-9638-74ECC6BD4EA3}" sibTransId="{7FCB45C3-340A-4E05-A983-6A1AA6A8A191}"/>
    <dgm:cxn modelId="{25679A5A-2C4B-4C24-ADA1-712E901E98E2}" type="presOf" srcId="{7C57FB10-EA2E-4194-AE81-BBF0F3C0335A}" destId="{3CC2BDDA-11CB-4167-A6C3-C19308FD93A8}" srcOrd="0" destOrd="0" presId="urn:microsoft.com/office/officeart/2005/8/layout/hChevron3"/>
    <dgm:cxn modelId="{4E56CFC2-62FC-4E35-A359-396175871E64}" type="presOf" srcId="{FF7E09CE-B7DD-48F0-B937-ED3DDC76FE65}" destId="{E563EF72-665E-4392-8F99-80D039F9F6B6}" srcOrd="0" destOrd="0" presId="urn:microsoft.com/office/officeart/2005/8/layout/hChevron3"/>
    <dgm:cxn modelId="{C8328652-D88C-42BC-BD50-B240EADDFEA4}" srcId="{FF7E09CE-B7DD-48F0-B937-ED3DDC76FE65}" destId="{85924DAB-84C4-4B53-9D41-F165E4CC23DD}" srcOrd="7" destOrd="0" parTransId="{7AF55CF2-F81B-41C0-97C9-C02C58612C11}" sibTransId="{23D886F8-4251-4276-BAA3-5E00F3D02A25}"/>
    <dgm:cxn modelId="{C465E489-5F37-4681-B034-1C8A80F788AF}" type="presOf" srcId="{3023ECD7-A11E-450E-8681-C7BB29702C3F}" destId="{3109B137-06C4-4FA1-AF9C-EE1C8417524C}" srcOrd="0" destOrd="0" presId="urn:microsoft.com/office/officeart/2005/8/layout/hChevron3"/>
    <dgm:cxn modelId="{6E8D522B-E3C1-4406-9697-36D01EEBB0A8}" type="presOf" srcId="{FCF849EC-4447-4FF4-AF4B-0468972C0CB6}" destId="{FDF1EDA6-7496-4B5E-90C7-59C87928934D}" srcOrd="0" destOrd="0" presId="urn:microsoft.com/office/officeart/2005/8/layout/hChevron3"/>
    <dgm:cxn modelId="{E880F413-9E54-467A-9104-B198F93AC891}" srcId="{FF7E09CE-B7DD-48F0-B937-ED3DDC76FE65}" destId="{FCF849EC-4447-4FF4-AF4B-0468972C0CB6}" srcOrd="0" destOrd="0" parTransId="{08F90EB9-F2D1-4DFB-922A-E22C58FA0E80}" sibTransId="{544AAAAB-51F7-4CEA-9AB0-92B325D59310}"/>
    <dgm:cxn modelId="{98C0A4C2-5A08-45B2-A250-48717E3ED5FA}" type="presOf" srcId="{B4283BDF-9832-4F07-AA5D-3183D125CADC}" destId="{DD042D1E-68E3-403A-B679-70FBF37DB7D4}" srcOrd="0" destOrd="0" presId="urn:microsoft.com/office/officeart/2005/8/layout/hChevron3"/>
    <dgm:cxn modelId="{A12D7826-A9D2-4F94-83EC-F6F6096F6AB4}" srcId="{FF7E09CE-B7DD-48F0-B937-ED3DDC76FE65}" destId="{DCE7855B-A87F-44AD-BA50-DC5B1B4EDDDE}" srcOrd="2" destOrd="0" parTransId="{1D6869B8-6D6B-4973-B2DE-10F1CA417BDB}" sibTransId="{2C86ED80-1790-4A01-99BB-347D6A313259}"/>
    <dgm:cxn modelId="{E0D1C3B3-E9AF-48E6-8A39-43F66463DFCB}" srcId="{FF7E09CE-B7DD-48F0-B937-ED3DDC76FE65}" destId="{7EE973B3-3D91-48A9-BABE-CEB64465B1E4}" srcOrd="4" destOrd="0" parTransId="{6F62FAE7-5361-42BC-8217-AE6326D04BBC}" sibTransId="{C4C06E41-A3F4-4EE2-8B48-BB42998580F7}"/>
    <dgm:cxn modelId="{D9EAB024-70D2-4BF5-837C-A97B5DED0ADF}" srcId="{FF7E09CE-B7DD-48F0-B937-ED3DDC76FE65}" destId="{B4283BDF-9832-4F07-AA5D-3183D125CADC}" srcOrd="1" destOrd="0" parTransId="{FCEF2FFD-0A44-48CA-A5D5-788E6B5E8867}" sibTransId="{F42E6C38-3B52-4E4A-A018-55532709153E}"/>
    <dgm:cxn modelId="{CCD65782-A433-4335-8F21-9BFBAE259148}" type="presOf" srcId="{DCE7855B-A87F-44AD-BA50-DC5B1B4EDDDE}" destId="{BC1D85A0-B432-4689-90EC-0AA7E67E300D}" srcOrd="0" destOrd="0" presId="urn:microsoft.com/office/officeart/2005/8/layout/hChevron3"/>
    <dgm:cxn modelId="{100AD9B7-4C40-4A30-BD71-66736B68029B}" type="presOf" srcId="{1388AEAC-B241-4C17-8656-23425E3AA56D}" destId="{54CCDE65-477D-4F09-B764-A44048B003F6}" srcOrd="0" destOrd="0" presId="urn:microsoft.com/office/officeart/2005/8/layout/hChevron3"/>
    <dgm:cxn modelId="{AD2FD316-D5DC-46F0-B77D-7E9A8800028D}" srcId="{FF7E09CE-B7DD-48F0-B937-ED3DDC76FE65}" destId="{3023ECD7-A11E-450E-8681-C7BB29702C3F}" srcOrd="3" destOrd="0" parTransId="{F70CCC8E-69CE-4B30-A7D1-0C258B037074}" sibTransId="{EEDDB8B7-6BD9-4551-B5CF-BA797392C358}"/>
    <dgm:cxn modelId="{5504F86A-6C0D-4864-9503-175002721425}" type="presOf" srcId="{85924DAB-84C4-4B53-9D41-F165E4CC23DD}" destId="{73F55A46-015F-473E-85AF-86D31FE6DAE1}" srcOrd="0" destOrd="0" presId="urn:microsoft.com/office/officeart/2005/8/layout/hChevron3"/>
    <dgm:cxn modelId="{58287538-9B11-4452-BAE0-CAA122F437AE}" type="presOf" srcId="{7EE973B3-3D91-48A9-BABE-CEB64465B1E4}" destId="{31191BF7-EFC8-4AD0-AA8D-48242E975EF1}" srcOrd="0" destOrd="0" presId="urn:microsoft.com/office/officeart/2005/8/layout/hChevron3"/>
    <dgm:cxn modelId="{025F1351-BEFE-4229-B3FB-EBFB95EFC20A}" srcId="{FF7E09CE-B7DD-48F0-B937-ED3DDC76FE65}" destId="{1388AEAC-B241-4C17-8656-23425E3AA56D}" srcOrd="5" destOrd="0" parTransId="{859817BD-3F6A-4613-A845-D952855417FE}" sibTransId="{15907EB5-D6E8-4134-8161-FC3CE2C83C5F}"/>
    <dgm:cxn modelId="{B382AEED-9191-4B22-B3E7-7B99A77AD367}" type="presParOf" srcId="{E563EF72-665E-4392-8F99-80D039F9F6B6}" destId="{FDF1EDA6-7496-4B5E-90C7-59C87928934D}" srcOrd="0" destOrd="0" presId="urn:microsoft.com/office/officeart/2005/8/layout/hChevron3"/>
    <dgm:cxn modelId="{FEACD652-D9AE-4C1E-A0D2-619558C1B0C9}" type="presParOf" srcId="{E563EF72-665E-4392-8F99-80D039F9F6B6}" destId="{E9FBB997-70AB-4897-9E20-4DF5FCEA077C}" srcOrd="1" destOrd="0" presId="urn:microsoft.com/office/officeart/2005/8/layout/hChevron3"/>
    <dgm:cxn modelId="{F4A4285C-24D0-4755-8288-A40A0D579722}" type="presParOf" srcId="{E563EF72-665E-4392-8F99-80D039F9F6B6}" destId="{DD042D1E-68E3-403A-B679-70FBF37DB7D4}" srcOrd="2" destOrd="0" presId="urn:microsoft.com/office/officeart/2005/8/layout/hChevron3"/>
    <dgm:cxn modelId="{88C73927-5E9A-4884-860F-E8D7132F1C30}" type="presParOf" srcId="{E563EF72-665E-4392-8F99-80D039F9F6B6}" destId="{7F69DC05-BE9F-4CF8-9BCD-476805EF3DE4}" srcOrd="3" destOrd="0" presId="urn:microsoft.com/office/officeart/2005/8/layout/hChevron3"/>
    <dgm:cxn modelId="{599CFB3F-AD54-4C13-9973-C9DE7F12A189}" type="presParOf" srcId="{E563EF72-665E-4392-8F99-80D039F9F6B6}" destId="{BC1D85A0-B432-4689-90EC-0AA7E67E300D}" srcOrd="4" destOrd="0" presId="urn:microsoft.com/office/officeart/2005/8/layout/hChevron3"/>
    <dgm:cxn modelId="{3522F0B7-1230-45D0-93EE-2BDCA09F88EB}" type="presParOf" srcId="{E563EF72-665E-4392-8F99-80D039F9F6B6}" destId="{FFB94D54-C2E3-49AC-B883-6E8682C5074E}" srcOrd="5" destOrd="0" presId="urn:microsoft.com/office/officeart/2005/8/layout/hChevron3"/>
    <dgm:cxn modelId="{F997BDBA-7CD8-4571-927C-5D06310BAC6A}" type="presParOf" srcId="{E563EF72-665E-4392-8F99-80D039F9F6B6}" destId="{3109B137-06C4-4FA1-AF9C-EE1C8417524C}" srcOrd="6" destOrd="0" presId="urn:microsoft.com/office/officeart/2005/8/layout/hChevron3"/>
    <dgm:cxn modelId="{E304E54D-BDBF-46C8-B0DC-14BEA933C452}" type="presParOf" srcId="{E563EF72-665E-4392-8F99-80D039F9F6B6}" destId="{96BFF200-8D95-41FF-8CE2-58A3085B9BA4}" srcOrd="7" destOrd="0" presId="urn:microsoft.com/office/officeart/2005/8/layout/hChevron3"/>
    <dgm:cxn modelId="{0E8DA7AD-7994-4A94-A64E-C45631F1CA59}" type="presParOf" srcId="{E563EF72-665E-4392-8F99-80D039F9F6B6}" destId="{31191BF7-EFC8-4AD0-AA8D-48242E975EF1}" srcOrd="8" destOrd="0" presId="urn:microsoft.com/office/officeart/2005/8/layout/hChevron3"/>
    <dgm:cxn modelId="{0834C972-54F0-4A25-B813-EDD12A211567}" type="presParOf" srcId="{E563EF72-665E-4392-8F99-80D039F9F6B6}" destId="{F47497AA-48FF-4B7A-8DE7-0F3AE6513EDF}" srcOrd="9" destOrd="0" presId="urn:microsoft.com/office/officeart/2005/8/layout/hChevron3"/>
    <dgm:cxn modelId="{E54BF1A5-1F4C-4E19-839A-5073C37CB1B1}" type="presParOf" srcId="{E563EF72-665E-4392-8F99-80D039F9F6B6}" destId="{54CCDE65-477D-4F09-B764-A44048B003F6}" srcOrd="10" destOrd="0" presId="urn:microsoft.com/office/officeart/2005/8/layout/hChevron3"/>
    <dgm:cxn modelId="{199F3D5F-FA7B-470F-80A8-1C58BD8AA19E}" type="presParOf" srcId="{E563EF72-665E-4392-8F99-80D039F9F6B6}" destId="{BB51520C-ED8F-463C-8E12-549B1DC48A6C}" srcOrd="11" destOrd="0" presId="urn:microsoft.com/office/officeart/2005/8/layout/hChevron3"/>
    <dgm:cxn modelId="{513A9E85-3E0A-42E9-877C-611428765C00}" type="presParOf" srcId="{E563EF72-665E-4392-8F99-80D039F9F6B6}" destId="{3CC2BDDA-11CB-4167-A6C3-C19308FD93A8}" srcOrd="12" destOrd="0" presId="urn:microsoft.com/office/officeart/2005/8/layout/hChevron3"/>
    <dgm:cxn modelId="{C830C442-14B1-4827-9280-0F84C1442209}" type="presParOf" srcId="{E563EF72-665E-4392-8F99-80D039F9F6B6}" destId="{FD281D8C-C675-4E86-BFF7-EE07BBB7C2B6}" srcOrd="13" destOrd="0" presId="urn:microsoft.com/office/officeart/2005/8/layout/hChevron3"/>
    <dgm:cxn modelId="{D6AA6708-6E6D-4A7A-88D2-87FA8FF2C913}" type="presParOf" srcId="{E563EF72-665E-4392-8F99-80D039F9F6B6}" destId="{73F55A46-015F-473E-85AF-86D31FE6DAE1}" srcOrd="1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7E09CE-B7DD-48F0-B937-ED3DDC76FE65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1388AEAC-B241-4C17-8656-23425E3AA56D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900" dirty="0" smtClean="0">
              <a:solidFill>
                <a:srgbClr val="002060"/>
              </a:solidFill>
            </a:rPr>
            <a:t>Future Growth Prospects</a:t>
          </a:r>
          <a:endParaRPr lang="en-IN" sz="900" dirty="0">
            <a:solidFill>
              <a:srgbClr val="002060"/>
            </a:solidFill>
          </a:endParaRPr>
        </a:p>
      </dgm:t>
    </dgm:pt>
    <dgm:pt modelId="{859817BD-3F6A-4613-A845-D952855417FE}" type="parTrans" cxnId="{025F1351-BEFE-4229-B3FB-EBFB95EFC20A}">
      <dgm:prSet/>
      <dgm:spPr/>
      <dgm:t>
        <a:bodyPr/>
        <a:lstStyle/>
        <a:p>
          <a:endParaRPr lang="en-IN"/>
        </a:p>
      </dgm:t>
    </dgm:pt>
    <dgm:pt modelId="{15907EB5-D6E8-4134-8161-FC3CE2C83C5F}" type="sibTrans" cxnId="{025F1351-BEFE-4229-B3FB-EBFB95EFC20A}">
      <dgm:prSet/>
      <dgm:spPr/>
      <dgm:t>
        <a:bodyPr/>
        <a:lstStyle/>
        <a:p>
          <a:endParaRPr lang="en-IN"/>
        </a:p>
      </dgm:t>
    </dgm:pt>
    <dgm:pt modelId="{7C57FB10-EA2E-4194-AE81-BBF0F3C0335A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900" dirty="0" smtClean="0">
              <a:solidFill>
                <a:srgbClr val="002060"/>
              </a:solidFill>
            </a:rPr>
            <a:t>Financials at a Glance</a:t>
          </a:r>
          <a:endParaRPr lang="en-IN" sz="900" dirty="0">
            <a:solidFill>
              <a:srgbClr val="002060"/>
            </a:solidFill>
          </a:endParaRPr>
        </a:p>
      </dgm:t>
    </dgm:pt>
    <dgm:pt modelId="{C1B83BC0-FBB9-42D2-9638-74ECC6BD4EA3}" type="parTrans" cxnId="{C3D2D831-7E13-4AEA-A3E3-C4BDD0654E8E}">
      <dgm:prSet/>
      <dgm:spPr/>
      <dgm:t>
        <a:bodyPr/>
        <a:lstStyle/>
        <a:p>
          <a:endParaRPr lang="en-IN"/>
        </a:p>
      </dgm:t>
    </dgm:pt>
    <dgm:pt modelId="{7FCB45C3-340A-4E05-A983-6A1AA6A8A191}" type="sibTrans" cxnId="{C3D2D831-7E13-4AEA-A3E3-C4BDD0654E8E}">
      <dgm:prSet/>
      <dgm:spPr/>
      <dgm:t>
        <a:bodyPr/>
        <a:lstStyle/>
        <a:p>
          <a:endParaRPr lang="en-IN"/>
        </a:p>
      </dgm:t>
    </dgm:pt>
    <dgm:pt modelId="{85924DAB-84C4-4B53-9D41-F165E4CC23DD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900" dirty="0" smtClean="0">
              <a:solidFill>
                <a:srgbClr val="002060"/>
              </a:solidFill>
            </a:rPr>
            <a:t>Summary Table</a:t>
          </a:r>
          <a:endParaRPr lang="en-IN" sz="900" dirty="0">
            <a:solidFill>
              <a:srgbClr val="002060"/>
            </a:solidFill>
          </a:endParaRPr>
        </a:p>
      </dgm:t>
    </dgm:pt>
    <dgm:pt modelId="{7AF55CF2-F81B-41C0-97C9-C02C58612C11}" type="parTrans" cxnId="{C8328652-D88C-42BC-BD50-B240EADDFEA4}">
      <dgm:prSet/>
      <dgm:spPr/>
      <dgm:t>
        <a:bodyPr/>
        <a:lstStyle/>
        <a:p>
          <a:endParaRPr lang="en-IN"/>
        </a:p>
      </dgm:t>
    </dgm:pt>
    <dgm:pt modelId="{23D886F8-4251-4276-BAA3-5E00F3D02A25}" type="sibTrans" cxnId="{C8328652-D88C-42BC-BD50-B240EADDFEA4}">
      <dgm:prSet/>
      <dgm:spPr/>
      <dgm:t>
        <a:bodyPr/>
        <a:lstStyle/>
        <a:p>
          <a:endParaRPr lang="en-IN"/>
        </a:p>
      </dgm:t>
    </dgm:pt>
    <dgm:pt modelId="{7EE973B3-3D91-48A9-BABE-CEB64465B1E4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900" dirty="0" smtClean="0">
              <a:solidFill>
                <a:srgbClr val="002060"/>
              </a:solidFill>
            </a:rPr>
            <a:t>Country Comparison</a:t>
          </a:r>
          <a:endParaRPr lang="en-IN" sz="900" dirty="0">
            <a:solidFill>
              <a:srgbClr val="002060"/>
            </a:solidFill>
          </a:endParaRPr>
        </a:p>
      </dgm:t>
    </dgm:pt>
    <dgm:pt modelId="{6F62FAE7-5361-42BC-8217-AE6326D04BBC}" type="parTrans" cxnId="{E0D1C3B3-E9AF-48E6-8A39-43F66463DFCB}">
      <dgm:prSet/>
      <dgm:spPr/>
      <dgm:t>
        <a:bodyPr/>
        <a:lstStyle/>
        <a:p>
          <a:endParaRPr lang="en-IN"/>
        </a:p>
      </dgm:t>
    </dgm:pt>
    <dgm:pt modelId="{C4C06E41-A3F4-4EE2-8B48-BB42998580F7}" type="sibTrans" cxnId="{E0D1C3B3-E9AF-48E6-8A39-43F66463DFCB}">
      <dgm:prSet/>
      <dgm:spPr/>
      <dgm:t>
        <a:bodyPr/>
        <a:lstStyle/>
        <a:p>
          <a:endParaRPr lang="en-IN"/>
        </a:p>
      </dgm:t>
    </dgm:pt>
    <dgm:pt modelId="{3023ECD7-A11E-450E-8681-C7BB29702C3F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900" dirty="0" smtClean="0">
              <a:solidFill>
                <a:srgbClr val="002060"/>
              </a:solidFill>
            </a:rPr>
            <a:t>Geographical Footprint</a:t>
          </a:r>
          <a:endParaRPr lang="en-IN" sz="900" dirty="0">
            <a:solidFill>
              <a:srgbClr val="002060"/>
            </a:solidFill>
          </a:endParaRPr>
        </a:p>
      </dgm:t>
    </dgm:pt>
    <dgm:pt modelId="{F70CCC8E-69CE-4B30-A7D1-0C258B037074}" type="parTrans" cxnId="{AD2FD316-D5DC-46F0-B77D-7E9A8800028D}">
      <dgm:prSet/>
      <dgm:spPr/>
      <dgm:t>
        <a:bodyPr/>
        <a:lstStyle/>
        <a:p>
          <a:endParaRPr lang="en-IN"/>
        </a:p>
      </dgm:t>
    </dgm:pt>
    <dgm:pt modelId="{EEDDB8B7-6BD9-4551-B5CF-BA797392C358}" type="sibTrans" cxnId="{AD2FD316-D5DC-46F0-B77D-7E9A8800028D}">
      <dgm:prSet/>
      <dgm:spPr/>
      <dgm:t>
        <a:bodyPr/>
        <a:lstStyle/>
        <a:p>
          <a:endParaRPr lang="en-IN"/>
        </a:p>
      </dgm:t>
    </dgm:pt>
    <dgm:pt modelId="{DCE7855B-A87F-44AD-BA50-DC5B1B4EDDDE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900" dirty="0" smtClean="0">
              <a:solidFill>
                <a:srgbClr val="002060"/>
              </a:solidFill>
            </a:rPr>
            <a:t>Business Formula</a:t>
          </a:r>
          <a:endParaRPr lang="en-IN" sz="900" dirty="0">
            <a:solidFill>
              <a:srgbClr val="002060"/>
            </a:solidFill>
          </a:endParaRPr>
        </a:p>
      </dgm:t>
    </dgm:pt>
    <dgm:pt modelId="{1D6869B8-6D6B-4973-B2DE-10F1CA417BDB}" type="parTrans" cxnId="{A12D7826-A9D2-4F94-83EC-F6F6096F6AB4}">
      <dgm:prSet/>
      <dgm:spPr/>
      <dgm:t>
        <a:bodyPr/>
        <a:lstStyle/>
        <a:p>
          <a:endParaRPr lang="en-IN"/>
        </a:p>
      </dgm:t>
    </dgm:pt>
    <dgm:pt modelId="{2C86ED80-1790-4A01-99BB-347D6A313259}" type="sibTrans" cxnId="{A12D7826-A9D2-4F94-83EC-F6F6096F6AB4}">
      <dgm:prSet/>
      <dgm:spPr/>
      <dgm:t>
        <a:bodyPr/>
        <a:lstStyle/>
        <a:p>
          <a:endParaRPr lang="en-IN"/>
        </a:p>
      </dgm:t>
    </dgm:pt>
    <dgm:pt modelId="{B4283BDF-9832-4F07-AA5D-3183D125CADC}">
      <dgm:prSet custT="1"/>
      <dgm:spPr>
        <a:solidFill>
          <a:srgbClr val="002060"/>
        </a:solidFill>
      </dgm:spPr>
      <dgm:t>
        <a:bodyPr/>
        <a:lstStyle/>
        <a:p>
          <a:r>
            <a:rPr lang="en-US" sz="900" b="0" dirty="0" smtClean="0">
              <a:solidFill>
                <a:schemeClr val="bg1"/>
              </a:solidFill>
            </a:rPr>
            <a:t>Historical Timeline</a:t>
          </a:r>
          <a:endParaRPr lang="en-IN" sz="900" b="0" dirty="0">
            <a:solidFill>
              <a:schemeClr val="bg1"/>
            </a:solidFill>
          </a:endParaRPr>
        </a:p>
      </dgm:t>
    </dgm:pt>
    <dgm:pt modelId="{FCEF2FFD-0A44-48CA-A5D5-788E6B5E8867}" type="parTrans" cxnId="{D9EAB024-70D2-4BF5-837C-A97B5DED0ADF}">
      <dgm:prSet/>
      <dgm:spPr/>
      <dgm:t>
        <a:bodyPr/>
        <a:lstStyle/>
        <a:p>
          <a:endParaRPr lang="en-IN"/>
        </a:p>
      </dgm:t>
    </dgm:pt>
    <dgm:pt modelId="{F42E6C38-3B52-4E4A-A018-55532709153E}" type="sibTrans" cxnId="{D9EAB024-70D2-4BF5-837C-A97B5DED0ADF}">
      <dgm:prSet/>
      <dgm:spPr/>
      <dgm:t>
        <a:bodyPr/>
        <a:lstStyle/>
        <a:p>
          <a:endParaRPr lang="en-IN"/>
        </a:p>
      </dgm:t>
    </dgm:pt>
    <dgm:pt modelId="{FCF849EC-4447-4FF4-AF4B-0468972C0CB6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900" dirty="0" smtClean="0">
              <a:solidFill>
                <a:srgbClr val="002060"/>
              </a:solidFill>
            </a:rPr>
            <a:t>Group Structure</a:t>
          </a:r>
          <a:endParaRPr lang="en-IN" sz="900" dirty="0">
            <a:solidFill>
              <a:srgbClr val="002060"/>
            </a:solidFill>
          </a:endParaRPr>
        </a:p>
      </dgm:t>
    </dgm:pt>
    <dgm:pt modelId="{08F90EB9-F2D1-4DFB-922A-E22C58FA0E80}" type="parTrans" cxnId="{E880F413-9E54-467A-9104-B198F93AC891}">
      <dgm:prSet/>
      <dgm:spPr/>
      <dgm:t>
        <a:bodyPr/>
        <a:lstStyle/>
        <a:p>
          <a:endParaRPr lang="en-IN"/>
        </a:p>
      </dgm:t>
    </dgm:pt>
    <dgm:pt modelId="{544AAAAB-51F7-4CEA-9AB0-92B325D59310}" type="sibTrans" cxnId="{E880F413-9E54-467A-9104-B198F93AC891}">
      <dgm:prSet/>
      <dgm:spPr/>
      <dgm:t>
        <a:bodyPr/>
        <a:lstStyle/>
        <a:p>
          <a:endParaRPr lang="en-IN"/>
        </a:p>
      </dgm:t>
    </dgm:pt>
    <dgm:pt modelId="{E563EF72-665E-4392-8F99-80D039F9F6B6}" type="pres">
      <dgm:prSet presAssocID="{FF7E09CE-B7DD-48F0-B937-ED3DDC76FE65}" presName="Name0" presStyleCnt="0">
        <dgm:presLayoutVars>
          <dgm:dir/>
          <dgm:resizeHandles val="exact"/>
        </dgm:presLayoutVars>
      </dgm:prSet>
      <dgm:spPr/>
    </dgm:pt>
    <dgm:pt modelId="{FDF1EDA6-7496-4B5E-90C7-59C87928934D}" type="pres">
      <dgm:prSet presAssocID="{FCF849EC-4447-4FF4-AF4B-0468972C0CB6}" presName="parTxOnly" presStyleLbl="node1" presStyleIdx="0" presStyleCnt="8" custScaleX="10064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9FBB997-70AB-4897-9E20-4DF5FCEA077C}" type="pres">
      <dgm:prSet presAssocID="{544AAAAB-51F7-4CEA-9AB0-92B325D59310}" presName="parSpace" presStyleCnt="0"/>
      <dgm:spPr/>
    </dgm:pt>
    <dgm:pt modelId="{DD042D1E-68E3-403A-B679-70FBF37DB7D4}" type="pres">
      <dgm:prSet presAssocID="{B4283BDF-9832-4F07-AA5D-3183D125CADC}" presName="parTxOnly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F69DC05-BE9F-4CF8-9BCD-476805EF3DE4}" type="pres">
      <dgm:prSet presAssocID="{F42E6C38-3B52-4E4A-A018-55532709153E}" presName="parSpace" presStyleCnt="0"/>
      <dgm:spPr/>
    </dgm:pt>
    <dgm:pt modelId="{BC1D85A0-B432-4689-90EC-0AA7E67E300D}" type="pres">
      <dgm:prSet presAssocID="{DCE7855B-A87F-44AD-BA50-DC5B1B4EDDDE}" presName="parTxOnly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FB94D54-C2E3-49AC-B883-6E8682C5074E}" type="pres">
      <dgm:prSet presAssocID="{2C86ED80-1790-4A01-99BB-347D6A313259}" presName="parSpace" presStyleCnt="0"/>
      <dgm:spPr/>
    </dgm:pt>
    <dgm:pt modelId="{3109B137-06C4-4FA1-AF9C-EE1C8417524C}" type="pres">
      <dgm:prSet presAssocID="{3023ECD7-A11E-450E-8681-C7BB29702C3F}" presName="parTxOnly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6BFF200-8D95-41FF-8CE2-58A3085B9BA4}" type="pres">
      <dgm:prSet presAssocID="{EEDDB8B7-6BD9-4551-B5CF-BA797392C358}" presName="parSpace" presStyleCnt="0"/>
      <dgm:spPr/>
    </dgm:pt>
    <dgm:pt modelId="{31191BF7-EFC8-4AD0-AA8D-48242E975EF1}" type="pres">
      <dgm:prSet presAssocID="{7EE973B3-3D91-48A9-BABE-CEB64465B1E4}" presName="parTxOnly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47497AA-48FF-4B7A-8DE7-0F3AE6513EDF}" type="pres">
      <dgm:prSet presAssocID="{C4C06E41-A3F4-4EE2-8B48-BB42998580F7}" presName="parSpace" presStyleCnt="0"/>
      <dgm:spPr/>
    </dgm:pt>
    <dgm:pt modelId="{54CCDE65-477D-4F09-B764-A44048B003F6}" type="pres">
      <dgm:prSet presAssocID="{1388AEAC-B241-4C17-8656-23425E3AA56D}" presName="parTxOnly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B51520C-ED8F-463C-8E12-549B1DC48A6C}" type="pres">
      <dgm:prSet presAssocID="{15907EB5-D6E8-4134-8161-FC3CE2C83C5F}" presName="parSpace" presStyleCnt="0"/>
      <dgm:spPr/>
    </dgm:pt>
    <dgm:pt modelId="{3CC2BDDA-11CB-4167-A6C3-C19308FD93A8}" type="pres">
      <dgm:prSet presAssocID="{7C57FB10-EA2E-4194-AE81-BBF0F3C0335A}" presName="parTxOnly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D281D8C-C675-4E86-BFF7-EE07BBB7C2B6}" type="pres">
      <dgm:prSet presAssocID="{7FCB45C3-340A-4E05-A983-6A1AA6A8A191}" presName="parSpace" presStyleCnt="0"/>
      <dgm:spPr/>
    </dgm:pt>
    <dgm:pt modelId="{73F55A46-015F-473E-85AF-86D31FE6DAE1}" type="pres">
      <dgm:prSet presAssocID="{85924DAB-84C4-4B53-9D41-F165E4CC23DD}" presName="parTxOnly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9EAB024-70D2-4BF5-837C-A97B5DED0ADF}" srcId="{FF7E09CE-B7DD-48F0-B937-ED3DDC76FE65}" destId="{B4283BDF-9832-4F07-AA5D-3183D125CADC}" srcOrd="1" destOrd="0" parTransId="{FCEF2FFD-0A44-48CA-A5D5-788E6B5E8867}" sibTransId="{F42E6C38-3B52-4E4A-A018-55532709153E}"/>
    <dgm:cxn modelId="{14400584-1714-4F5A-9D68-4D9F282A0525}" type="presOf" srcId="{7C57FB10-EA2E-4194-AE81-BBF0F3C0335A}" destId="{3CC2BDDA-11CB-4167-A6C3-C19308FD93A8}" srcOrd="0" destOrd="0" presId="urn:microsoft.com/office/officeart/2005/8/layout/hChevron3"/>
    <dgm:cxn modelId="{C8328652-D88C-42BC-BD50-B240EADDFEA4}" srcId="{FF7E09CE-B7DD-48F0-B937-ED3DDC76FE65}" destId="{85924DAB-84C4-4B53-9D41-F165E4CC23DD}" srcOrd="7" destOrd="0" parTransId="{7AF55CF2-F81B-41C0-97C9-C02C58612C11}" sibTransId="{23D886F8-4251-4276-BAA3-5E00F3D02A25}"/>
    <dgm:cxn modelId="{DE451A93-DB80-4757-AC67-3D1AB496C84A}" type="presOf" srcId="{FCF849EC-4447-4FF4-AF4B-0468972C0CB6}" destId="{FDF1EDA6-7496-4B5E-90C7-59C87928934D}" srcOrd="0" destOrd="0" presId="urn:microsoft.com/office/officeart/2005/8/layout/hChevron3"/>
    <dgm:cxn modelId="{BD6AB52E-CDF8-4107-B9C6-7242082D6B91}" type="presOf" srcId="{B4283BDF-9832-4F07-AA5D-3183D125CADC}" destId="{DD042D1E-68E3-403A-B679-70FBF37DB7D4}" srcOrd="0" destOrd="0" presId="urn:microsoft.com/office/officeart/2005/8/layout/hChevron3"/>
    <dgm:cxn modelId="{C3D2D831-7E13-4AEA-A3E3-C4BDD0654E8E}" srcId="{FF7E09CE-B7DD-48F0-B937-ED3DDC76FE65}" destId="{7C57FB10-EA2E-4194-AE81-BBF0F3C0335A}" srcOrd="6" destOrd="0" parTransId="{C1B83BC0-FBB9-42D2-9638-74ECC6BD4EA3}" sibTransId="{7FCB45C3-340A-4E05-A983-6A1AA6A8A191}"/>
    <dgm:cxn modelId="{0D8EF151-FC6E-41FD-A5C1-12EE018AB2C6}" type="presOf" srcId="{85924DAB-84C4-4B53-9D41-F165E4CC23DD}" destId="{73F55A46-015F-473E-85AF-86D31FE6DAE1}" srcOrd="0" destOrd="0" presId="urn:microsoft.com/office/officeart/2005/8/layout/hChevron3"/>
    <dgm:cxn modelId="{025F1351-BEFE-4229-B3FB-EBFB95EFC20A}" srcId="{FF7E09CE-B7DD-48F0-B937-ED3DDC76FE65}" destId="{1388AEAC-B241-4C17-8656-23425E3AA56D}" srcOrd="5" destOrd="0" parTransId="{859817BD-3F6A-4613-A845-D952855417FE}" sibTransId="{15907EB5-D6E8-4134-8161-FC3CE2C83C5F}"/>
    <dgm:cxn modelId="{3C504A73-9532-49EF-A731-CE21D16BF859}" type="presOf" srcId="{7EE973B3-3D91-48A9-BABE-CEB64465B1E4}" destId="{31191BF7-EFC8-4AD0-AA8D-48242E975EF1}" srcOrd="0" destOrd="0" presId="urn:microsoft.com/office/officeart/2005/8/layout/hChevron3"/>
    <dgm:cxn modelId="{A12D7826-A9D2-4F94-83EC-F6F6096F6AB4}" srcId="{FF7E09CE-B7DD-48F0-B937-ED3DDC76FE65}" destId="{DCE7855B-A87F-44AD-BA50-DC5B1B4EDDDE}" srcOrd="2" destOrd="0" parTransId="{1D6869B8-6D6B-4973-B2DE-10F1CA417BDB}" sibTransId="{2C86ED80-1790-4A01-99BB-347D6A313259}"/>
    <dgm:cxn modelId="{E75F8501-813B-461A-825B-95E40E27D07A}" type="presOf" srcId="{DCE7855B-A87F-44AD-BA50-DC5B1B4EDDDE}" destId="{BC1D85A0-B432-4689-90EC-0AA7E67E300D}" srcOrd="0" destOrd="0" presId="urn:microsoft.com/office/officeart/2005/8/layout/hChevron3"/>
    <dgm:cxn modelId="{ECBEA26D-964A-4978-9A15-15B7CCBD0B13}" type="presOf" srcId="{FF7E09CE-B7DD-48F0-B937-ED3DDC76FE65}" destId="{E563EF72-665E-4392-8F99-80D039F9F6B6}" srcOrd="0" destOrd="0" presId="urn:microsoft.com/office/officeart/2005/8/layout/hChevron3"/>
    <dgm:cxn modelId="{D6338C3B-B40A-4A30-8554-25BD239CBEC3}" type="presOf" srcId="{1388AEAC-B241-4C17-8656-23425E3AA56D}" destId="{54CCDE65-477D-4F09-B764-A44048B003F6}" srcOrd="0" destOrd="0" presId="urn:microsoft.com/office/officeart/2005/8/layout/hChevron3"/>
    <dgm:cxn modelId="{E880F413-9E54-467A-9104-B198F93AC891}" srcId="{FF7E09CE-B7DD-48F0-B937-ED3DDC76FE65}" destId="{FCF849EC-4447-4FF4-AF4B-0468972C0CB6}" srcOrd="0" destOrd="0" parTransId="{08F90EB9-F2D1-4DFB-922A-E22C58FA0E80}" sibTransId="{544AAAAB-51F7-4CEA-9AB0-92B325D59310}"/>
    <dgm:cxn modelId="{E0D1C3B3-E9AF-48E6-8A39-43F66463DFCB}" srcId="{FF7E09CE-B7DD-48F0-B937-ED3DDC76FE65}" destId="{7EE973B3-3D91-48A9-BABE-CEB64465B1E4}" srcOrd="4" destOrd="0" parTransId="{6F62FAE7-5361-42BC-8217-AE6326D04BBC}" sibTransId="{C4C06E41-A3F4-4EE2-8B48-BB42998580F7}"/>
    <dgm:cxn modelId="{AD2FD316-D5DC-46F0-B77D-7E9A8800028D}" srcId="{FF7E09CE-B7DD-48F0-B937-ED3DDC76FE65}" destId="{3023ECD7-A11E-450E-8681-C7BB29702C3F}" srcOrd="3" destOrd="0" parTransId="{F70CCC8E-69CE-4B30-A7D1-0C258B037074}" sibTransId="{EEDDB8B7-6BD9-4551-B5CF-BA797392C358}"/>
    <dgm:cxn modelId="{6DC755F4-2F96-4932-B363-6D51E6AC2167}" type="presOf" srcId="{3023ECD7-A11E-450E-8681-C7BB29702C3F}" destId="{3109B137-06C4-4FA1-AF9C-EE1C8417524C}" srcOrd="0" destOrd="0" presId="urn:microsoft.com/office/officeart/2005/8/layout/hChevron3"/>
    <dgm:cxn modelId="{3C745E68-6AF4-4F0B-B943-EBB20E6533BE}" type="presParOf" srcId="{E563EF72-665E-4392-8F99-80D039F9F6B6}" destId="{FDF1EDA6-7496-4B5E-90C7-59C87928934D}" srcOrd="0" destOrd="0" presId="urn:microsoft.com/office/officeart/2005/8/layout/hChevron3"/>
    <dgm:cxn modelId="{F7B63E97-3556-4121-84A3-4C4105BBB4FF}" type="presParOf" srcId="{E563EF72-665E-4392-8F99-80D039F9F6B6}" destId="{E9FBB997-70AB-4897-9E20-4DF5FCEA077C}" srcOrd="1" destOrd="0" presId="urn:microsoft.com/office/officeart/2005/8/layout/hChevron3"/>
    <dgm:cxn modelId="{90D5D3C1-2B91-4C77-9D81-BFB3293EA0EC}" type="presParOf" srcId="{E563EF72-665E-4392-8F99-80D039F9F6B6}" destId="{DD042D1E-68E3-403A-B679-70FBF37DB7D4}" srcOrd="2" destOrd="0" presId="urn:microsoft.com/office/officeart/2005/8/layout/hChevron3"/>
    <dgm:cxn modelId="{D9AE0644-C97D-446D-8E4D-14D4C797C619}" type="presParOf" srcId="{E563EF72-665E-4392-8F99-80D039F9F6B6}" destId="{7F69DC05-BE9F-4CF8-9BCD-476805EF3DE4}" srcOrd="3" destOrd="0" presId="urn:microsoft.com/office/officeart/2005/8/layout/hChevron3"/>
    <dgm:cxn modelId="{F0736EED-FDAB-4C59-A333-FE7ECF53648C}" type="presParOf" srcId="{E563EF72-665E-4392-8F99-80D039F9F6B6}" destId="{BC1D85A0-B432-4689-90EC-0AA7E67E300D}" srcOrd="4" destOrd="0" presId="urn:microsoft.com/office/officeart/2005/8/layout/hChevron3"/>
    <dgm:cxn modelId="{97D4CD26-065F-40D5-84E2-427754EDE63C}" type="presParOf" srcId="{E563EF72-665E-4392-8F99-80D039F9F6B6}" destId="{FFB94D54-C2E3-49AC-B883-6E8682C5074E}" srcOrd="5" destOrd="0" presId="urn:microsoft.com/office/officeart/2005/8/layout/hChevron3"/>
    <dgm:cxn modelId="{00D49761-0537-43D5-9D81-5A9F27528879}" type="presParOf" srcId="{E563EF72-665E-4392-8F99-80D039F9F6B6}" destId="{3109B137-06C4-4FA1-AF9C-EE1C8417524C}" srcOrd="6" destOrd="0" presId="urn:microsoft.com/office/officeart/2005/8/layout/hChevron3"/>
    <dgm:cxn modelId="{2EEBABC6-F620-4472-B1F5-5D44574F5748}" type="presParOf" srcId="{E563EF72-665E-4392-8F99-80D039F9F6B6}" destId="{96BFF200-8D95-41FF-8CE2-58A3085B9BA4}" srcOrd="7" destOrd="0" presId="urn:microsoft.com/office/officeart/2005/8/layout/hChevron3"/>
    <dgm:cxn modelId="{41DAC638-71F9-4002-9C97-4049FA55670D}" type="presParOf" srcId="{E563EF72-665E-4392-8F99-80D039F9F6B6}" destId="{31191BF7-EFC8-4AD0-AA8D-48242E975EF1}" srcOrd="8" destOrd="0" presId="urn:microsoft.com/office/officeart/2005/8/layout/hChevron3"/>
    <dgm:cxn modelId="{793CB128-91B7-4E56-A296-8BBBCCEBA2CE}" type="presParOf" srcId="{E563EF72-665E-4392-8F99-80D039F9F6B6}" destId="{F47497AA-48FF-4B7A-8DE7-0F3AE6513EDF}" srcOrd="9" destOrd="0" presId="urn:microsoft.com/office/officeart/2005/8/layout/hChevron3"/>
    <dgm:cxn modelId="{DC6C3049-C437-45BA-96C3-08B0489D6C11}" type="presParOf" srcId="{E563EF72-665E-4392-8F99-80D039F9F6B6}" destId="{54CCDE65-477D-4F09-B764-A44048B003F6}" srcOrd="10" destOrd="0" presId="urn:microsoft.com/office/officeart/2005/8/layout/hChevron3"/>
    <dgm:cxn modelId="{C8415CEB-76D9-4A57-91E4-D4A341EA72F9}" type="presParOf" srcId="{E563EF72-665E-4392-8F99-80D039F9F6B6}" destId="{BB51520C-ED8F-463C-8E12-549B1DC48A6C}" srcOrd="11" destOrd="0" presId="urn:microsoft.com/office/officeart/2005/8/layout/hChevron3"/>
    <dgm:cxn modelId="{16C46FA2-7B7B-4DF5-BD38-8E78E9CF6922}" type="presParOf" srcId="{E563EF72-665E-4392-8F99-80D039F9F6B6}" destId="{3CC2BDDA-11CB-4167-A6C3-C19308FD93A8}" srcOrd="12" destOrd="0" presId="urn:microsoft.com/office/officeart/2005/8/layout/hChevron3"/>
    <dgm:cxn modelId="{2B38086B-3058-478C-BD79-FC1E98EF9CA0}" type="presParOf" srcId="{E563EF72-665E-4392-8F99-80D039F9F6B6}" destId="{FD281D8C-C675-4E86-BFF7-EE07BBB7C2B6}" srcOrd="13" destOrd="0" presId="urn:microsoft.com/office/officeart/2005/8/layout/hChevron3"/>
    <dgm:cxn modelId="{A0E973BB-B3B9-481B-BCCB-2886A5CE1C8F}" type="presParOf" srcId="{E563EF72-665E-4392-8F99-80D039F9F6B6}" destId="{73F55A46-015F-473E-85AF-86D31FE6DAE1}" srcOrd="1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7E09CE-B7DD-48F0-B937-ED3DDC76FE65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1388AEAC-B241-4C17-8656-23425E3AA56D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900" dirty="0" smtClean="0">
              <a:solidFill>
                <a:srgbClr val="002060"/>
              </a:solidFill>
            </a:rPr>
            <a:t>Future Growth Prospects</a:t>
          </a:r>
          <a:endParaRPr lang="en-IN" sz="900" dirty="0">
            <a:solidFill>
              <a:srgbClr val="002060"/>
            </a:solidFill>
          </a:endParaRPr>
        </a:p>
      </dgm:t>
    </dgm:pt>
    <dgm:pt modelId="{859817BD-3F6A-4613-A845-D952855417FE}" type="parTrans" cxnId="{025F1351-BEFE-4229-B3FB-EBFB95EFC20A}">
      <dgm:prSet/>
      <dgm:spPr/>
      <dgm:t>
        <a:bodyPr/>
        <a:lstStyle/>
        <a:p>
          <a:endParaRPr lang="en-IN"/>
        </a:p>
      </dgm:t>
    </dgm:pt>
    <dgm:pt modelId="{15907EB5-D6E8-4134-8161-FC3CE2C83C5F}" type="sibTrans" cxnId="{025F1351-BEFE-4229-B3FB-EBFB95EFC20A}">
      <dgm:prSet/>
      <dgm:spPr/>
      <dgm:t>
        <a:bodyPr/>
        <a:lstStyle/>
        <a:p>
          <a:endParaRPr lang="en-IN"/>
        </a:p>
      </dgm:t>
    </dgm:pt>
    <dgm:pt modelId="{7C57FB10-EA2E-4194-AE81-BBF0F3C0335A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900" dirty="0" smtClean="0">
              <a:solidFill>
                <a:srgbClr val="002060"/>
              </a:solidFill>
            </a:rPr>
            <a:t>Financials at a Glance</a:t>
          </a:r>
          <a:endParaRPr lang="en-IN" sz="900" dirty="0">
            <a:solidFill>
              <a:srgbClr val="002060"/>
            </a:solidFill>
          </a:endParaRPr>
        </a:p>
      </dgm:t>
    </dgm:pt>
    <dgm:pt modelId="{C1B83BC0-FBB9-42D2-9638-74ECC6BD4EA3}" type="parTrans" cxnId="{C3D2D831-7E13-4AEA-A3E3-C4BDD0654E8E}">
      <dgm:prSet/>
      <dgm:spPr/>
      <dgm:t>
        <a:bodyPr/>
        <a:lstStyle/>
        <a:p>
          <a:endParaRPr lang="en-IN"/>
        </a:p>
      </dgm:t>
    </dgm:pt>
    <dgm:pt modelId="{7FCB45C3-340A-4E05-A983-6A1AA6A8A191}" type="sibTrans" cxnId="{C3D2D831-7E13-4AEA-A3E3-C4BDD0654E8E}">
      <dgm:prSet/>
      <dgm:spPr/>
      <dgm:t>
        <a:bodyPr/>
        <a:lstStyle/>
        <a:p>
          <a:endParaRPr lang="en-IN"/>
        </a:p>
      </dgm:t>
    </dgm:pt>
    <dgm:pt modelId="{85924DAB-84C4-4B53-9D41-F165E4CC23DD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900" dirty="0" smtClean="0">
              <a:solidFill>
                <a:srgbClr val="002060"/>
              </a:solidFill>
            </a:rPr>
            <a:t>Summary Table</a:t>
          </a:r>
          <a:endParaRPr lang="en-IN" sz="900" dirty="0">
            <a:solidFill>
              <a:srgbClr val="002060"/>
            </a:solidFill>
          </a:endParaRPr>
        </a:p>
      </dgm:t>
    </dgm:pt>
    <dgm:pt modelId="{7AF55CF2-F81B-41C0-97C9-C02C58612C11}" type="parTrans" cxnId="{C8328652-D88C-42BC-BD50-B240EADDFEA4}">
      <dgm:prSet/>
      <dgm:spPr/>
      <dgm:t>
        <a:bodyPr/>
        <a:lstStyle/>
        <a:p>
          <a:endParaRPr lang="en-IN"/>
        </a:p>
      </dgm:t>
    </dgm:pt>
    <dgm:pt modelId="{23D886F8-4251-4276-BAA3-5E00F3D02A25}" type="sibTrans" cxnId="{C8328652-D88C-42BC-BD50-B240EADDFEA4}">
      <dgm:prSet/>
      <dgm:spPr/>
      <dgm:t>
        <a:bodyPr/>
        <a:lstStyle/>
        <a:p>
          <a:endParaRPr lang="en-IN"/>
        </a:p>
      </dgm:t>
    </dgm:pt>
    <dgm:pt modelId="{7EE973B3-3D91-48A9-BABE-CEB64465B1E4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900" dirty="0" smtClean="0">
              <a:solidFill>
                <a:srgbClr val="002060"/>
              </a:solidFill>
            </a:rPr>
            <a:t>Country Comparison</a:t>
          </a:r>
          <a:endParaRPr lang="en-IN" sz="900" dirty="0">
            <a:solidFill>
              <a:srgbClr val="002060"/>
            </a:solidFill>
          </a:endParaRPr>
        </a:p>
      </dgm:t>
    </dgm:pt>
    <dgm:pt modelId="{6F62FAE7-5361-42BC-8217-AE6326D04BBC}" type="parTrans" cxnId="{E0D1C3B3-E9AF-48E6-8A39-43F66463DFCB}">
      <dgm:prSet/>
      <dgm:spPr/>
      <dgm:t>
        <a:bodyPr/>
        <a:lstStyle/>
        <a:p>
          <a:endParaRPr lang="en-IN"/>
        </a:p>
      </dgm:t>
    </dgm:pt>
    <dgm:pt modelId="{C4C06E41-A3F4-4EE2-8B48-BB42998580F7}" type="sibTrans" cxnId="{E0D1C3B3-E9AF-48E6-8A39-43F66463DFCB}">
      <dgm:prSet/>
      <dgm:spPr/>
      <dgm:t>
        <a:bodyPr/>
        <a:lstStyle/>
        <a:p>
          <a:endParaRPr lang="en-IN"/>
        </a:p>
      </dgm:t>
    </dgm:pt>
    <dgm:pt modelId="{3023ECD7-A11E-450E-8681-C7BB29702C3F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900" dirty="0" smtClean="0">
              <a:solidFill>
                <a:srgbClr val="002060"/>
              </a:solidFill>
            </a:rPr>
            <a:t>Geographical Footprint</a:t>
          </a:r>
          <a:endParaRPr lang="en-IN" sz="900" dirty="0">
            <a:solidFill>
              <a:srgbClr val="002060"/>
            </a:solidFill>
          </a:endParaRPr>
        </a:p>
      </dgm:t>
    </dgm:pt>
    <dgm:pt modelId="{F70CCC8E-69CE-4B30-A7D1-0C258B037074}" type="parTrans" cxnId="{AD2FD316-D5DC-46F0-B77D-7E9A8800028D}">
      <dgm:prSet/>
      <dgm:spPr/>
      <dgm:t>
        <a:bodyPr/>
        <a:lstStyle/>
        <a:p>
          <a:endParaRPr lang="en-IN"/>
        </a:p>
      </dgm:t>
    </dgm:pt>
    <dgm:pt modelId="{EEDDB8B7-6BD9-4551-B5CF-BA797392C358}" type="sibTrans" cxnId="{AD2FD316-D5DC-46F0-B77D-7E9A8800028D}">
      <dgm:prSet/>
      <dgm:spPr/>
      <dgm:t>
        <a:bodyPr/>
        <a:lstStyle/>
        <a:p>
          <a:endParaRPr lang="en-IN"/>
        </a:p>
      </dgm:t>
    </dgm:pt>
    <dgm:pt modelId="{DCE7855B-A87F-44AD-BA50-DC5B1B4EDDDE}">
      <dgm:prSet custT="1"/>
      <dgm:spPr>
        <a:solidFill>
          <a:srgbClr val="002060"/>
        </a:solidFill>
      </dgm:spPr>
      <dgm:t>
        <a:bodyPr/>
        <a:lstStyle/>
        <a:p>
          <a:r>
            <a:rPr lang="en-US" sz="900" b="0" dirty="0" smtClean="0">
              <a:solidFill>
                <a:schemeClr val="bg1"/>
              </a:solidFill>
            </a:rPr>
            <a:t>Business Formula</a:t>
          </a:r>
          <a:endParaRPr lang="en-IN" sz="900" b="0" dirty="0">
            <a:solidFill>
              <a:schemeClr val="bg1"/>
            </a:solidFill>
          </a:endParaRPr>
        </a:p>
      </dgm:t>
    </dgm:pt>
    <dgm:pt modelId="{1D6869B8-6D6B-4973-B2DE-10F1CA417BDB}" type="parTrans" cxnId="{A12D7826-A9D2-4F94-83EC-F6F6096F6AB4}">
      <dgm:prSet/>
      <dgm:spPr/>
      <dgm:t>
        <a:bodyPr/>
        <a:lstStyle/>
        <a:p>
          <a:endParaRPr lang="en-IN"/>
        </a:p>
      </dgm:t>
    </dgm:pt>
    <dgm:pt modelId="{2C86ED80-1790-4A01-99BB-347D6A313259}" type="sibTrans" cxnId="{A12D7826-A9D2-4F94-83EC-F6F6096F6AB4}">
      <dgm:prSet/>
      <dgm:spPr/>
      <dgm:t>
        <a:bodyPr/>
        <a:lstStyle/>
        <a:p>
          <a:endParaRPr lang="en-IN"/>
        </a:p>
      </dgm:t>
    </dgm:pt>
    <dgm:pt modelId="{B4283BDF-9832-4F07-AA5D-3183D125CADC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900" dirty="0" smtClean="0">
              <a:solidFill>
                <a:srgbClr val="002060"/>
              </a:solidFill>
            </a:rPr>
            <a:t>Historical Timeline</a:t>
          </a:r>
          <a:endParaRPr lang="en-IN" sz="900" dirty="0">
            <a:solidFill>
              <a:srgbClr val="002060"/>
            </a:solidFill>
          </a:endParaRPr>
        </a:p>
      </dgm:t>
    </dgm:pt>
    <dgm:pt modelId="{FCEF2FFD-0A44-48CA-A5D5-788E6B5E8867}" type="parTrans" cxnId="{D9EAB024-70D2-4BF5-837C-A97B5DED0ADF}">
      <dgm:prSet/>
      <dgm:spPr/>
      <dgm:t>
        <a:bodyPr/>
        <a:lstStyle/>
        <a:p>
          <a:endParaRPr lang="en-IN"/>
        </a:p>
      </dgm:t>
    </dgm:pt>
    <dgm:pt modelId="{F42E6C38-3B52-4E4A-A018-55532709153E}" type="sibTrans" cxnId="{D9EAB024-70D2-4BF5-837C-A97B5DED0ADF}">
      <dgm:prSet/>
      <dgm:spPr/>
      <dgm:t>
        <a:bodyPr/>
        <a:lstStyle/>
        <a:p>
          <a:endParaRPr lang="en-IN"/>
        </a:p>
      </dgm:t>
    </dgm:pt>
    <dgm:pt modelId="{FCF849EC-4447-4FF4-AF4B-0468972C0CB6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900" dirty="0" smtClean="0">
              <a:solidFill>
                <a:srgbClr val="002060"/>
              </a:solidFill>
            </a:rPr>
            <a:t>Group Structure</a:t>
          </a:r>
          <a:endParaRPr lang="en-IN" sz="900" dirty="0">
            <a:solidFill>
              <a:srgbClr val="002060"/>
            </a:solidFill>
          </a:endParaRPr>
        </a:p>
      </dgm:t>
    </dgm:pt>
    <dgm:pt modelId="{08F90EB9-F2D1-4DFB-922A-E22C58FA0E80}" type="parTrans" cxnId="{E880F413-9E54-467A-9104-B198F93AC891}">
      <dgm:prSet/>
      <dgm:spPr/>
      <dgm:t>
        <a:bodyPr/>
        <a:lstStyle/>
        <a:p>
          <a:endParaRPr lang="en-IN"/>
        </a:p>
      </dgm:t>
    </dgm:pt>
    <dgm:pt modelId="{544AAAAB-51F7-4CEA-9AB0-92B325D59310}" type="sibTrans" cxnId="{E880F413-9E54-467A-9104-B198F93AC891}">
      <dgm:prSet/>
      <dgm:spPr/>
      <dgm:t>
        <a:bodyPr/>
        <a:lstStyle/>
        <a:p>
          <a:endParaRPr lang="en-IN"/>
        </a:p>
      </dgm:t>
    </dgm:pt>
    <dgm:pt modelId="{E563EF72-665E-4392-8F99-80D039F9F6B6}" type="pres">
      <dgm:prSet presAssocID="{FF7E09CE-B7DD-48F0-B937-ED3DDC76FE65}" presName="Name0" presStyleCnt="0">
        <dgm:presLayoutVars>
          <dgm:dir/>
          <dgm:resizeHandles val="exact"/>
        </dgm:presLayoutVars>
      </dgm:prSet>
      <dgm:spPr/>
    </dgm:pt>
    <dgm:pt modelId="{FDF1EDA6-7496-4B5E-90C7-59C87928934D}" type="pres">
      <dgm:prSet presAssocID="{FCF849EC-4447-4FF4-AF4B-0468972C0CB6}" presName="parTxOnly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9FBB997-70AB-4897-9E20-4DF5FCEA077C}" type="pres">
      <dgm:prSet presAssocID="{544AAAAB-51F7-4CEA-9AB0-92B325D59310}" presName="parSpace" presStyleCnt="0"/>
      <dgm:spPr/>
    </dgm:pt>
    <dgm:pt modelId="{DD042D1E-68E3-403A-B679-70FBF37DB7D4}" type="pres">
      <dgm:prSet presAssocID="{B4283BDF-9832-4F07-AA5D-3183D125CADC}" presName="parTxOnly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F69DC05-BE9F-4CF8-9BCD-476805EF3DE4}" type="pres">
      <dgm:prSet presAssocID="{F42E6C38-3B52-4E4A-A018-55532709153E}" presName="parSpace" presStyleCnt="0"/>
      <dgm:spPr/>
    </dgm:pt>
    <dgm:pt modelId="{BC1D85A0-B432-4689-90EC-0AA7E67E300D}" type="pres">
      <dgm:prSet presAssocID="{DCE7855B-A87F-44AD-BA50-DC5B1B4EDDDE}" presName="parTxOnly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FB94D54-C2E3-49AC-B883-6E8682C5074E}" type="pres">
      <dgm:prSet presAssocID="{2C86ED80-1790-4A01-99BB-347D6A313259}" presName="parSpace" presStyleCnt="0"/>
      <dgm:spPr/>
    </dgm:pt>
    <dgm:pt modelId="{3109B137-06C4-4FA1-AF9C-EE1C8417524C}" type="pres">
      <dgm:prSet presAssocID="{3023ECD7-A11E-450E-8681-C7BB29702C3F}" presName="parTxOnly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6BFF200-8D95-41FF-8CE2-58A3085B9BA4}" type="pres">
      <dgm:prSet presAssocID="{EEDDB8B7-6BD9-4551-B5CF-BA797392C358}" presName="parSpace" presStyleCnt="0"/>
      <dgm:spPr/>
    </dgm:pt>
    <dgm:pt modelId="{31191BF7-EFC8-4AD0-AA8D-48242E975EF1}" type="pres">
      <dgm:prSet presAssocID="{7EE973B3-3D91-48A9-BABE-CEB64465B1E4}" presName="parTxOnly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47497AA-48FF-4B7A-8DE7-0F3AE6513EDF}" type="pres">
      <dgm:prSet presAssocID="{C4C06E41-A3F4-4EE2-8B48-BB42998580F7}" presName="parSpace" presStyleCnt="0"/>
      <dgm:spPr/>
    </dgm:pt>
    <dgm:pt modelId="{54CCDE65-477D-4F09-B764-A44048B003F6}" type="pres">
      <dgm:prSet presAssocID="{1388AEAC-B241-4C17-8656-23425E3AA56D}" presName="parTxOnly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B51520C-ED8F-463C-8E12-549B1DC48A6C}" type="pres">
      <dgm:prSet presAssocID="{15907EB5-D6E8-4134-8161-FC3CE2C83C5F}" presName="parSpace" presStyleCnt="0"/>
      <dgm:spPr/>
    </dgm:pt>
    <dgm:pt modelId="{3CC2BDDA-11CB-4167-A6C3-C19308FD93A8}" type="pres">
      <dgm:prSet presAssocID="{7C57FB10-EA2E-4194-AE81-BBF0F3C0335A}" presName="parTxOnly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D281D8C-C675-4E86-BFF7-EE07BBB7C2B6}" type="pres">
      <dgm:prSet presAssocID="{7FCB45C3-340A-4E05-A983-6A1AA6A8A191}" presName="parSpace" presStyleCnt="0"/>
      <dgm:spPr/>
    </dgm:pt>
    <dgm:pt modelId="{73F55A46-015F-473E-85AF-86D31FE6DAE1}" type="pres">
      <dgm:prSet presAssocID="{85924DAB-84C4-4B53-9D41-F165E4CC23DD}" presName="parTxOnly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478F7693-894E-4A28-9E42-BB312271F348}" type="presOf" srcId="{FCF849EC-4447-4FF4-AF4B-0468972C0CB6}" destId="{FDF1EDA6-7496-4B5E-90C7-59C87928934D}" srcOrd="0" destOrd="0" presId="urn:microsoft.com/office/officeart/2005/8/layout/hChevron3"/>
    <dgm:cxn modelId="{D9EAB024-70D2-4BF5-837C-A97B5DED0ADF}" srcId="{FF7E09CE-B7DD-48F0-B937-ED3DDC76FE65}" destId="{B4283BDF-9832-4F07-AA5D-3183D125CADC}" srcOrd="1" destOrd="0" parTransId="{FCEF2FFD-0A44-48CA-A5D5-788E6B5E8867}" sibTransId="{F42E6C38-3B52-4E4A-A018-55532709153E}"/>
    <dgm:cxn modelId="{79882E02-CE1E-479E-8E8B-E3356F9A2F4D}" type="presOf" srcId="{3023ECD7-A11E-450E-8681-C7BB29702C3F}" destId="{3109B137-06C4-4FA1-AF9C-EE1C8417524C}" srcOrd="0" destOrd="0" presId="urn:microsoft.com/office/officeart/2005/8/layout/hChevron3"/>
    <dgm:cxn modelId="{AFC4BA01-82CC-4041-87CD-B53881B6B09A}" type="presOf" srcId="{B4283BDF-9832-4F07-AA5D-3183D125CADC}" destId="{DD042D1E-68E3-403A-B679-70FBF37DB7D4}" srcOrd="0" destOrd="0" presId="urn:microsoft.com/office/officeart/2005/8/layout/hChevron3"/>
    <dgm:cxn modelId="{C8328652-D88C-42BC-BD50-B240EADDFEA4}" srcId="{FF7E09CE-B7DD-48F0-B937-ED3DDC76FE65}" destId="{85924DAB-84C4-4B53-9D41-F165E4CC23DD}" srcOrd="7" destOrd="0" parTransId="{7AF55CF2-F81B-41C0-97C9-C02C58612C11}" sibTransId="{23D886F8-4251-4276-BAA3-5E00F3D02A25}"/>
    <dgm:cxn modelId="{1A0C684D-E35D-41B5-B662-DB976E6805BE}" type="presOf" srcId="{FF7E09CE-B7DD-48F0-B937-ED3DDC76FE65}" destId="{E563EF72-665E-4392-8F99-80D039F9F6B6}" srcOrd="0" destOrd="0" presId="urn:microsoft.com/office/officeart/2005/8/layout/hChevron3"/>
    <dgm:cxn modelId="{961E23D9-478D-4868-A88A-1CD87D109E0E}" type="presOf" srcId="{7C57FB10-EA2E-4194-AE81-BBF0F3C0335A}" destId="{3CC2BDDA-11CB-4167-A6C3-C19308FD93A8}" srcOrd="0" destOrd="0" presId="urn:microsoft.com/office/officeart/2005/8/layout/hChevron3"/>
    <dgm:cxn modelId="{C3D2D831-7E13-4AEA-A3E3-C4BDD0654E8E}" srcId="{FF7E09CE-B7DD-48F0-B937-ED3DDC76FE65}" destId="{7C57FB10-EA2E-4194-AE81-BBF0F3C0335A}" srcOrd="6" destOrd="0" parTransId="{C1B83BC0-FBB9-42D2-9638-74ECC6BD4EA3}" sibTransId="{7FCB45C3-340A-4E05-A983-6A1AA6A8A191}"/>
    <dgm:cxn modelId="{025F1351-BEFE-4229-B3FB-EBFB95EFC20A}" srcId="{FF7E09CE-B7DD-48F0-B937-ED3DDC76FE65}" destId="{1388AEAC-B241-4C17-8656-23425E3AA56D}" srcOrd="5" destOrd="0" parTransId="{859817BD-3F6A-4613-A845-D952855417FE}" sibTransId="{15907EB5-D6E8-4134-8161-FC3CE2C83C5F}"/>
    <dgm:cxn modelId="{A12D7826-A9D2-4F94-83EC-F6F6096F6AB4}" srcId="{FF7E09CE-B7DD-48F0-B937-ED3DDC76FE65}" destId="{DCE7855B-A87F-44AD-BA50-DC5B1B4EDDDE}" srcOrd="2" destOrd="0" parTransId="{1D6869B8-6D6B-4973-B2DE-10F1CA417BDB}" sibTransId="{2C86ED80-1790-4A01-99BB-347D6A313259}"/>
    <dgm:cxn modelId="{F8B87585-9F47-4CFF-859F-7B577050D47C}" type="presOf" srcId="{1388AEAC-B241-4C17-8656-23425E3AA56D}" destId="{54CCDE65-477D-4F09-B764-A44048B003F6}" srcOrd="0" destOrd="0" presId="urn:microsoft.com/office/officeart/2005/8/layout/hChevron3"/>
    <dgm:cxn modelId="{FE25C74F-62D9-451B-90D5-FAC55AD07089}" type="presOf" srcId="{85924DAB-84C4-4B53-9D41-F165E4CC23DD}" destId="{73F55A46-015F-473E-85AF-86D31FE6DAE1}" srcOrd="0" destOrd="0" presId="urn:microsoft.com/office/officeart/2005/8/layout/hChevron3"/>
    <dgm:cxn modelId="{A08B8D34-7DDB-4316-9E04-1052E12E08C3}" type="presOf" srcId="{DCE7855B-A87F-44AD-BA50-DC5B1B4EDDDE}" destId="{BC1D85A0-B432-4689-90EC-0AA7E67E300D}" srcOrd="0" destOrd="0" presId="urn:microsoft.com/office/officeart/2005/8/layout/hChevron3"/>
    <dgm:cxn modelId="{E880F413-9E54-467A-9104-B198F93AC891}" srcId="{FF7E09CE-B7DD-48F0-B937-ED3DDC76FE65}" destId="{FCF849EC-4447-4FF4-AF4B-0468972C0CB6}" srcOrd="0" destOrd="0" parTransId="{08F90EB9-F2D1-4DFB-922A-E22C58FA0E80}" sibTransId="{544AAAAB-51F7-4CEA-9AB0-92B325D59310}"/>
    <dgm:cxn modelId="{E0D1C3B3-E9AF-48E6-8A39-43F66463DFCB}" srcId="{FF7E09CE-B7DD-48F0-B937-ED3DDC76FE65}" destId="{7EE973B3-3D91-48A9-BABE-CEB64465B1E4}" srcOrd="4" destOrd="0" parTransId="{6F62FAE7-5361-42BC-8217-AE6326D04BBC}" sibTransId="{C4C06E41-A3F4-4EE2-8B48-BB42998580F7}"/>
    <dgm:cxn modelId="{AD2FD316-D5DC-46F0-B77D-7E9A8800028D}" srcId="{FF7E09CE-B7DD-48F0-B937-ED3DDC76FE65}" destId="{3023ECD7-A11E-450E-8681-C7BB29702C3F}" srcOrd="3" destOrd="0" parTransId="{F70CCC8E-69CE-4B30-A7D1-0C258B037074}" sibTransId="{EEDDB8B7-6BD9-4551-B5CF-BA797392C358}"/>
    <dgm:cxn modelId="{7E70CD6D-ADC6-4ECA-931A-5474006F911E}" type="presOf" srcId="{7EE973B3-3D91-48A9-BABE-CEB64465B1E4}" destId="{31191BF7-EFC8-4AD0-AA8D-48242E975EF1}" srcOrd="0" destOrd="0" presId="urn:microsoft.com/office/officeart/2005/8/layout/hChevron3"/>
    <dgm:cxn modelId="{A0834010-8116-4661-9CEC-F4FB90DCE521}" type="presParOf" srcId="{E563EF72-665E-4392-8F99-80D039F9F6B6}" destId="{FDF1EDA6-7496-4B5E-90C7-59C87928934D}" srcOrd="0" destOrd="0" presId="urn:microsoft.com/office/officeart/2005/8/layout/hChevron3"/>
    <dgm:cxn modelId="{7C9128BD-1B31-4200-AD99-9D1CE530CE3B}" type="presParOf" srcId="{E563EF72-665E-4392-8F99-80D039F9F6B6}" destId="{E9FBB997-70AB-4897-9E20-4DF5FCEA077C}" srcOrd="1" destOrd="0" presId="urn:microsoft.com/office/officeart/2005/8/layout/hChevron3"/>
    <dgm:cxn modelId="{FB50CBCB-4864-45FA-A708-9D376ABC3591}" type="presParOf" srcId="{E563EF72-665E-4392-8F99-80D039F9F6B6}" destId="{DD042D1E-68E3-403A-B679-70FBF37DB7D4}" srcOrd="2" destOrd="0" presId="urn:microsoft.com/office/officeart/2005/8/layout/hChevron3"/>
    <dgm:cxn modelId="{27BCE1D1-257C-425F-ADA8-8359D1FA6461}" type="presParOf" srcId="{E563EF72-665E-4392-8F99-80D039F9F6B6}" destId="{7F69DC05-BE9F-4CF8-9BCD-476805EF3DE4}" srcOrd="3" destOrd="0" presId="urn:microsoft.com/office/officeart/2005/8/layout/hChevron3"/>
    <dgm:cxn modelId="{F06FF156-A363-4910-85FC-6233810362B4}" type="presParOf" srcId="{E563EF72-665E-4392-8F99-80D039F9F6B6}" destId="{BC1D85A0-B432-4689-90EC-0AA7E67E300D}" srcOrd="4" destOrd="0" presId="urn:microsoft.com/office/officeart/2005/8/layout/hChevron3"/>
    <dgm:cxn modelId="{C255A731-CE2E-46B3-B288-CFE542DCC31A}" type="presParOf" srcId="{E563EF72-665E-4392-8F99-80D039F9F6B6}" destId="{FFB94D54-C2E3-49AC-B883-6E8682C5074E}" srcOrd="5" destOrd="0" presId="urn:microsoft.com/office/officeart/2005/8/layout/hChevron3"/>
    <dgm:cxn modelId="{D0734580-1062-4C28-AB11-7ED81B732AA0}" type="presParOf" srcId="{E563EF72-665E-4392-8F99-80D039F9F6B6}" destId="{3109B137-06C4-4FA1-AF9C-EE1C8417524C}" srcOrd="6" destOrd="0" presId="urn:microsoft.com/office/officeart/2005/8/layout/hChevron3"/>
    <dgm:cxn modelId="{F645C8F6-65A0-4BFE-82DD-AA94E79A4705}" type="presParOf" srcId="{E563EF72-665E-4392-8F99-80D039F9F6B6}" destId="{96BFF200-8D95-41FF-8CE2-58A3085B9BA4}" srcOrd="7" destOrd="0" presId="urn:microsoft.com/office/officeart/2005/8/layout/hChevron3"/>
    <dgm:cxn modelId="{D86CD66D-93BD-41A2-BBD0-CBB5DB76B2DB}" type="presParOf" srcId="{E563EF72-665E-4392-8F99-80D039F9F6B6}" destId="{31191BF7-EFC8-4AD0-AA8D-48242E975EF1}" srcOrd="8" destOrd="0" presId="urn:microsoft.com/office/officeart/2005/8/layout/hChevron3"/>
    <dgm:cxn modelId="{A2B0D2D0-3EE9-4DB0-9CE8-2939A56E7B35}" type="presParOf" srcId="{E563EF72-665E-4392-8F99-80D039F9F6B6}" destId="{F47497AA-48FF-4B7A-8DE7-0F3AE6513EDF}" srcOrd="9" destOrd="0" presId="urn:microsoft.com/office/officeart/2005/8/layout/hChevron3"/>
    <dgm:cxn modelId="{5AF223D0-B07B-407D-8381-E7EC3EDD70DD}" type="presParOf" srcId="{E563EF72-665E-4392-8F99-80D039F9F6B6}" destId="{54CCDE65-477D-4F09-B764-A44048B003F6}" srcOrd="10" destOrd="0" presId="urn:microsoft.com/office/officeart/2005/8/layout/hChevron3"/>
    <dgm:cxn modelId="{EFD474D4-8A90-4F65-A7A1-025F39AF8B3E}" type="presParOf" srcId="{E563EF72-665E-4392-8F99-80D039F9F6B6}" destId="{BB51520C-ED8F-463C-8E12-549B1DC48A6C}" srcOrd="11" destOrd="0" presId="urn:microsoft.com/office/officeart/2005/8/layout/hChevron3"/>
    <dgm:cxn modelId="{A29EF45F-5008-4FFF-963B-2EAC0C8AF30B}" type="presParOf" srcId="{E563EF72-665E-4392-8F99-80D039F9F6B6}" destId="{3CC2BDDA-11CB-4167-A6C3-C19308FD93A8}" srcOrd="12" destOrd="0" presId="urn:microsoft.com/office/officeart/2005/8/layout/hChevron3"/>
    <dgm:cxn modelId="{ED1BDB29-AF4E-4EFA-AAC0-7D2B7636A7E8}" type="presParOf" srcId="{E563EF72-665E-4392-8F99-80D039F9F6B6}" destId="{FD281D8C-C675-4E86-BFF7-EE07BBB7C2B6}" srcOrd="13" destOrd="0" presId="urn:microsoft.com/office/officeart/2005/8/layout/hChevron3"/>
    <dgm:cxn modelId="{EE3B2FF5-6387-4F1E-9917-7FC92E1165B8}" type="presParOf" srcId="{E563EF72-665E-4392-8F99-80D039F9F6B6}" destId="{73F55A46-015F-473E-85AF-86D31FE6DAE1}" srcOrd="1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7E09CE-B7DD-48F0-B937-ED3DDC76FE65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1388AEAC-B241-4C17-8656-23425E3AA56D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900" dirty="0" smtClean="0">
              <a:solidFill>
                <a:srgbClr val="002060"/>
              </a:solidFill>
            </a:rPr>
            <a:t>Future Growth Prospects</a:t>
          </a:r>
          <a:endParaRPr lang="en-IN" sz="900" dirty="0">
            <a:solidFill>
              <a:srgbClr val="002060"/>
            </a:solidFill>
          </a:endParaRPr>
        </a:p>
      </dgm:t>
    </dgm:pt>
    <dgm:pt modelId="{859817BD-3F6A-4613-A845-D952855417FE}" type="parTrans" cxnId="{025F1351-BEFE-4229-B3FB-EBFB95EFC20A}">
      <dgm:prSet/>
      <dgm:spPr/>
      <dgm:t>
        <a:bodyPr/>
        <a:lstStyle/>
        <a:p>
          <a:endParaRPr lang="en-IN"/>
        </a:p>
      </dgm:t>
    </dgm:pt>
    <dgm:pt modelId="{15907EB5-D6E8-4134-8161-FC3CE2C83C5F}" type="sibTrans" cxnId="{025F1351-BEFE-4229-B3FB-EBFB95EFC20A}">
      <dgm:prSet/>
      <dgm:spPr/>
      <dgm:t>
        <a:bodyPr/>
        <a:lstStyle/>
        <a:p>
          <a:endParaRPr lang="en-IN"/>
        </a:p>
      </dgm:t>
    </dgm:pt>
    <dgm:pt modelId="{7C57FB10-EA2E-4194-AE81-BBF0F3C0335A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900" dirty="0" smtClean="0">
              <a:solidFill>
                <a:srgbClr val="002060"/>
              </a:solidFill>
            </a:rPr>
            <a:t>Financials at a Glance</a:t>
          </a:r>
          <a:endParaRPr lang="en-IN" sz="900" dirty="0">
            <a:solidFill>
              <a:srgbClr val="002060"/>
            </a:solidFill>
          </a:endParaRPr>
        </a:p>
      </dgm:t>
    </dgm:pt>
    <dgm:pt modelId="{C1B83BC0-FBB9-42D2-9638-74ECC6BD4EA3}" type="parTrans" cxnId="{C3D2D831-7E13-4AEA-A3E3-C4BDD0654E8E}">
      <dgm:prSet/>
      <dgm:spPr/>
      <dgm:t>
        <a:bodyPr/>
        <a:lstStyle/>
        <a:p>
          <a:endParaRPr lang="en-IN"/>
        </a:p>
      </dgm:t>
    </dgm:pt>
    <dgm:pt modelId="{7FCB45C3-340A-4E05-A983-6A1AA6A8A191}" type="sibTrans" cxnId="{C3D2D831-7E13-4AEA-A3E3-C4BDD0654E8E}">
      <dgm:prSet/>
      <dgm:spPr/>
      <dgm:t>
        <a:bodyPr/>
        <a:lstStyle/>
        <a:p>
          <a:endParaRPr lang="en-IN"/>
        </a:p>
      </dgm:t>
    </dgm:pt>
    <dgm:pt modelId="{85924DAB-84C4-4B53-9D41-F165E4CC23DD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900" dirty="0" smtClean="0">
              <a:solidFill>
                <a:srgbClr val="002060"/>
              </a:solidFill>
            </a:rPr>
            <a:t>Summary Table</a:t>
          </a:r>
          <a:endParaRPr lang="en-IN" sz="900" dirty="0">
            <a:solidFill>
              <a:srgbClr val="002060"/>
            </a:solidFill>
          </a:endParaRPr>
        </a:p>
      </dgm:t>
    </dgm:pt>
    <dgm:pt modelId="{7AF55CF2-F81B-41C0-97C9-C02C58612C11}" type="parTrans" cxnId="{C8328652-D88C-42BC-BD50-B240EADDFEA4}">
      <dgm:prSet/>
      <dgm:spPr/>
      <dgm:t>
        <a:bodyPr/>
        <a:lstStyle/>
        <a:p>
          <a:endParaRPr lang="en-IN"/>
        </a:p>
      </dgm:t>
    </dgm:pt>
    <dgm:pt modelId="{23D886F8-4251-4276-BAA3-5E00F3D02A25}" type="sibTrans" cxnId="{C8328652-D88C-42BC-BD50-B240EADDFEA4}">
      <dgm:prSet/>
      <dgm:spPr/>
      <dgm:t>
        <a:bodyPr/>
        <a:lstStyle/>
        <a:p>
          <a:endParaRPr lang="en-IN"/>
        </a:p>
      </dgm:t>
    </dgm:pt>
    <dgm:pt modelId="{7EE973B3-3D91-48A9-BABE-CEB64465B1E4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900" dirty="0" smtClean="0">
              <a:solidFill>
                <a:srgbClr val="002060"/>
              </a:solidFill>
            </a:rPr>
            <a:t>Country Comparison</a:t>
          </a:r>
          <a:endParaRPr lang="en-IN" sz="900" dirty="0">
            <a:solidFill>
              <a:srgbClr val="002060"/>
            </a:solidFill>
          </a:endParaRPr>
        </a:p>
      </dgm:t>
    </dgm:pt>
    <dgm:pt modelId="{6F62FAE7-5361-42BC-8217-AE6326D04BBC}" type="parTrans" cxnId="{E0D1C3B3-E9AF-48E6-8A39-43F66463DFCB}">
      <dgm:prSet/>
      <dgm:spPr/>
      <dgm:t>
        <a:bodyPr/>
        <a:lstStyle/>
        <a:p>
          <a:endParaRPr lang="en-IN"/>
        </a:p>
      </dgm:t>
    </dgm:pt>
    <dgm:pt modelId="{C4C06E41-A3F4-4EE2-8B48-BB42998580F7}" type="sibTrans" cxnId="{E0D1C3B3-E9AF-48E6-8A39-43F66463DFCB}">
      <dgm:prSet/>
      <dgm:spPr/>
      <dgm:t>
        <a:bodyPr/>
        <a:lstStyle/>
        <a:p>
          <a:endParaRPr lang="en-IN"/>
        </a:p>
      </dgm:t>
    </dgm:pt>
    <dgm:pt modelId="{3023ECD7-A11E-450E-8681-C7BB29702C3F}">
      <dgm:prSet custT="1"/>
      <dgm:spPr>
        <a:solidFill>
          <a:srgbClr val="002060"/>
        </a:solidFill>
      </dgm:spPr>
      <dgm:t>
        <a:bodyPr/>
        <a:lstStyle/>
        <a:p>
          <a:r>
            <a:rPr lang="en-US" sz="900" b="0" dirty="0" smtClean="0">
              <a:solidFill>
                <a:schemeClr val="bg1"/>
              </a:solidFill>
            </a:rPr>
            <a:t>Geographical Footprint</a:t>
          </a:r>
          <a:endParaRPr lang="en-IN" sz="900" b="0" dirty="0">
            <a:solidFill>
              <a:schemeClr val="bg1"/>
            </a:solidFill>
          </a:endParaRPr>
        </a:p>
      </dgm:t>
    </dgm:pt>
    <dgm:pt modelId="{F70CCC8E-69CE-4B30-A7D1-0C258B037074}" type="parTrans" cxnId="{AD2FD316-D5DC-46F0-B77D-7E9A8800028D}">
      <dgm:prSet/>
      <dgm:spPr/>
      <dgm:t>
        <a:bodyPr/>
        <a:lstStyle/>
        <a:p>
          <a:endParaRPr lang="en-IN"/>
        </a:p>
      </dgm:t>
    </dgm:pt>
    <dgm:pt modelId="{EEDDB8B7-6BD9-4551-B5CF-BA797392C358}" type="sibTrans" cxnId="{AD2FD316-D5DC-46F0-B77D-7E9A8800028D}">
      <dgm:prSet/>
      <dgm:spPr/>
      <dgm:t>
        <a:bodyPr/>
        <a:lstStyle/>
        <a:p>
          <a:endParaRPr lang="en-IN"/>
        </a:p>
      </dgm:t>
    </dgm:pt>
    <dgm:pt modelId="{DCE7855B-A87F-44AD-BA50-DC5B1B4EDDDE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900" dirty="0" smtClean="0">
              <a:solidFill>
                <a:srgbClr val="002060"/>
              </a:solidFill>
            </a:rPr>
            <a:t>Business Formula</a:t>
          </a:r>
          <a:endParaRPr lang="en-IN" sz="900" dirty="0">
            <a:solidFill>
              <a:srgbClr val="002060"/>
            </a:solidFill>
          </a:endParaRPr>
        </a:p>
      </dgm:t>
    </dgm:pt>
    <dgm:pt modelId="{1D6869B8-6D6B-4973-B2DE-10F1CA417BDB}" type="parTrans" cxnId="{A12D7826-A9D2-4F94-83EC-F6F6096F6AB4}">
      <dgm:prSet/>
      <dgm:spPr/>
      <dgm:t>
        <a:bodyPr/>
        <a:lstStyle/>
        <a:p>
          <a:endParaRPr lang="en-IN"/>
        </a:p>
      </dgm:t>
    </dgm:pt>
    <dgm:pt modelId="{2C86ED80-1790-4A01-99BB-347D6A313259}" type="sibTrans" cxnId="{A12D7826-A9D2-4F94-83EC-F6F6096F6AB4}">
      <dgm:prSet/>
      <dgm:spPr/>
      <dgm:t>
        <a:bodyPr/>
        <a:lstStyle/>
        <a:p>
          <a:endParaRPr lang="en-IN"/>
        </a:p>
      </dgm:t>
    </dgm:pt>
    <dgm:pt modelId="{B4283BDF-9832-4F07-AA5D-3183D125CADC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900" dirty="0" smtClean="0">
              <a:solidFill>
                <a:srgbClr val="002060"/>
              </a:solidFill>
            </a:rPr>
            <a:t>Historical Timeline</a:t>
          </a:r>
          <a:endParaRPr lang="en-IN" sz="900" dirty="0">
            <a:solidFill>
              <a:srgbClr val="002060"/>
            </a:solidFill>
          </a:endParaRPr>
        </a:p>
      </dgm:t>
    </dgm:pt>
    <dgm:pt modelId="{FCEF2FFD-0A44-48CA-A5D5-788E6B5E8867}" type="parTrans" cxnId="{D9EAB024-70D2-4BF5-837C-A97B5DED0ADF}">
      <dgm:prSet/>
      <dgm:spPr/>
      <dgm:t>
        <a:bodyPr/>
        <a:lstStyle/>
        <a:p>
          <a:endParaRPr lang="en-IN"/>
        </a:p>
      </dgm:t>
    </dgm:pt>
    <dgm:pt modelId="{F42E6C38-3B52-4E4A-A018-55532709153E}" type="sibTrans" cxnId="{D9EAB024-70D2-4BF5-837C-A97B5DED0ADF}">
      <dgm:prSet/>
      <dgm:spPr/>
      <dgm:t>
        <a:bodyPr/>
        <a:lstStyle/>
        <a:p>
          <a:endParaRPr lang="en-IN"/>
        </a:p>
      </dgm:t>
    </dgm:pt>
    <dgm:pt modelId="{FCF849EC-4447-4FF4-AF4B-0468972C0CB6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900" dirty="0" smtClean="0">
              <a:solidFill>
                <a:srgbClr val="002060"/>
              </a:solidFill>
            </a:rPr>
            <a:t>Group Structure</a:t>
          </a:r>
          <a:endParaRPr lang="en-IN" sz="900" dirty="0">
            <a:solidFill>
              <a:srgbClr val="002060"/>
            </a:solidFill>
          </a:endParaRPr>
        </a:p>
      </dgm:t>
    </dgm:pt>
    <dgm:pt modelId="{08F90EB9-F2D1-4DFB-922A-E22C58FA0E80}" type="parTrans" cxnId="{E880F413-9E54-467A-9104-B198F93AC891}">
      <dgm:prSet/>
      <dgm:spPr/>
      <dgm:t>
        <a:bodyPr/>
        <a:lstStyle/>
        <a:p>
          <a:endParaRPr lang="en-IN"/>
        </a:p>
      </dgm:t>
    </dgm:pt>
    <dgm:pt modelId="{544AAAAB-51F7-4CEA-9AB0-92B325D59310}" type="sibTrans" cxnId="{E880F413-9E54-467A-9104-B198F93AC891}">
      <dgm:prSet/>
      <dgm:spPr/>
      <dgm:t>
        <a:bodyPr/>
        <a:lstStyle/>
        <a:p>
          <a:endParaRPr lang="en-IN"/>
        </a:p>
      </dgm:t>
    </dgm:pt>
    <dgm:pt modelId="{E563EF72-665E-4392-8F99-80D039F9F6B6}" type="pres">
      <dgm:prSet presAssocID="{FF7E09CE-B7DD-48F0-B937-ED3DDC76FE65}" presName="Name0" presStyleCnt="0">
        <dgm:presLayoutVars>
          <dgm:dir/>
          <dgm:resizeHandles val="exact"/>
        </dgm:presLayoutVars>
      </dgm:prSet>
      <dgm:spPr/>
    </dgm:pt>
    <dgm:pt modelId="{FDF1EDA6-7496-4B5E-90C7-59C87928934D}" type="pres">
      <dgm:prSet presAssocID="{FCF849EC-4447-4FF4-AF4B-0468972C0CB6}" presName="parTxOnly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9FBB997-70AB-4897-9E20-4DF5FCEA077C}" type="pres">
      <dgm:prSet presAssocID="{544AAAAB-51F7-4CEA-9AB0-92B325D59310}" presName="parSpace" presStyleCnt="0"/>
      <dgm:spPr/>
    </dgm:pt>
    <dgm:pt modelId="{DD042D1E-68E3-403A-B679-70FBF37DB7D4}" type="pres">
      <dgm:prSet presAssocID="{B4283BDF-9832-4F07-AA5D-3183D125CADC}" presName="parTxOnly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F69DC05-BE9F-4CF8-9BCD-476805EF3DE4}" type="pres">
      <dgm:prSet presAssocID="{F42E6C38-3B52-4E4A-A018-55532709153E}" presName="parSpace" presStyleCnt="0"/>
      <dgm:spPr/>
    </dgm:pt>
    <dgm:pt modelId="{BC1D85A0-B432-4689-90EC-0AA7E67E300D}" type="pres">
      <dgm:prSet presAssocID="{DCE7855B-A87F-44AD-BA50-DC5B1B4EDDDE}" presName="parTxOnly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FB94D54-C2E3-49AC-B883-6E8682C5074E}" type="pres">
      <dgm:prSet presAssocID="{2C86ED80-1790-4A01-99BB-347D6A313259}" presName="parSpace" presStyleCnt="0"/>
      <dgm:spPr/>
    </dgm:pt>
    <dgm:pt modelId="{3109B137-06C4-4FA1-AF9C-EE1C8417524C}" type="pres">
      <dgm:prSet presAssocID="{3023ECD7-A11E-450E-8681-C7BB29702C3F}" presName="parTxOnly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6BFF200-8D95-41FF-8CE2-58A3085B9BA4}" type="pres">
      <dgm:prSet presAssocID="{EEDDB8B7-6BD9-4551-B5CF-BA797392C358}" presName="parSpace" presStyleCnt="0"/>
      <dgm:spPr/>
    </dgm:pt>
    <dgm:pt modelId="{31191BF7-EFC8-4AD0-AA8D-48242E975EF1}" type="pres">
      <dgm:prSet presAssocID="{7EE973B3-3D91-48A9-BABE-CEB64465B1E4}" presName="parTxOnly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47497AA-48FF-4B7A-8DE7-0F3AE6513EDF}" type="pres">
      <dgm:prSet presAssocID="{C4C06E41-A3F4-4EE2-8B48-BB42998580F7}" presName="parSpace" presStyleCnt="0"/>
      <dgm:spPr/>
    </dgm:pt>
    <dgm:pt modelId="{54CCDE65-477D-4F09-B764-A44048B003F6}" type="pres">
      <dgm:prSet presAssocID="{1388AEAC-B241-4C17-8656-23425E3AA56D}" presName="parTxOnly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B51520C-ED8F-463C-8E12-549B1DC48A6C}" type="pres">
      <dgm:prSet presAssocID="{15907EB5-D6E8-4134-8161-FC3CE2C83C5F}" presName="parSpace" presStyleCnt="0"/>
      <dgm:spPr/>
    </dgm:pt>
    <dgm:pt modelId="{3CC2BDDA-11CB-4167-A6C3-C19308FD93A8}" type="pres">
      <dgm:prSet presAssocID="{7C57FB10-EA2E-4194-AE81-BBF0F3C0335A}" presName="parTxOnly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D281D8C-C675-4E86-BFF7-EE07BBB7C2B6}" type="pres">
      <dgm:prSet presAssocID="{7FCB45C3-340A-4E05-A983-6A1AA6A8A191}" presName="parSpace" presStyleCnt="0"/>
      <dgm:spPr/>
    </dgm:pt>
    <dgm:pt modelId="{73F55A46-015F-473E-85AF-86D31FE6DAE1}" type="pres">
      <dgm:prSet presAssocID="{85924DAB-84C4-4B53-9D41-F165E4CC23DD}" presName="parTxOnly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10E56693-E244-4917-BFB8-6E0330CAE210}" type="presOf" srcId="{3023ECD7-A11E-450E-8681-C7BB29702C3F}" destId="{3109B137-06C4-4FA1-AF9C-EE1C8417524C}" srcOrd="0" destOrd="0" presId="urn:microsoft.com/office/officeart/2005/8/layout/hChevron3"/>
    <dgm:cxn modelId="{D9EAB024-70D2-4BF5-837C-A97B5DED0ADF}" srcId="{FF7E09CE-B7DD-48F0-B937-ED3DDC76FE65}" destId="{B4283BDF-9832-4F07-AA5D-3183D125CADC}" srcOrd="1" destOrd="0" parTransId="{FCEF2FFD-0A44-48CA-A5D5-788E6B5E8867}" sibTransId="{F42E6C38-3B52-4E4A-A018-55532709153E}"/>
    <dgm:cxn modelId="{C8328652-D88C-42BC-BD50-B240EADDFEA4}" srcId="{FF7E09CE-B7DD-48F0-B937-ED3DDC76FE65}" destId="{85924DAB-84C4-4B53-9D41-F165E4CC23DD}" srcOrd="7" destOrd="0" parTransId="{7AF55CF2-F81B-41C0-97C9-C02C58612C11}" sibTransId="{23D886F8-4251-4276-BAA3-5E00F3D02A25}"/>
    <dgm:cxn modelId="{A5F635ED-7429-4EEF-9217-DD1566E2CC7D}" type="presOf" srcId="{7C57FB10-EA2E-4194-AE81-BBF0F3C0335A}" destId="{3CC2BDDA-11CB-4167-A6C3-C19308FD93A8}" srcOrd="0" destOrd="0" presId="urn:microsoft.com/office/officeart/2005/8/layout/hChevron3"/>
    <dgm:cxn modelId="{230ADC88-4609-4EE8-A9FE-86CEA202DADD}" type="presOf" srcId="{85924DAB-84C4-4B53-9D41-F165E4CC23DD}" destId="{73F55A46-015F-473E-85AF-86D31FE6DAE1}" srcOrd="0" destOrd="0" presId="urn:microsoft.com/office/officeart/2005/8/layout/hChevron3"/>
    <dgm:cxn modelId="{C3D2D831-7E13-4AEA-A3E3-C4BDD0654E8E}" srcId="{FF7E09CE-B7DD-48F0-B937-ED3DDC76FE65}" destId="{7C57FB10-EA2E-4194-AE81-BBF0F3C0335A}" srcOrd="6" destOrd="0" parTransId="{C1B83BC0-FBB9-42D2-9638-74ECC6BD4EA3}" sibTransId="{7FCB45C3-340A-4E05-A983-6A1AA6A8A191}"/>
    <dgm:cxn modelId="{2BC29710-30B9-47FA-A7AB-94A031E57D40}" type="presOf" srcId="{FF7E09CE-B7DD-48F0-B937-ED3DDC76FE65}" destId="{E563EF72-665E-4392-8F99-80D039F9F6B6}" srcOrd="0" destOrd="0" presId="urn:microsoft.com/office/officeart/2005/8/layout/hChevron3"/>
    <dgm:cxn modelId="{025F1351-BEFE-4229-B3FB-EBFB95EFC20A}" srcId="{FF7E09CE-B7DD-48F0-B937-ED3DDC76FE65}" destId="{1388AEAC-B241-4C17-8656-23425E3AA56D}" srcOrd="5" destOrd="0" parTransId="{859817BD-3F6A-4613-A845-D952855417FE}" sibTransId="{15907EB5-D6E8-4134-8161-FC3CE2C83C5F}"/>
    <dgm:cxn modelId="{7F5B1BFE-618A-45EA-9394-DB3DB183C05D}" type="presOf" srcId="{DCE7855B-A87F-44AD-BA50-DC5B1B4EDDDE}" destId="{BC1D85A0-B432-4689-90EC-0AA7E67E300D}" srcOrd="0" destOrd="0" presId="urn:microsoft.com/office/officeart/2005/8/layout/hChevron3"/>
    <dgm:cxn modelId="{A12D7826-A9D2-4F94-83EC-F6F6096F6AB4}" srcId="{FF7E09CE-B7DD-48F0-B937-ED3DDC76FE65}" destId="{DCE7855B-A87F-44AD-BA50-DC5B1B4EDDDE}" srcOrd="2" destOrd="0" parTransId="{1D6869B8-6D6B-4973-B2DE-10F1CA417BDB}" sibTransId="{2C86ED80-1790-4A01-99BB-347D6A313259}"/>
    <dgm:cxn modelId="{FAACC8BB-DED6-4058-92B2-17D834F20222}" type="presOf" srcId="{1388AEAC-B241-4C17-8656-23425E3AA56D}" destId="{54CCDE65-477D-4F09-B764-A44048B003F6}" srcOrd="0" destOrd="0" presId="urn:microsoft.com/office/officeart/2005/8/layout/hChevron3"/>
    <dgm:cxn modelId="{518E3628-1383-437E-A8D0-8B28C3FCD67E}" type="presOf" srcId="{7EE973B3-3D91-48A9-BABE-CEB64465B1E4}" destId="{31191BF7-EFC8-4AD0-AA8D-48242E975EF1}" srcOrd="0" destOrd="0" presId="urn:microsoft.com/office/officeart/2005/8/layout/hChevron3"/>
    <dgm:cxn modelId="{A3366A7B-32B2-4985-8A7F-017C3FF00C8A}" type="presOf" srcId="{B4283BDF-9832-4F07-AA5D-3183D125CADC}" destId="{DD042D1E-68E3-403A-B679-70FBF37DB7D4}" srcOrd="0" destOrd="0" presId="urn:microsoft.com/office/officeart/2005/8/layout/hChevron3"/>
    <dgm:cxn modelId="{A8C6D294-4E6B-4C98-A566-398267AB0208}" type="presOf" srcId="{FCF849EC-4447-4FF4-AF4B-0468972C0CB6}" destId="{FDF1EDA6-7496-4B5E-90C7-59C87928934D}" srcOrd="0" destOrd="0" presId="urn:microsoft.com/office/officeart/2005/8/layout/hChevron3"/>
    <dgm:cxn modelId="{E880F413-9E54-467A-9104-B198F93AC891}" srcId="{FF7E09CE-B7DD-48F0-B937-ED3DDC76FE65}" destId="{FCF849EC-4447-4FF4-AF4B-0468972C0CB6}" srcOrd="0" destOrd="0" parTransId="{08F90EB9-F2D1-4DFB-922A-E22C58FA0E80}" sibTransId="{544AAAAB-51F7-4CEA-9AB0-92B325D59310}"/>
    <dgm:cxn modelId="{E0D1C3B3-E9AF-48E6-8A39-43F66463DFCB}" srcId="{FF7E09CE-B7DD-48F0-B937-ED3DDC76FE65}" destId="{7EE973B3-3D91-48A9-BABE-CEB64465B1E4}" srcOrd="4" destOrd="0" parTransId="{6F62FAE7-5361-42BC-8217-AE6326D04BBC}" sibTransId="{C4C06E41-A3F4-4EE2-8B48-BB42998580F7}"/>
    <dgm:cxn modelId="{AD2FD316-D5DC-46F0-B77D-7E9A8800028D}" srcId="{FF7E09CE-B7DD-48F0-B937-ED3DDC76FE65}" destId="{3023ECD7-A11E-450E-8681-C7BB29702C3F}" srcOrd="3" destOrd="0" parTransId="{F70CCC8E-69CE-4B30-A7D1-0C258B037074}" sibTransId="{EEDDB8B7-6BD9-4551-B5CF-BA797392C358}"/>
    <dgm:cxn modelId="{676C1AC8-F2DA-4AF8-9645-A9CA191ED1F2}" type="presParOf" srcId="{E563EF72-665E-4392-8F99-80D039F9F6B6}" destId="{FDF1EDA6-7496-4B5E-90C7-59C87928934D}" srcOrd="0" destOrd="0" presId="urn:microsoft.com/office/officeart/2005/8/layout/hChevron3"/>
    <dgm:cxn modelId="{A298F11D-2AA4-4B51-A2C4-5A8827EBC89A}" type="presParOf" srcId="{E563EF72-665E-4392-8F99-80D039F9F6B6}" destId="{E9FBB997-70AB-4897-9E20-4DF5FCEA077C}" srcOrd="1" destOrd="0" presId="urn:microsoft.com/office/officeart/2005/8/layout/hChevron3"/>
    <dgm:cxn modelId="{69BF85D6-95EE-47D6-8742-AA62F8546856}" type="presParOf" srcId="{E563EF72-665E-4392-8F99-80D039F9F6B6}" destId="{DD042D1E-68E3-403A-B679-70FBF37DB7D4}" srcOrd="2" destOrd="0" presId="urn:microsoft.com/office/officeart/2005/8/layout/hChevron3"/>
    <dgm:cxn modelId="{F727F86C-49CE-471C-A3B3-7488CE101D4C}" type="presParOf" srcId="{E563EF72-665E-4392-8F99-80D039F9F6B6}" destId="{7F69DC05-BE9F-4CF8-9BCD-476805EF3DE4}" srcOrd="3" destOrd="0" presId="urn:microsoft.com/office/officeart/2005/8/layout/hChevron3"/>
    <dgm:cxn modelId="{4E1BA6E1-5C17-4D7B-8156-A2C25C3D8B0C}" type="presParOf" srcId="{E563EF72-665E-4392-8F99-80D039F9F6B6}" destId="{BC1D85A0-B432-4689-90EC-0AA7E67E300D}" srcOrd="4" destOrd="0" presId="urn:microsoft.com/office/officeart/2005/8/layout/hChevron3"/>
    <dgm:cxn modelId="{0C5B3DF1-3255-4441-909A-D971940DC2AB}" type="presParOf" srcId="{E563EF72-665E-4392-8F99-80D039F9F6B6}" destId="{FFB94D54-C2E3-49AC-B883-6E8682C5074E}" srcOrd="5" destOrd="0" presId="urn:microsoft.com/office/officeart/2005/8/layout/hChevron3"/>
    <dgm:cxn modelId="{67EB6A23-C80F-40DF-8A4C-53C7242DE026}" type="presParOf" srcId="{E563EF72-665E-4392-8F99-80D039F9F6B6}" destId="{3109B137-06C4-4FA1-AF9C-EE1C8417524C}" srcOrd="6" destOrd="0" presId="urn:microsoft.com/office/officeart/2005/8/layout/hChevron3"/>
    <dgm:cxn modelId="{8BDE338F-82D9-4649-8601-9F543EAD3E73}" type="presParOf" srcId="{E563EF72-665E-4392-8F99-80D039F9F6B6}" destId="{96BFF200-8D95-41FF-8CE2-58A3085B9BA4}" srcOrd="7" destOrd="0" presId="urn:microsoft.com/office/officeart/2005/8/layout/hChevron3"/>
    <dgm:cxn modelId="{06D61415-1832-4CCF-925B-3FC93505A3F6}" type="presParOf" srcId="{E563EF72-665E-4392-8F99-80D039F9F6B6}" destId="{31191BF7-EFC8-4AD0-AA8D-48242E975EF1}" srcOrd="8" destOrd="0" presId="urn:microsoft.com/office/officeart/2005/8/layout/hChevron3"/>
    <dgm:cxn modelId="{B41B4033-EFA5-4FD1-949D-79AAECB82669}" type="presParOf" srcId="{E563EF72-665E-4392-8F99-80D039F9F6B6}" destId="{F47497AA-48FF-4B7A-8DE7-0F3AE6513EDF}" srcOrd="9" destOrd="0" presId="urn:microsoft.com/office/officeart/2005/8/layout/hChevron3"/>
    <dgm:cxn modelId="{F6BD597D-E5A9-49AF-B130-FAA35CF3291E}" type="presParOf" srcId="{E563EF72-665E-4392-8F99-80D039F9F6B6}" destId="{54CCDE65-477D-4F09-B764-A44048B003F6}" srcOrd="10" destOrd="0" presId="urn:microsoft.com/office/officeart/2005/8/layout/hChevron3"/>
    <dgm:cxn modelId="{0D698FBE-1D9B-4551-B916-F9A159CC48CF}" type="presParOf" srcId="{E563EF72-665E-4392-8F99-80D039F9F6B6}" destId="{BB51520C-ED8F-463C-8E12-549B1DC48A6C}" srcOrd="11" destOrd="0" presId="urn:microsoft.com/office/officeart/2005/8/layout/hChevron3"/>
    <dgm:cxn modelId="{2CB8E1BA-00B5-408B-A2E4-85ACFD0BF271}" type="presParOf" srcId="{E563EF72-665E-4392-8F99-80D039F9F6B6}" destId="{3CC2BDDA-11CB-4167-A6C3-C19308FD93A8}" srcOrd="12" destOrd="0" presId="urn:microsoft.com/office/officeart/2005/8/layout/hChevron3"/>
    <dgm:cxn modelId="{9439362B-5487-4857-950A-C82D196DD0B0}" type="presParOf" srcId="{E563EF72-665E-4392-8F99-80D039F9F6B6}" destId="{FD281D8C-C675-4E86-BFF7-EE07BBB7C2B6}" srcOrd="13" destOrd="0" presId="urn:microsoft.com/office/officeart/2005/8/layout/hChevron3"/>
    <dgm:cxn modelId="{DE2DB00A-D2F2-4D81-943E-5F634994FE62}" type="presParOf" srcId="{E563EF72-665E-4392-8F99-80D039F9F6B6}" destId="{73F55A46-015F-473E-85AF-86D31FE6DAE1}" srcOrd="1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F7E09CE-B7DD-48F0-B937-ED3DDC76FE65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1388AEAC-B241-4C17-8656-23425E3AA56D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900" dirty="0" smtClean="0">
              <a:solidFill>
                <a:srgbClr val="002060"/>
              </a:solidFill>
            </a:rPr>
            <a:t>Future Growth Prospects</a:t>
          </a:r>
          <a:endParaRPr lang="en-IN" sz="900" dirty="0">
            <a:solidFill>
              <a:srgbClr val="002060"/>
            </a:solidFill>
          </a:endParaRPr>
        </a:p>
      </dgm:t>
    </dgm:pt>
    <dgm:pt modelId="{859817BD-3F6A-4613-A845-D952855417FE}" type="parTrans" cxnId="{025F1351-BEFE-4229-B3FB-EBFB95EFC20A}">
      <dgm:prSet/>
      <dgm:spPr/>
      <dgm:t>
        <a:bodyPr/>
        <a:lstStyle/>
        <a:p>
          <a:endParaRPr lang="en-IN"/>
        </a:p>
      </dgm:t>
    </dgm:pt>
    <dgm:pt modelId="{15907EB5-D6E8-4134-8161-FC3CE2C83C5F}" type="sibTrans" cxnId="{025F1351-BEFE-4229-B3FB-EBFB95EFC20A}">
      <dgm:prSet/>
      <dgm:spPr/>
      <dgm:t>
        <a:bodyPr/>
        <a:lstStyle/>
        <a:p>
          <a:endParaRPr lang="en-IN"/>
        </a:p>
      </dgm:t>
    </dgm:pt>
    <dgm:pt modelId="{7C57FB10-EA2E-4194-AE81-BBF0F3C0335A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900" dirty="0" smtClean="0">
              <a:solidFill>
                <a:srgbClr val="002060"/>
              </a:solidFill>
            </a:rPr>
            <a:t>Financials at a Glance</a:t>
          </a:r>
          <a:endParaRPr lang="en-IN" sz="900" dirty="0">
            <a:solidFill>
              <a:srgbClr val="002060"/>
            </a:solidFill>
          </a:endParaRPr>
        </a:p>
      </dgm:t>
    </dgm:pt>
    <dgm:pt modelId="{C1B83BC0-FBB9-42D2-9638-74ECC6BD4EA3}" type="parTrans" cxnId="{C3D2D831-7E13-4AEA-A3E3-C4BDD0654E8E}">
      <dgm:prSet/>
      <dgm:spPr/>
      <dgm:t>
        <a:bodyPr/>
        <a:lstStyle/>
        <a:p>
          <a:endParaRPr lang="en-IN"/>
        </a:p>
      </dgm:t>
    </dgm:pt>
    <dgm:pt modelId="{7FCB45C3-340A-4E05-A983-6A1AA6A8A191}" type="sibTrans" cxnId="{C3D2D831-7E13-4AEA-A3E3-C4BDD0654E8E}">
      <dgm:prSet/>
      <dgm:spPr/>
      <dgm:t>
        <a:bodyPr/>
        <a:lstStyle/>
        <a:p>
          <a:endParaRPr lang="en-IN"/>
        </a:p>
      </dgm:t>
    </dgm:pt>
    <dgm:pt modelId="{85924DAB-84C4-4B53-9D41-F165E4CC23DD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900" dirty="0" smtClean="0">
              <a:solidFill>
                <a:srgbClr val="002060"/>
              </a:solidFill>
            </a:rPr>
            <a:t>Summary Table</a:t>
          </a:r>
          <a:endParaRPr lang="en-IN" sz="900" dirty="0">
            <a:solidFill>
              <a:srgbClr val="002060"/>
            </a:solidFill>
          </a:endParaRPr>
        </a:p>
      </dgm:t>
    </dgm:pt>
    <dgm:pt modelId="{7AF55CF2-F81B-41C0-97C9-C02C58612C11}" type="parTrans" cxnId="{C8328652-D88C-42BC-BD50-B240EADDFEA4}">
      <dgm:prSet/>
      <dgm:spPr/>
      <dgm:t>
        <a:bodyPr/>
        <a:lstStyle/>
        <a:p>
          <a:endParaRPr lang="en-IN"/>
        </a:p>
      </dgm:t>
    </dgm:pt>
    <dgm:pt modelId="{23D886F8-4251-4276-BAA3-5E00F3D02A25}" type="sibTrans" cxnId="{C8328652-D88C-42BC-BD50-B240EADDFEA4}">
      <dgm:prSet/>
      <dgm:spPr/>
      <dgm:t>
        <a:bodyPr/>
        <a:lstStyle/>
        <a:p>
          <a:endParaRPr lang="en-IN"/>
        </a:p>
      </dgm:t>
    </dgm:pt>
    <dgm:pt modelId="{7EE973B3-3D91-48A9-BABE-CEB64465B1E4}">
      <dgm:prSet custT="1"/>
      <dgm:spPr>
        <a:solidFill>
          <a:srgbClr val="002060"/>
        </a:solidFill>
      </dgm:spPr>
      <dgm:t>
        <a:bodyPr/>
        <a:lstStyle/>
        <a:p>
          <a:r>
            <a:rPr lang="en-US" sz="900" dirty="0" smtClean="0">
              <a:solidFill>
                <a:schemeClr val="bg1"/>
              </a:solidFill>
            </a:rPr>
            <a:t>Country Comparison</a:t>
          </a:r>
          <a:endParaRPr lang="en-IN" sz="900" dirty="0">
            <a:solidFill>
              <a:schemeClr val="bg1"/>
            </a:solidFill>
          </a:endParaRPr>
        </a:p>
      </dgm:t>
    </dgm:pt>
    <dgm:pt modelId="{6F62FAE7-5361-42BC-8217-AE6326D04BBC}" type="parTrans" cxnId="{E0D1C3B3-E9AF-48E6-8A39-43F66463DFCB}">
      <dgm:prSet/>
      <dgm:spPr/>
      <dgm:t>
        <a:bodyPr/>
        <a:lstStyle/>
        <a:p>
          <a:endParaRPr lang="en-IN"/>
        </a:p>
      </dgm:t>
    </dgm:pt>
    <dgm:pt modelId="{C4C06E41-A3F4-4EE2-8B48-BB42998580F7}" type="sibTrans" cxnId="{E0D1C3B3-E9AF-48E6-8A39-43F66463DFCB}">
      <dgm:prSet/>
      <dgm:spPr/>
      <dgm:t>
        <a:bodyPr/>
        <a:lstStyle/>
        <a:p>
          <a:endParaRPr lang="en-IN"/>
        </a:p>
      </dgm:t>
    </dgm:pt>
    <dgm:pt modelId="{3023ECD7-A11E-450E-8681-C7BB29702C3F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900" dirty="0" smtClean="0">
              <a:solidFill>
                <a:srgbClr val="002060"/>
              </a:solidFill>
            </a:rPr>
            <a:t>Geographical Footprint</a:t>
          </a:r>
          <a:endParaRPr lang="en-IN" sz="900" dirty="0">
            <a:solidFill>
              <a:srgbClr val="002060"/>
            </a:solidFill>
          </a:endParaRPr>
        </a:p>
      </dgm:t>
    </dgm:pt>
    <dgm:pt modelId="{F70CCC8E-69CE-4B30-A7D1-0C258B037074}" type="parTrans" cxnId="{AD2FD316-D5DC-46F0-B77D-7E9A8800028D}">
      <dgm:prSet/>
      <dgm:spPr/>
      <dgm:t>
        <a:bodyPr/>
        <a:lstStyle/>
        <a:p>
          <a:endParaRPr lang="en-IN"/>
        </a:p>
      </dgm:t>
    </dgm:pt>
    <dgm:pt modelId="{EEDDB8B7-6BD9-4551-B5CF-BA797392C358}" type="sibTrans" cxnId="{AD2FD316-D5DC-46F0-B77D-7E9A8800028D}">
      <dgm:prSet/>
      <dgm:spPr/>
      <dgm:t>
        <a:bodyPr/>
        <a:lstStyle/>
        <a:p>
          <a:endParaRPr lang="en-IN"/>
        </a:p>
      </dgm:t>
    </dgm:pt>
    <dgm:pt modelId="{DCE7855B-A87F-44AD-BA50-DC5B1B4EDDDE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900" dirty="0" smtClean="0">
              <a:solidFill>
                <a:srgbClr val="002060"/>
              </a:solidFill>
            </a:rPr>
            <a:t>Business Formula</a:t>
          </a:r>
          <a:endParaRPr lang="en-IN" sz="900" dirty="0">
            <a:solidFill>
              <a:srgbClr val="002060"/>
            </a:solidFill>
          </a:endParaRPr>
        </a:p>
      </dgm:t>
    </dgm:pt>
    <dgm:pt modelId="{1D6869B8-6D6B-4973-B2DE-10F1CA417BDB}" type="parTrans" cxnId="{A12D7826-A9D2-4F94-83EC-F6F6096F6AB4}">
      <dgm:prSet/>
      <dgm:spPr/>
      <dgm:t>
        <a:bodyPr/>
        <a:lstStyle/>
        <a:p>
          <a:endParaRPr lang="en-IN"/>
        </a:p>
      </dgm:t>
    </dgm:pt>
    <dgm:pt modelId="{2C86ED80-1790-4A01-99BB-347D6A313259}" type="sibTrans" cxnId="{A12D7826-A9D2-4F94-83EC-F6F6096F6AB4}">
      <dgm:prSet/>
      <dgm:spPr/>
      <dgm:t>
        <a:bodyPr/>
        <a:lstStyle/>
        <a:p>
          <a:endParaRPr lang="en-IN"/>
        </a:p>
      </dgm:t>
    </dgm:pt>
    <dgm:pt modelId="{B4283BDF-9832-4F07-AA5D-3183D125CADC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900" dirty="0" smtClean="0">
              <a:solidFill>
                <a:srgbClr val="002060"/>
              </a:solidFill>
            </a:rPr>
            <a:t>Historical Timeline</a:t>
          </a:r>
          <a:endParaRPr lang="en-IN" sz="900" dirty="0">
            <a:solidFill>
              <a:srgbClr val="002060"/>
            </a:solidFill>
          </a:endParaRPr>
        </a:p>
      </dgm:t>
    </dgm:pt>
    <dgm:pt modelId="{FCEF2FFD-0A44-48CA-A5D5-788E6B5E8867}" type="parTrans" cxnId="{D9EAB024-70D2-4BF5-837C-A97B5DED0ADF}">
      <dgm:prSet/>
      <dgm:spPr/>
      <dgm:t>
        <a:bodyPr/>
        <a:lstStyle/>
        <a:p>
          <a:endParaRPr lang="en-IN"/>
        </a:p>
      </dgm:t>
    </dgm:pt>
    <dgm:pt modelId="{F42E6C38-3B52-4E4A-A018-55532709153E}" type="sibTrans" cxnId="{D9EAB024-70D2-4BF5-837C-A97B5DED0ADF}">
      <dgm:prSet/>
      <dgm:spPr/>
      <dgm:t>
        <a:bodyPr/>
        <a:lstStyle/>
        <a:p>
          <a:endParaRPr lang="en-IN"/>
        </a:p>
      </dgm:t>
    </dgm:pt>
    <dgm:pt modelId="{FCF849EC-4447-4FF4-AF4B-0468972C0CB6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900" dirty="0" smtClean="0">
              <a:solidFill>
                <a:srgbClr val="002060"/>
              </a:solidFill>
            </a:rPr>
            <a:t>Group Structure</a:t>
          </a:r>
          <a:endParaRPr lang="en-IN" sz="900" dirty="0">
            <a:solidFill>
              <a:srgbClr val="002060"/>
            </a:solidFill>
          </a:endParaRPr>
        </a:p>
      </dgm:t>
    </dgm:pt>
    <dgm:pt modelId="{08F90EB9-F2D1-4DFB-922A-E22C58FA0E80}" type="parTrans" cxnId="{E880F413-9E54-467A-9104-B198F93AC891}">
      <dgm:prSet/>
      <dgm:spPr/>
      <dgm:t>
        <a:bodyPr/>
        <a:lstStyle/>
        <a:p>
          <a:endParaRPr lang="en-IN"/>
        </a:p>
      </dgm:t>
    </dgm:pt>
    <dgm:pt modelId="{544AAAAB-51F7-4CEA-9AB0-92B325D59310}" type="sibTrans" cxnId="{E880F413-9E54-467A-9104-B198F93AC891}">
      <dgm:prSet/>
      <dgm:spPr/>
      <dgm:t>
        <a:bodyPr/>
        <a:lstStyle/>
        <a:p>
          <a:endParaRPr lang="en-IN"/>
        </a:p>
      </dgm:t>
    </dgm:pt>
    <dgm:pt modelId="{E563EF72-665E-4392-8F99-80D039F9F6B6}" type="pres">
      <dgm:prSet presAssocID="{FF7E09CE-B7DD-48F0-B937-ED3DDC76FE65}" presName="Name0" presStyleCnt="0">
        <dgm:presLayoutVars>
          <dgm:dir/>
          <dgm:resizeHandles val="exact"/>
        </dgm:presLayoutVars>
      </dgm:prSet>
      <dgm:spPr/>
    </dgm:pt>
    <dgm:pt modelId="{FDF1EDA6-7496-4B5E-90C7-59C87928934D}" type="pres">
      <dgm:prSet presAssocID="{FCF849EC-4447-4FF4-AF4B-0468972C0CB6}" presName="parTxOnly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9FBB997-70AB-4897-9E20-4DF5FCEA077C}" type="pres">
      <dgm:prSet presAssocID="{544AAAAB-51F7-4CEA-9AB0-92B325D59310}" presName="parSpace" presStyleCnt="0"/>
      <dgm:spPr/>
    </dgm:pt>
    <dgm:pt modelId="{DD042D1E-68E3-403A-B679-70FBF37DB7D4}" type="pres">
      <dgm:prSet presAssocID="{B4283BDF-9832-4F07-AA5D-3183D125CADC}" presName="parTxOnly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F69DC05-BE9F-4CF8-9BCD-476805EF3DE4}" type="pres">
      <dgm:prSet presAssocID="{F42E6C38-3B52-4E4A-A018-55532709153E}" presName="parSpace" presStyleCnt="0"/>
      <dgm:spPr/>
    </dgm:pt>
    <dgm:pt modelId="{BC1D85A0-B432-4689-90EC-0AA7E67E300D}" type="pres">
      <dgm:prSet presAssocID="{DCE7855B-A87F-44AD-BA50-DC5B1B4EDDDE}" presName="parTxOnly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FB94D54-C2E3-49AC-B883-6E8682C5074E}" type="pres">
      <dgm:prSet presAssocID="{2C86ED80-1790-4A01-99BB-347D6A313259}" presName="parSpace" presStyleCnt="0"/>
      <dgm:spPr/>
    </dgm:pt>
    <dgm:pt modelId="{3109B137-06C4-4FA1-AF9C-EE1C8417524C}" type="pres">
      <dgm:prSet presAssocID="{3023ECD7-A11E-450E-8681-C7BB29702C3F}" presName="parTxOnly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6BFF200-8D95-41FF-8CE2-58A3085B9BA4}" type="pres">
      <dgm:prSet presAssocID="{EEDDB8B7-6BD9-4551-B5CF-BA797392C358}" presName="parSpace" presStyleCnt="0"/>
      <dgm:spPr/>
    </dgm:pt>
    <dgm:pt modelId="{31191BF7-EFC8-4AD0-AA8D-48242E975EF1}" type="pres">
      <dgm:prSet presAssocID="{7EE973B3-3D91-48A9-BABE-CEB64465B1E4}" presName="parTxOnly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47497AA-48FF-4B7A-8DE7-0F3AE6513EDF}" type="pres">
      <dgm:prSet presAssocID="{C4C06E41-A3F4-4EE2-8B48-BB42998580F7}" presName="parSpace" presStyleCnt="0"/>
      <dgm:spPr/>
    </dgm:pt>
    <dgm:pt modelId="{54CCDE65-477D-4F09-B764-A44048B003F6}" type="pres">
      <dgm:prSet presAssocID="{1388AEAC-B241-4C17-8656-23425E3AA56D}" presName="parTxOnly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B51520C-ED8F-463C-8E12-549B1DC48A6C}" type="pres">
      <dgm:prSet presAssocID="{15907EB5-D6E8-4134-8161-FC3CE2C83C5F}" presName="parSpace" presStyleCnt="0"/>
      <dgm:spPr/>
    </dgm:pt>
    <dgm:pt modelId="{3CC2BDDA-11CB-4167-A6C3-C19308FD93A8}" type="pres">
      <dgm:prSet presAssocID="{7C57FB10-EA2E-4194-AE81-BBF0F3C0335A}" presName="parTxOnly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D281D8C-C675-4E86-BFF7-EE07BBB7C2B6}" type="pres">
      <dgm:prSet presAssocID="{7FCB45C3-340A-4E05-A983-6A1AA6A8A191}" presName="parSpace" presStyleCnt="0"/>
      <dgm:spPr/>
    </dgm:pt>
    <dgm:pt modelId="{73F55A46-015F-473E-85AF-86D31FE6DAE1}" type="pres">
      <dgm:prSet presAssocID="{85924DAB-84C4-4B53-9D41-F165E4CC23DD}" presName="parTxOnly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9EAB024-70D2-4BF5-837C-A97B5DED0ADF}" srcId="{FF7E09CE-B7DD-48F0-B937-ED3DDC76FE65}" destId="{B4283BDF-9832-4F07-AA5D-3183D125CADC}" srcOrd="1" destOrd="0" parTransId="{FCEF2FFD-0A44-48CA-A5D5-788E6B5E8867}" sibTransId="{F42E6C38-3B52-4E4A-A018-55532709153E}"/>
    <dgm:cxn modelId="{C543ECEB-E9C5-4F0E-8C7A-8D2B63BF83DE}" type="presOf" srcId="{1388AEAC-B241-4C17-8656-23425E3AA56D}" destId="{54CCDE65-477D-4F09-B764-A44048B003F6}" srcOrd="0" destOrd="0" presId="urn:microsoft.com/office/officeart/2005/8/layout/hChevron3"/>
    <dgm:cxn modelId="{C624D33D-088A-4001-B22F-1FD914BC42F7}" type="presOf" srcId="{FF7E09CE-B7DD-48F0-B937-ED3DDC76FE65}" destId="{E563EF72-665E-4392-8F99-80D039F9F6B6}" srcOrd="0" destOrd="0" presId="urn:microsoft.com/office/officeart/2005/8/layout/hChevron3"/>
    <dgm:cxn modelId="{C8328652-D88C-42BC-BD50-B240EADDFEA4}" srcId="{FF7E09CE-B7DD-48F0-B937-ED3DDC76FE65}" destId="{85924DAB-84C4-4B53-9D41-F165E4CC23DD}" srcOrd="7" destOrd="0" parTransId="{7AF55CF2-F81B-41C0-97C9-C02C58612C11}" sibTransId="{23D886F8-4251-4276-BAA3-5E00F3D02A25}"/>
    <dgm:cxn modelId="{ECB7C387-57E2-4D9E-8585-2B5A64D8C8CE}" type="presOf" srcId="{B4283BDF-9832-4F07-AA5D-3183D125CADC}" destId="{DD042D1E-68E3-403A-B679-70FBF37DB7D4}" srcOrd="0" destOrd="0" presId="urn:microsoft.com/office/officeart/2005/8/layout/hChevron3"/>
    <dgm:cxn modelId="{97B4508F-CF5F-4717-B454-181298FA4AD2}" type="presOf" srcId="{3023ECD7-A11E-450E-8681-C7BB29702C3F}" destId="{3109B137-06C4-4FA1-AF9C-EE1C8417524C}" srcOrd="0" destOrd="0" presId="urn:microsoft.com/office/officeart/2005/8/layout/hChevron3"/>
    <dgm:cxn modelId="{575B845E-3F5E-4929-A36B-F7D7AF690944}" type="presOf" srcId="{DCE7855B-A87F-44AD-BA50-DC5B1B4EDDDE}" destId="{BC1D85A0-B432-4689-90EC-0AA7E67E300D}" srcOrd="0" destOrd="0" presId="urn:microsoft.com/office/officeart/2005/8/layout/hChevron3"/>
    <dgm:cxn modelId="{C3D2D831-7E13-4AEA-A3E3-C4BDD0654E8E}" srcId="{FF7E09CE-B7DD-48F0-B937-ED3DDC76FE65}" destId="{7C57FB10-EA2E-4194-AE81-BBF0F3C0335A}" srcOrd="6" destOrd="0" parTransId="{C1B83BC0-FBB9-42D2-9638-74ECC6BD4EA3}" sibTransId="{7FCB45C3-340A-4E05-A983-6A1AA6A8A191}"/>
    <dgm:cxn modelId="{025F1351-BEFE-4229-B3FB-EBFB95EFC20A}" srcId="{FF7E09CE-B7DD-48F0-B937-ED3DDC76FE65}" destId="{1388AEAC-B241-4C17-8656-23425E3AA56D}" srcOrd="5" destOrd="0" parTransId="{859817BD-3F6A-4613-A845-D952855417FE}" sibTransId="{15907EB5-D6E8-4134-8161-FC3CE2C83C5F}"/>
    <dgm:cxn modelId="{1A853C4B-DF1C-426F-B51E-E6B2E93F56A6}" type="presOf" srcId="{85924DAB-84C4-4B53-9D41-F165E4CC23DD}" destId="{73F55A46-015F-473E-85AF-86D31FE6DAE1}" srcOrd="0" destOrd="0" presId="urn:microsoft.com/office/officeart/2005/8/layout/hChevron3"/>
    <dgm:cxn modelId="{8F9F0518-52E4-4C94-9309-D924E8BD8D27}" type="presOf" srcId="{7EE973B3-3D91-48A9-BABE-CEB64465B1E4}" destId="{31191BF7-EFC8-4AD0-AA8D-48242E975EF1}" srcOrd="0" destOrd="0" presId="urn:microsoft.com/office/officeart/2005/8/layout/hChevron3"/>
    <dgm:cxn modelId="{A12D7826-A9D2-4F94-83EC-F6F6096F6AB4}" srcId="{FF7E09CE-B7DD-48F0-B937-ED3DDC76FE65}" destId="{DCE7855B-A87F-44AD-BA50-DC5B1B4EDDDE}" srcOrd="2" destOrd="0" parTransId="{1D6869B8-6D6B-4973-B2DE-10F1CA417BDB}" sibTransId="{2C86ED80-1790-4A01-99BB-347D6A313259}"/>
    <dgm:cxn modelId="{C75B87E8-0C94-4810-ACE9-0A885729DA31}" type="presOf" srcId="{7C57FB10-EA2E-4194-AE81-BBF0F3C0335A}" destId="{3CC2BDDA-11CB-4167-A6C3-C19308FD93A8}" srcOrd="0" destOrd="0" presId="urn:microsoft.com/office/officeart/2005/8/layout/hChevron3"/>
    <dgm:cxn modelId="{79D5912B-B4A1-4E0B-9271-DDFF7B0114DD}" type="presOf" srcId="{FCF849EC-4447-4FF4-AF4B-0468972C0CB6}" destId="{FDF1EDA6-7496-4B5E-90C7-59C87928934D}" srcOrd="0" destOrd="0" presId="urn:microsoft.com/office/officeart/2005/8/layout/hChevron3"/>
    <dgm:cxn modelId="{E880F413-9E54-467A-9104-B198F93AC891}" srcId="{FF7E09CE-B7DD-48F0-B937-ED3DDC76FE65}" destId="{FCF849EC-4447-4FF4-AF4B-0468972C0CB6}" srcOrd="0" destOrd="0" parTransId="{08F90EB9-F2D1-4DFB-922A-E22C58FA0E80}" sibTransId="{544AAAAB-51F7-4CEA-9AB0-92B325D59310}"/>
    <dgm:cxn modelId="{E0D1C3B3-E9AF-48E6-8A39-43F66463DFCB}" srcId="{FF7E09CE-B7DD-48F0-B937-ED3DDC76FE65}" destId="{7EE973B3-3D91-48A9-BABE-CEB64465B1E4}" srcOrd="4" destOrd="0" parTransId="{6F62FAE7-5361-42BC-8217-AE6326D04BBC}" sibTransId="{C4C06E41-A3F4-4EE2-8B48-BB42998580F7}"/>
    <dgm:cxn modelId="{AD2FD316-D5DC-46F0-B77D-7E9A8800028D}" srcId="{FF7E09CE-B7DD-48F0-B937-ED3DDC76FE65}" destId="{3023ECD7-A11E-450E-8681-C7BB29702C3F}" srcOrd="3" destOrd="0" parTransId="{F70CCC8E-69CE-4B30-A7D1-0C258B037074}" sibTransId="{EEDDB8B7-6BD9-4551-B5CF-BA797392C358}"/>
    <dgm:cxn modelId="{E77E3C6C-7A11-48A2-BB1F-4F768D1C8E29}" type="presParOf" srcId="{E563EF72-665E-4392-8F99-80D039F9F6B6}" destId="{FDF1EDA6-7496-4B5E-90C7-59C87928934D}" srcOrd="0" destOrd="0" presId="urn:microsoft.com/office/officeart/2005/8/layout/hChevron3"/>
    <dgm:cxn modelId="{13637E31-0C6D-4B2C-84E7-C596086603E8}" type="presParOf" srcId="{E563EF72-665E-4392-8F99-80D039F9F6B6}" destId="{E9FBB997-70AB-4897-9E20-4DF5FCEA077C}" srcOrd="1" destOrd="0" presId="urn:microsoft.com/office/officeart/2005/8/layout/hChevron3"/>
    <dgm:cxn modelId="{99D7C14F-98E2-48C2-ADED-2C3B14B2EB11}" type="presParOf" srcId="{E563EF72-665E-4392-8F99-80D039F9F6B6}" destId="{DD042D1E-68E3-403A-B679-70FBF37DB7D4}" srcOrd="2" destOrd="0" presId="urn:microsoft.com/office/officeart/2005/8/layout/hChevron3"/>
    <dgm:cxn modelId="{B9251C49-FDCD-4FA7-84A9-C1CE652FA0D3}" type="presParOf" srcId="{E563EF72-665E-4392-8F99-80D039F9F6B6}" destId="{7F69DC05-BE9F-4CF8-9BCD-476805EF3DE4}" srcOrd="3" destOrd="0" presId="urn:microsoft.com/office/officeart/2005/8/layout/hChevron3"/>
    <dgm:cxn modelId="{96120B2A-E306-4634-B655-6948FABB4E7B}" type="presParOf" srcId="{E563EF72-665E-4392-8F99-80D039F9F6B6}" destId="{BC1D85A0-B432-4689-90EC-0AA7E67E300D}" srcOrd="4" destOrd="0" presId="urn:microsoft.com/office/officeart/2005/8/layout/hChevron3"/>
    <dgm:cxn modelId="{799CBD7B-662B-4D8A-8538-54B0EDBE726C}" type="presParOf" srcId="{E563EF72-665E-4392-8F99-80D039F9F6B6}" destId="{FFB94D54-C2E3-49AC-B883-6E8682C5074E}" srcOrd="5" destOrd="0" presId="urn:microsoft.com/office/officeart/2005/8/layout/hChevron3"/>
    <dgm:cxn modelId="{59D26943-0D3A-481B-8F9A-6826A8087CE7}" type="presParOf" srcId="{E563EF72-665E-4392-8F99-80D039F9F6B6}" destId="{3109B137-06C4-4FA1-AF9C-EE1C8417524C}" srcOrd="6" destOrd="0" presId="urn:microsoft.com/office/officeart/2005/8/layout/hChevron3"/>
    <dgm:cxn modelId="{A16A4194-7F35-4C16-A341-67E3124702A7}" type="presParOf" srcId="{E563EF72-665E-4392-8F99-80D039F9F6B6}" destId="{96BFF200-8D95-41FF-8CE2-58A3085B9BA4}" srcOrd="7" destOrd="0" presId="urn:microsoft.com/office/officeart/2005/8/layout/hChevron3"/>
    <dgm:cxn modelId="{3994D05F-6069-4D7C-8C2F-AA13B95BE738}" type="presParOf" srcId="{E563EF72-665E-4392-8F99-80D039F9F6B6}" destId="{31191BF7-EFC8-4AD0-AA8D-48242E975EF1}" srcOrd="8" destOrd="0" presId="urn:microsoft.com/office/officeart/2005/8/layout/hChevron3"/>
    <dgm:cxn modelId="{B8479F72-4B20-419A-BAD0-EFB56ADF1754}" type="presParOf" srcId="{E563EF72-665E-4392-8F99-80D039F9F6B6}" destId="{F47497AA-48FF-4B7A-8DE7-0F3AE6513EDF}" srcOrd="9" destOrd="0" presId="urn:microsoft.com/office/officeart/2005/8/layout/hChevron3"/>
    <dgm:cxn modelId="{9F3EBCF1-CA23-4964-A5AF-242620452951}" type="presParOf" srcId="{E563EF72-665E-4392-8F99-80D039F9F6B6}" destId="{54CCDE65-477D-4F09-B764-A44048B003F6}" srcOrd="10" destOrd="0" presId="urn:microsoft.com/office/officeart/2005/8/layout/hChevron3"/>
    <dgm:cxn modelId="{A8B99730-E498-47FE-B405-DF2667FC8BF6}" type="presParOf" srcId="{E563EF72-665E-4392-8F99-80D039F9F6B6}" destId="{BB51520C-ED8F-463C-8E12-549B1DC48A6C}" srcOrd="11" destOrd="0" presId="urn:microsoft.com/office/officeart/2005/8/layout/hChevron3"/>
    <dgm:cxn modelId="{77EC2004-F661-492F-B1E2-05D2D7100990}" type="presParOf" srcId="{E563EF72-665E-4392-8F99-80D039F9F6B6}" destId="{3CC2BDDA-11CB-4167-A6C3-C19308FD93A8}" srcOrd="12" destOrd="0" presId="urn:microsoft.com/office/officeart/2005/8/layout/hChevron3"/>
    <dgm:cxn modelId="{A15C94EC-D792-449A-83AE-79F811712B23}" type="presParOf" srcId="{E563EF72-665E-4392-8F99-80D039F9F6B6}" destId="{FD281D8C-C675-4E86-BFF7-EE07BBB7C2B6}" srcOrd="13" destOrd="0" presId="urn:microsoft.com/office/officeart/2005/8/layout/hChevron3"/>
    <dgm:cxn modelId="{766B53A0-FBEC-4FCE-9F37-F0D2A062D164}" type="presParOf" srcId="{E563EF72-665E-4392-8F99-80D039F9F6B6}" destId="{73F55A46-015F-473E-85AF-86D31FE6DAE1}" srcOrd="1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F7E09CE-B7DD-48F0-B937-ED3DDC76FE65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1388AEAC-B241-4C17-8656-23425E3AA56D}">
      <dgm:prSet phldrT="[Text]" custT="1"/>
      <dgm:spPr>
        <a:solidFill>
          <a:srgbClr val="002060"/>
        </a:solidFill>
      </dgm:spPr>
      <dgm:t>
        <a:bodyPr/>
        <a:lstStyle/>
        <a:p>
          <a:r>
            <a:rPr lang="en-US" sz="900" dirty="0" smtClean="0">
              <a:solidFill>
                <a:schemeClr val="bg1"/>
              </a:solidFill>
            </a:rPr>
            <a:t>Future Growth Prospects</a:t>
          </a:r>
          <a:endParaRPr lang="en-IN" sz="900" dirty="0">
            <a:solidFill>
              <a:schemeClr val="bg1"/>
            </a:solidFill>
          </a:endParaRPr>
        </a:p>
      </dgm:t>
    </dgm:pt>
    <dgm:pt modelId="{859817BD-3F6A-4613-A845-D952855417FE}" type="parTrans" cxnId="{025F1351-BEFE-4229-B3FB-EBFB95EFC20A}">
      <dgm:prSet/>
      <dgm:spPr/>
      <dgm:t>
        <a:bodyPr/>
        <a:lstStyle/>
        <a:p>
          <a:endParaRPr lang="en-IN"/>
        </a:p>
      </dgm:t>
    </dgm:pt>
    <dgm:pt modelId="{15907EB5-D6E8-4134-8161-FC3CE2C83C5F}" type="sibTrans" cxnId="{025F1351-BEFE-4229-B3FB-EBFB95EFC20A}">
      <dgm:prSet/>
      <dgm:spPr/>
      <dgm:t>
        <a:bodyPr/>
        <a:lstStyle/>
        <a:p>
          <a:endParaRPr lang="en-IN"/>
        </a:p>
      </dgm:t>
    </dgm:pt>
    <dgm:pt modelId="{7C57FB10-EA2E-4194-AE81-BBF0F3C0335A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900" dirty="0" smtClean="0">
              <a:solidFill>
                <a:srgbClr val="002060"/>
              </a:solidFill>
            </a:rPr>
            <a:t>Financials at a Glance</a:t>
          </a:r>
          <a:endParaRPr lang="en-IN" sz="900" dirty="0">
            <a:solidFill>
              <a:srgbClr val="002060"/>
            </a:solidFill>
          </a:endParaRPr>
        </a:p>
      </dgm:t>
    </dgm:pt>
    <dgm:pt modelId="{C1B83BC0-FBB9-42D2-9638-74ECC6BD4EA3}" type="parTrans" cxnId="{C3D2D831-7E13-4AEA-A3E3-C4BDD0654E8E}">
      <dgm:prSet/>
      <dgm:spPr/>
      <dgm:t>
        <a:bodyPr/>
        <a:lstStyle/>
        <a:p>
          <a:endParaRPr lang="en-IN"/>
        </a:p>
      </dgm:t>
    </dgm:pt>
    <dgm:pt modelId="{7FCB45C3-340A-4E05-A983-6A1AA6A8A191}" type="sibTrans" cxnId="{C3D2D831-7E13-4AEA-A3E3-C4BDD0654E8E}">
      <dgm:prSet/>
      <dgm:spPr/>
      <dgm:t>
        <a:bodyPr/>
        <a:lstStyle/>
        <a:p>
          <a:endParaRPr lang="en-IN"/>
        </a:p>
      </dgm:t>
    </dgm:pt>
    <dgm:pt modelId="{85924DAB-84C4-4B53-9D41-F165E4CC23DD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900" dirty="0" smtClean="0">
              <a:solidFill>
                <a:srgbClr val="002060"/>
              </a:solidFill>
            </a:rPr>
            <a:t>Summary Table</a:t>
          </a:r>
          <a:endParaRPr lang="en-IN" sz="900" dirty="0">
            <a:solidFill>
              <a:srgbClr val="002060"/>
            </a:solidFill>
          </a:endParaRPr>
        </a:p>
      </dgm:t>
    </dgm:pt>
    <dgm:pt modelId="{7AF55CF2-F81B-41C0-97C9-C02C58612C11}" type="parTrans" cxnId="{C8328652-D88C-42BC-BD50-B240EADDFEA4}">
      <dgm:prSet/>
      <dgm:spPr/>
      <dgm:t>
        <a:bodyPr/>
        <a:lstStyle/>
        <a:p>
          <a:endParaRPr lang="en-IN"/>
        </a:p>
      </dgm:t>
    </dgm:pt>
    <dgm:pt modelId="{23D886F8-4251-4276-BAA3-5E00F3D02A25}" type="sibTrans" cxnId="{C8328652-D88C-42BC-BD50-B240EADDFEA4}">
      <dgm:prSet/>
      <dgm:spPr/>
      <dgm:t>
        <a:bodyPr/>
        <a:lstStyle/>
        <a:p>
          <a:endParaRPr lang="en-IN"/>
        </a:p>
      </dgm:t>
    </dgm:pt>
    <dgm:pt modelId="{7EE973B3-3D91-48A9-BABE-CEB64465B1E4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900" dirty="0" smtClean="0">
              <a:solidFill>
                <a:srgbClr val="002060"/>
              </a:solidFill>
            </a:rPr>
            <a:t>Country Comparison</a:t>
          </a:r>
          <a:endParaRPr lang="en-IN" sz="900" dirty="0">
            <a:solidFill>
              <a:srgbClr val="002060"/>
            </a:solidFill>
          </a:endParaRPr>
        </a:p>
      </dgm:t>
    </dgm:pt>
    <dgm:pt modelId="{6F62FAE7-5361-42BC-8217-AE6326D04BBC}" type="parTrans" cxnId="{E0D1C3B3-E9AF-48E6-8A39-43F66463DFCB}">
      <dgm:prSet/>
      <dgm:spPr/>
      <dgm:t>
        <a:bodyPr/>
        <a:lstStyle/>
        <a:p>
          <a:endParaRPr lang="en-IN"/>
        </a:p>
      </dgm:t>
    </dgm:pt>
    <dgm:pt modelId="{C4C06E41-A3F4-4EE2-8B48-BB42998580F7}" type="sibTrans" cxnId="{E0D1C3B3-E9AF-48E6-8A39-43F66463DFCB}">
      <dgm:prSet/>
      <dgm:spPr/>
      <dgm:t>
        <a:bodyPr/>
        <a:lstStyle/>
        <a:p>
          <a:endParaRPr lang="en-IN"/>
        </a:p>
      </dgm:t>
    </dgm:pt>
    <dgm:pt modelId="{3023ECD7-A11E-450E-8681-C7BB29702C3F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900" dirty="0" smtClean="0">
              <a:solidFill>
                <a:srgbClr val="002060"/>
              </a:solidFill>
            </a:rPr>
            <a:t>Geographical Footprint</a:t>
          </a:r>
          <a:endParaRPr lang="en-IN" sz="900" dirty="0">
            <a:solidFill>
              <a:srgbClr val="002060"/>
            </a:solidFill>
          </a:endParaRPr>
        </a:p>
      </dgm:t>
    </dgm:pt>
    <dgm:pt modelId="{F70CCC8E-69CE-4B30-A7D1-0C258B037074}" type="parTrans" cxnId="{AD2FD316-D5DC-46F0-B77D-7E9A8800028D}">
      <dgm:prSet/>
      <dgm:spPr/>
      <dgm:t>
        <a:bodyPr/>
        <a:lstStyle/>
        <a:p>
          <a:endParaRPr lang="en-IN"/>
        </a:p>
      </dgm:t>
    </dgm:pt>
    <dgm:pt modelId="{EEDDB8B7-6BD9-4551-B5CF-BA797392C358}" type="sibTrans" cxnId="{AD2FD316-D5DC-46F0-B77D-7E9A8800028D}">
      <dgm:prSet/>
      <dgm:spPr/>
      <dgm:t>
        <a:bodyPr/>
        <a:lstStyle/>
        <a:p>
          <a:endParaRPr lang="en-IN"/>
        </a:p>
      </dgm:t>
    </dgm:pt>
    <dgm:pt modelId="{DCE7855B-A87F-44AD-BA50-DC5B1B4EDDDE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900" dirty="0" smtClean="0">
              <a:solidFill>
                <a:srgbClr val="002060"/>
              </a:solidFill>
            </a:rPr>
            <a:t>Business Formula</a:t>
          </a:r>
          <a:endParaRPr lang="en-IN" sz="900" dirty="0">
            <a:solidFill>
              <a:srgbClr val="002060"/>
            </a:solidFill>
          </a:endParaRPr>
        </a:p>
      </dgm:t>
    </dgm:pt>
    <dgm:pt modelId="{1D6869B8-6D6B-4973-B2DE-10F1CA417BDB}" type="parTrans" cxnId="{A12D7826-A9D2-4F94-83EC-F6F6096F6AB4}">
      <dgm:prSet/>
      <dgm:spPr/>
      <dgm:t>
        <a:bodyPr/>
        <a:lstStyle/>
        <a:p>
          <a:endParaRPr lang="en-IN"/>
        </a:p>
      </dgm:t>
    </dgm:pt>
    <dgm:pt modelId="{2C86ED80-1790-4A01-99BB-347D6A313259}" type="sibTrans" cxnId="{A12D7826-A9D2-4F94-83EC-F6F6096F6AB4}">
      <dgm:prSet/>
      <dgm:spPr/>
      <dgm:t>
        <a:bodyPr/>
        <a:lstStyle/>
        <a:p>
          <a:endParaRPr lang="en-IN"/>
        </a:p>
      </dgm:t>
    </dgm:pt>
    <dgm:pt modelId="{B4283BDF-9832-4F07-AA5D-3183D125CADC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900" dirty="0" smtClean="0">
              <a:solidFill>
                <a:srgbClr val="002060"/>
              </a:solidFill>
            </a:rPr>
            <a:t>Historical Timeline</a:t>
          </a:r>
          <a:endParaRPr lang="en-IN" sz="900" dirty="0">
            <a:solidFill>
              <a:srgbClr val="002060"/>
            </a:solidFill>
          </a:endParaRPr>
        </a:p>
      </dgm:t>
    </dgm:pt>
    <dgm:pt modelId="{FCEF2FFD-0A44-48CA-A5D5-788E6B5E8867}" type="parTrans" cxnId="{D9EAB024-70D2-4BF5-837C-A97B5DED0ADF}">
      <dgm:prSet/>
      <dgm:spPr/>
      <dgm:t>
        <a:bodyPr/>
        <a:lstStyle/>
        <a:p>
          <a:endParaRPr lang="en-IN"/>
        </a:p>
      </dgm:t>
    </dgm:pt>
    <dgm:pt modelId="{F42E6C38-3B52-4E4A-A018-55532709153E}" type="sibTrans" cxnId="{D9EAB024-70D2-4BF5-837C-A97B5DED0ADF}">
      <dgm:prSet/>
      <dgm:spPr/>
      <dgm:t>
        <a:bodyPr/>
        <a:lstStyle/>
        <a:p>
          <a:endParaRPr lang="en-IN"/>
        </a:p>
      </dgm:t>
    </dgm:pt>
    <dgm:pt modelId="{FCF849EC-4447-4FF4-AF4B-0468972C0CB6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900" dirty="0" smtClean="0">
              <a:solidFill>
                <a:srgbClr val="002060"/>
              </a:solidFill>
            </a:rPr>
            <a:t>Group Structure</a:t>
          </a:r>
          <a:endParaRPr lang="en-IN" sz="900" dirty="0">
            <a:solidFill>
              <a:srgbClr val="002060"/>
            </a:solidFill>
          </a:endParaRPr>
        </a:p>
      </dgm:t>
    </dgm:pt>
    <dgm:pt modelId="{08F90EB9-F2D1-4DFB-922A-E22C58FA0E80}" type="parTrans" cxnId="{E880F413-9E54-467A-9104-B198F93AC891}">
      <dgm:prSet/>
      <dgm:spPr/>
      <dgm:t>
        <a:bodyPr/>
        <a:lstStyle/>
        <a:p>
          <a:endParaRPr lang="en-IN"/>
        </a:p>
      </dgm:t>
    </dgm:pt>
    <dgm:pt modelId="{544AAAAB-51F7-4CEA-9AB0-92B325D59310}" type="sibTrans" cxnId="{E880F413-9E54-467A-9104-B198F93AC891}">
      <dgm:prSet/>
      <dgm:spPr/>
      <dgm:t>
        <a:bodyPr/>
        <a:lstStyle/>
        <a:p>
          <a:endParaRPr lang="en-IN"/>
        </a:p>
      </dgm:t>
    </dgm:pt>
    <dgm:pt modelId="{E563EF72-665E-4392-8F99-80D039F9F6B6}" type="pres">
      <dgm:prSet presAssocID="{FF7E09CE-B7DD-48F0-B937-ED3DDC76FE65}" presName="Name0" presStyleCnt="0">
        <dgm:presLayoutVars>
          <dgm:dir/>
          <dgm:resizeHandles val="exact"/>
        </dgm:presLayoutVars>
      </dgm:prSet>
      <dgm:spPr/>
    </dgm:pt>
    <dgm:pt modelId="{FDF1EDA6-7496-4B5E-90C7-59C87928934D}" type="pres">
      <dgm:prSet presAssocID="{FCF849EC-4447-4FF4-AF4B-0468972C0CB6}" presName="parTxOnly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9FBB997-70AB-4897-9E20-4DF5FCEA077C}" type="pres">
      <dgm:prSet presAssocID="{544AAAAB-51F7-4CEA-9AB0-92B325D59310}" presName="parSpace" presStyleCnt="0"/>
      <dgm:spPr/>
    </dgm:pt>
    <dgm:pt modelId="{DD042D1E-68E3-403A-B679-70FBF37DB7D4}" type="pres">
      <dgm:prSet presAssocID="{B4283BDF-9832-4F07-AA5D-3183D125CADC}" presName="parTxOnly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F69DC05-BE9F-4CF8-9BCD-476805EF3DE4}" type="pres">
      <dgm:prSet presAssocID="{F42E6C38-3B52-4E4A-A018-55532709153E}" presName="parSpace" presStyleCnt="0"/>
      <dgm:spPr/>
    </dgm:pt>
    <dgm:pt modelId="{BC1D85A0-B432-4689-90EC-0AA7E67E300D}" type="pres">
      <dgm:prSet presAssocID="{DCE7855B-A87F-44AD-BA50-DC5B1B4EDDDE}" presName="parTxOnly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FB94D54-C2E3-49AC-B883-6E8682C5074E}" type="pres">
      <dgm:prSet presAssocID="{2C86ED80-1790-4A01-99BB-347D6A313259}" presName="parSpace" presStyleCnt="0"/>
      <dgm:spPr/>
    </dgm:pt>
    <dgm:pt modelId="{3109B137-06C4-4FA1-AF9C-EE1C8417524C}" type="pres">
      <dgm:prSet presAssocID="{3023ECD7-A11E-450E-8681-C7BB29702C3F}" presName="parTxOnly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6BFF200-8D95-41FF-8CE2-58A3085B9BA4}" type="pres">
      <dgm:prSet presAssocID="{EEDDB8B7-6BD9-4551-B5CF-BA797392C358}" presName="parSpace" presStyleCnt="0"/>
      <dgm:spPr/>
    </dgm:pt>
    <dgm:pt modelId="{31191BF7-EFC8-4AD0-AA8D-48242E975EF1}" type="pres">
      <dgm:prSet presAssocID="{7EE973B3-3D91-48A9-BABE-CEB64465B1E4}" presName="parTxOnly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47497AA-48FF-4B7A-8DE7-0F3AE6513EDF}" type="pres">
      <dgm:prSet presAssocID="{C4C06E41-A3F4-4EE2-8B48-BB42998580F7}" presName="parSpace" presStyleCnt="0"/>
      <dgm:spPr/>
    </dgm:pt>
    <dgm:pt modelId="{54CCDE65-477D-4F09-B764-A44048B003F6}" type="pres">
      <dgm:prSet presAssocID="{1388AEAC-B241-4C17-8656-23425E3AA56D}" presName="parTxOnly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B51520C-ED8F-463C-8E12-549B1DC48A6C}" type="pres">
      <dgm:prSet presAssocID="{15907EB5-D6E8-4134-8161-FC3CE2C83C5F}" presName="parSpace" presStyleCnt="0"/>
      <dgm:spPr/>
    </dgm:pt>
    <dgm:pt modelId="{3CC2BDDA-11CB-4167-A6C3-C19308FD93A8}" type="pres">
      <dgm:prSet presAssocID="{7C57FB10-EA2E-4194-AE81-BBF0F3C0335A}" presName="parTxOnly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D281D8C-C675-4E86-BFF7-EE07BBB7C2B6}" type="pres">
      <dgm:prSet presAssocID="{7FCB45C3-340A-4E05-A983-6A1AA6A8A191}" presName="parSpace" presStyleCnt="0"/>
      <dgm:spPr/>
    </dgm:pt>
    <dgm:pt modelId="{73F55A46-015F-473E-85AF-86D31FE6DAE1}" type="pres">
      <dgm:prSet presAssocID="{85924DAB-84C4-4B53-9D41-F165E4CC23DD}" presName="parTxOnly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60E8B0C9-A111-45C5-9F2F-D2922149F6D0}" type="presOf" srcId="{FCF849EC-4447-4FF4-AF4B-0468972C0CB6}" destId="{FDF1EDA6-7496-4B5E-90C7-59C87928934D}" srcOrd="0" destOrd="0" presId="urn:microsoft.com/office/officeart/2005/8/layout/hChevron3"/>
    <dgm:cxn modelId="{C3D2D831-7E13-4AEA-A3E3-C4BDD0654E8E}" srcId="{FF7E09CE-B7DD-48F0-B937-ED3DDC76FE65}" destId="{7C57FB10-EA2E-4194-AE81-BBF0F3C0335A}" srcOrd="6" destOrd="0" parTransId="{C1B83BC0-FBB9-42D2-9638-74ECC6BD4EA3}" sibTransId="{7FCB45C3-340A-4E05-A983-6A1AA6A8A191}"/>
    <dgm:cxn modelId="{09469ECA-DDFC-4D54-AA91-9CF5F1E14803}" type="presOf" srcId="{DCE7855B-A87F-44AD-BA50-DC5B1B4EDDDE}" destId="{BC1D85A0-B432-4689-90EC-0AA7E67E300D}" srcOrd="0" destOrd="0" presId="urn:microsoft.com/office/officeart/2005/8/layout/hChevron3"/>
    <dgm:cxn modelId="{E97547E5-5365-45B9-90FD-49CA3AC5CE8B}" type="presOf" srcId="{B4283BDF-9832-4F07-AA5D-3183D125CADC}" destId="{DD042D1E-68E3-403A-B679-70FBF37DB7D4}" srcOrd="0" destOrd="0" presId="urn:microsoft.com/office/officeart/2005/8/layout/hChevron3"/>
    <dgm:cxn modelId="{6AB5D245-B76A-48B4-BDDD-7F7BE4750467}" type="presOf" srcId="{FF7E09CE-B7DD-48F0-B937-ED3DDC76FE65}" destId="{E563EF72-665E-4392-8F99-80D039F9F6B6}" srcOrd="0" destOrd="0" presId="urn:microsoft.com/office/officeart/2005/8/layout/hChevron3"/>
    <dgm:cxn modelId="{C8328652-D88C-42BC-BD50-B240EADDFEA4}" srcId="{FF7E09CE-B7DD-48F0-B937-ED3DDC76FE65}" destId="{85924DAB-84C4-4B53-9D41-F165E4CC23DD}" srcOrd="7" destOrd="0" parTransId="{7AF55CF2-F81B-41C0-97C9-C02C58612C11}" sibTransId="{23D886F8-4251-4276-BAA3-5E00F3D02A25}"/>
    <dgm:cxn modelId="{FE922D21-D086-4C6F-8D99-9FAE76F9D03C}" type="presOf" srcId="{7EE973B3-3D91-48A9-BABE-CEB64465B1E4}" destId="{31191BF7-EFC8-4AD0-AA8D-48242E975EF1}" srcOrd="0" destOrd="0" presId="urn:microsoft.com/office/officeart/2005/8/layout/hChevron3"/>
    <dgm:cxn modelId="{E880F413-9E54-467A-9104-B198F93AC891}" srcId="{FF7E09CE-B7DD-48F0-B937-ED3DDC76FE65}" destId="{FCF849EC-4447-4FF4-AF4B-0468972C0CB6}" srcOrd="0" destOrd="0" parTransId="{08F90EB9-F2D1-4DFB-922A-E22C58FA0E80}" sibTransId="{544AAAAB-51F7-4CEA-9AB0-92B325D59310}"/>
    <dgm:cxn modelId="{D1A83F0C-A888-48D1-8467-4EDEA5F9B445}" type="presOf" srcId="{3023ECD7-A11E-450E-8681-C7BB29702C3F}" destId="{3109B137-06C4-4FA1-AF9C-EE1C8417524C}" srcOrd="0" destOrd="0" presId="urn:microsoft.com/office/officeart/2005/8/layout/hChevron3"/>
    <dgm:cxn modelId="{A12D7826-A9D2-4F94-83EC-F6F6096F6AB4}" srcId="{FF7E09CE-B7DD-48F0-B937-ED3DDC76FE65}" destId="{DCE7855B-A87F-44AD-BA50-DC5B1B4EDDDE}" srcOrd="2" destOrd="0" parTransId="{1D6869B8-6D6B-4973-B2DE-10F1CA417BDB}" sibTransId="{2C86ED80-1790-4A01-99BB-347D6A313259}"/>
    <dgm:cxn modelId="{23AF72D0-8225-4E43-B189-0630491DABF0}" type="presOf" srcId="{85924DAB-84C4-4B53-9D41-F165E4CC23DD}" destId="{73F55A46-015F-473E-85AF-86D31FE6DAE1}" srcOrd="0" destOrd="0" presId="urn:microsoft.com/office/officeart/2005/8/layout/hChevron3"/>
    <dgm:cxn modelId="{E0D1C3B3-E9AF-48E6-8A39-43F66463DFCB}" srcId="{FF7E09CE-B7DD-48F0-B937-ED3DDC76FE65}" destId="{7EE973B3-3D91-48A9-BABE-CEB64465B1E4}" srcOrd="4" destOrd="0" parTransId="{6F62FAE7-5361-42BC-8217-AE6326D04BBC}" sibTransId="{C4C06E41-A3F4-4EE2-8B48-BB42998580F7}"/>
    <dgm:cxn modelId="{D9EAB024-70D2-4BF5-837C-A97B5DED0ADF}" srcId="{FF7E09CE-B7DD-48F0-B937-ED3DDC76FE65}" destId="{B4283BDF-9832-4F07-AA5D-3183D125CADC}" srcOrd="1" destOrd="0" parTransId="{FCEF2FFD-0A44-48CA-A5D5-788E6B5E8867}" sibTransId="{F42E6C38-3B52-4E4A-A018-55532709153E}"/>
    <dgm:cxn modelId="{1BFC246B-D634-476A-A02C-B7A345CEB5F7}" type="presOf" srcId="{7C57FB10-EA2E-4194-AE81-BBF0F3C0335A}" destId="{3CC2BDDA-11CB-4167-A6C3-C19308FD93A8}" srcOrd="0" destOrd="0" presId="urn:microsoft.com/office/officeart/2005/8/layout/hChevron3"/>
    <dgm:cxn modelId="{AD2FD316-D5DC-46F0-B77D-7E9A8800028D}" srcId="{FF7E09CE-B7DD-48F0-B937-ED3DDC76FE65}" destId="{3023ECD7-A11E-450E-8681-C7BB29702C3F}" srcOrd="3" destOrd="0" parTransId="{F70CCC8E-69CE-4B30-A7D1-0C258B037074}" sibTransId="{EEDDB8B7-6BD9-4551-B5CF-BA797392C358}"/>
    <dgm:cxn modelId="{7533B81C-ECFE-4BC8-95B9-C7ADED6F9E84}" type="presOf" srcId="{1388AEAC-B241-4C17-8656-23425E3AA56D}" destId="{54CCDE65-477D-4F09-B764-A44048B003F6}" srcOrd="0" destOrd="0" presId="urn:microsoft.com/office/officeart/2005/8/layout/hChevron3"/>
    <dgm:cxn modelId="{025F1351-BEFE-4229-B3FB-EBFB95EFC20A}" srcId="{FF7E09CE-B7DD-48F0-B937-ED3DDC76FE65}" destId="{1388AEAC-B241-4C17-8656-23425E3AA56D}" srcOrd="5" destOrd="0" parTransId="{859817BD-3F6A-4613-A845-D952855417FE}" sibTransId="{15907EB5-D6E8-4134-8161-FC3CE2C83C5F}"/>
    <dgm:cxn modelId="{A9C05A87-D7D7-4640-826D-DB1D4DDCF8E6}" type="presParOf" srcId="{E563EF72-665E-4392-8F99-80D039F9F6B6}" destId="{FDF1EDA6-7496-4B5E-90C7-59C87928934D}" srcOrd="0" destOrd="0" presId="urn:microsoft.com/office/officeart/2005/8/layout/hChevron3"/>
    <dgm:cxn modelId="{F24445A6-5EEE-439A-ABFE-48E0DEAC094B}" type="presParOf" srcId="{E563EF72-665E-4392-8F99-80D039F9F6B6}" destId="{E9FBB997-70AB-4897-9E20-4DF5FCEA077C}" srcOrd="1" destOrd="0" presId="urn:microsoft.com/office/officeart/2005/8/layout/hChevron3"/>
    <dgm:cxn modelId="{075BC8DB-A2CB-4F06-90BA-F344151320A9}" type="presParOf" srcId="{E563EF72-665E-4392-8F99-80D039F9F6B6}" destId="{DD042D1E-68E3-403A-B679-70FBF37DB7D4}" srcOrd="2" destOrd="0" presId="urn:microsoft.com/office/officeart/2005/8/layout/hChevron3"/>
    <dgm:cxn modelId="{99C7B727-9137-458C-9779-D0FDD1E9BF90}" type="presParOf" srcId="{E563EF72-665E-4392-8F99-80D039F9F6B6}" destId="{7F69DC05-BE9F-4CF8-9BCD-476805EF3DE4}" srcOrd="3" destOrd="0" presId="urn:microsoft.com/office/officeart/2005/8/layout/hChevron3"/>
    <dgm:cxn modelId="{989B05B3-F1E2-4F60-87B7-D8562E1362F5}" type="presParOf" srcId="{E563EF72-665E-4392-8F99-80D039F9F6B6}" destId="{BC1D85A0-B432-4689-90EC-0AA7E67E300D}" srcOrd="4" destOrd="0" presId="urn:microsoft.com/office/officeart/2005/8/layout/hChevron3"/>
    <dgm:cxn modelId="{E7D5FFDA-664E-4DC2-9D8B-CC267F22FE48}" type="presParOf" srcId="{E563EF72-665E-4392-8F99-80D039F9F6B6}" destId="{FFB94D54-C2E3-49AC-B883-6E8682C5074E}" srcOrd="5" destOrd="0" presId="urn:microsoft.com/office/officeart/2005/8/layout/hChevron3"/>
    <dgm:cxn modelId="{9D2FA31C-7598-4F5A-8E1C-34152FB7C4D3}" type="presParOf" srcId="{E563EF72-665E-4392-8F99-80D039F9F6B6}" destId="{3109B137-06C4-4FA1-AF9C-EE1C8417524C}" srcOrd="6" destOrd="0" presId="urn:microsoft.com/office/officeart/2005/8/layout/hChevron3"/>
    <dgm:cxn modelId="{963ABCD8-C4A2-484B-A5AD-680085A15B79}" type="presParOf" srcId="{E563EF72-665E-4392-8F99-80D039F9F6B6}" destId="{96BFF200-8D95-41FF-8CE2-58A3085B9BA4}" srcOrd="7" destOrd="0" presId="urn:microsoft.com/office/officeart/2005/8/layout/hChevron3"/>
    <dgm:cxn modelId="{C8CC5B62-103B-41CE-A622-42D7A6AB0FEF}" type="presParOf" srcId="{E563EF72-665E-4392-8F99-80D039F9F6B6}" destId="{31191BF7-EFC8-4AD0-AA8D-48242E975EF1}" srcOrd="8" destOrd="0" presId="urn:microsoft.com/office/officeart/2005/8/layout/hChevron3"/>
    <dgm:cxn modelId="{4B2FD62E-AFFF-4ACA-98FD-948C0BBF8FDC}" type="presParOf" srcId="{E563EF72-665E-4392-8F99-80D039F9F6B6}" destId="{F47497AA-48FF-4B7A-8DE7-0F3AE6513EDF}" srcOrd="9" destOrd="0" presId="urn:microsoft.com/office/officeart/2005/8/layout/hChevron3"/>
    <dgm:cxn modelId="{3A729985-49CC-4C35-88B2-15C6C8D015F3}" type="presParOf" srcId="{E563EF72-665E-4392-8F99-80D039F9F6B6}" destId="{54CCDE65-477D-4F09-B764-A44048B003F6}" srcOrd="10" destOrd="0" presId="urn:microsoft.com/office/officeart/2005/8/layout/hChevron3"/>
    <dgm:cxn modelId="{B31670A7-306B-4050-A715-752DE529BD7F}" type="presParOf" srcId="{E563EF72-665E-4392-8F99-80D039F9F6B6}" destId="{BB51520C-ED8F-463C-8E12-549B1DC48A6C}" srcOrd="11" destOrd="0" presId="urn:microsoft.com/office/officeart/2005/8/layout/hChevron3"/>
    <dgm:cxn modelId="{1051F90F-D26F-4E87-B0AC-DC0D47ED1490}" type="presParOf" srcId="{E563EF72-665E-4392-8F99-80D039F9F6B6}" destId="{3CC2BDDA-11CB-4167-A6C3-C19308FD93A8}" srcOrd="12" destOrd="0" presId="urn:microsoft.com/office/officeart/2005/8/layout/hChevron3"/>
    <dgm:cxn modelId="{77691BEE-816E-4C18-8768-052969118F8E}" type="presParOf" srcId="{E563EF72-665E-4392-8F99-80D039F9F6B6}" destId="{FD281D8C-C675-4E86-BFF7-EE07BBB7C2B6}" srcOrd="13" destOrd="0" presId="urn:microsoft.com/office/officeart/2005/8/layout/hChevron3"/>
    <dgm:cxn modelId="{3647B970-72AE-45C5-A7B2-26E1F6CFABB0}" type="presParOf" srcId="{E563EF72-665E-4392-8F99-80D039F9F6B6}" destId="{73F55A46-015F-473E-85AF-86D31FE6DAE1}" srcOrd="1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F7E09CE-B7DD-48F0-B937-ED3DDC76FE65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1388AEAC-B241-4C17-8656-23425E3AA56D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900" dirty="0" smtClean="0">
              <a:solidFill>
                <a:srgbClr val="002060"/>
              </a:solidFill>
            </a:rPr>
            <a:t>Future Growth Prospects</a:t>
          </a:r>
          <a:endParaRPr lang="en-IN" sz="900" dirty="0">
            <a:solidFill>
              <a:srgbClr val="002060"/>
            </a:solidFill>
          </a:endParaRPr>
        </a:p>
      </dgm:t>
    </dgm:pt>
    <dgm:pt modelId="{859817BD-3F6A-4613-A845-D952855417FE}" type="parTrans" cxnId="{025F1351-BEFE-4229-B3FB-EBFB95EFC20A}">
      <dgm:prSet/>
      <dgm:spPr/>
      <dgm:t>
        <a:bodyPr/>
        <a:lstStyle/>
        <a:p>
          <a:endParaRPr lang="en-IN"/>
        </a:p>
      </dgm:t>
    </dgm:pt>
    <dgm:pt modelId="{15907EB5-D6E8-4134-8161-FC3CE2C83C5F}" type="sibTrans" cxnId="{025F1351-BEFE-4229-B3FB-EBFB95EFC20A}">
      <dgm:prSet/>
      <dgm:spPr/>
      <dgm:t>
        <a:bodyPr/>
        <a:lstStyle/>
        <a:p>
          <a:endParaRPr lang="en-IN"/>
        </a:p>
      </dgm:t>
    </dgm:pt>
    <dgm:pt modelId="{7C57FB10-EA2E-4194-AE81-BBF0F3C0335A}">
      <dgm:prSet phldrT="[Text]" custT="1"/>
      <dgm:spPr>
        <a:solidFill>
          <a:srgbClr val="002060"/>
        </a:solidFill>
      </dgm:spPr>
      <dgm:t>
        <a:bodyPr/>
        <a:lstStyle/>
        <a:p>
          <a:r>
            <a:rPr lang="en-US" sz="900" dirty="0" smtClean="0">
              <a:solidFill>
                <a:schemeClr val="bg1"/>
              </a:solidFill>
            </a:rPr>
            <a:t>Financials at a Glance</a:t>
          </a:r>
          <a:endParaRPr lang="en-IN" sz="900" dirty="0">
            <a:solidFill>
              <a:schemeClr val="bg1"/>
            </a:solidFill>
          </a:endParaRPr>
        </a:p>
      </dgm:t>
    </dgm:pt>
    <dgm:pt modelId="{C1B83BC0-FBB9-42D2-9638-74ECC6BD4EA3}" type="parTrans" cxnId="{C3D2D831-7E13-4AEA-A3E3-C4BDD0654E8E}">
      <dgm:prSet/>
      <dgm:spPr/>
      <dgm:t>
        <a:bodyPr/>
        <a:lstStyle/>
        <a:p>
          <a:endParaRPr lang="en-IN"/>
        </a:p>
      </dgm:t>
    </dgm:pt>
    <dgm:pt modelId="{7FCB45C3-340A-4E05-A983-6A1AA6A8A191}" type="sibTrans" cxnId="{C3D2D831-7E13-4AEA-A3E3-C4BDD0654E8E}">
      <dgm:prSet/>
      <dgm:spPr/>
      <dgm:t>
        <a:bodyPr/>
        <a:lstStyle/>
        <a:p>
          <a:endParaRPr lang="en-IN"/>
        </a:p>
      </dgm:t>
    </dgm:pt>
    <dgm:pt modelId="{85924DAB-84C4-4B53-9D41-F165E4CC23DD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900" dirty="0" smtClean="0">
              <a:solidFill>
                <a:srgbClr val="002060"/>
              </a:solidFill>
            </a:rPr>
            <a:t>Summary Table</a:t>
          </a:r>
          <a:endParaRPr lang="en-IN" sz="900" dirty="0">
            <a:solidFill>
              <a:srgbClr val="002060"/>
            </a:solidFill>
          </a:endParaRPr>
        </a:p>
      </dgm:t>
    </dgm:pt>
    <dgm:pt modelId="{7AF55CF2-F81B-41C0-97C9-C02C58612C11}" type="parTrans" cxnId="{C8328652-D88C-42BC-BD50-B240EADDFEA4}">
      <dgm:prSet/>
      <dgm:spPr/>
      <dgm:t>
        <a:bodyPr/>
        <a:lstStyle/>
        <a:p>
          <a:endParaRPr lang="en-IN"/>
        </a:p>
      </dgm:t>
    </dgm:pt>
    <dgm:pt modelId="{23D886F8-4251-4276-BAA3-5E00F3D02A25}" type="sibTrans" cxnId="{C8328652-D88C-42BC-BD50-B240EADDFEA4}">
      <dgm:prSet/>
      <dgm:spPr/>
      <dgm:t>
        <a:bodyPr/>
        <a:lstStyle/>
        <a:p>
          <a:endParaRPr lang="en-IN"/>
        </a:p>
      </dgm:t>
    </dgm:pt>
    <dgm:pt modelId="{7EE973B3-3D91-48A9-BABE-CEB64465B1E4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900" dirty="0" smtClean="0">
              <a:solidFill>
                <a:srgbClr val="002060"/>
              </a:solidFill>
            </a:rPr>
            <a:t>Country Comparison</a:t>
          </a:r>
          <a:endParaRPr lang="en-IN" sz="900" dirty="0">
            <a:solidFill>
              <a:srgbClr val="002060"/>
            </a:solidFill>
          </a:endParaRPr>
        </a:p>
      </dgm:t>
    </dgm:pt>
    <dgm:pt modelId="{6F62FAE7-5361-42BC-8217-AE6326D04BBC}" type="parTrans" cxnId="{E0D1C3B3-E9AF-48E6-8A39-43F66463DFCB}">
      <dgm:prSet/>
      <dgm:spPr/>
      <dgm:t>
        <a:bodyPr/>
        <a:lstStyle/>
        <a:p>
          <a:endParaRPr lang="en-IN"/>
        </a:p>
      </dgm:t>
    </dgm:pt>
    <dgm:pt modelId="{C4C06E41-A3F4-4EE2-8B48-BB42998580F7}" type="sibTrans" cxnId="{E0D1C3B3-E9AF-48E6-8A39-43F66463DFCB}">
      <dgm:prSet/>
      <dgm:spPr/>
      <dgm:t>
        <a:bodyPr/>
        <a:lstStyle/>
        <a:p>
          <a:endParaRPr lang="en-IN"/>
        </a:p>
      </dgm:t>
    </dgm:pt>
    <dgm:pt modelId="{3023ECD7-A11E-450E-8681-C7BB29702C3F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900" dirty="0" smtClean="0">
              <a:solidFill>
                <a:srgbClr val="002060"/>
              </a:solidFill>
            </a:rPr>
            <a:t>Geographical Footprint</a:t>
          </a:r>
          <a:endParaRPr lang="en-IN" sz="900" dirty="0">
            <a:solidFill>
              <a:srgbClr val="002060"/>
            </a:solidFill>
          </a:endParaRPr>
        </a:p>
      </dgm:t>
    </dgm:pt>
    <dgm:pt modelId="{F70CCC8E-69CE-4B30-A7D1-0C258B037074}" type="parTrans" cxnId="{AD2FD316-D5DC-46F0-B77D-7E9A8800028D}">
      <dgm:prSet/>
      <dgm:spPr/>
      <dgm:t>
        <a:bodyPr/>
        <a:lstStyle/>
        <a:p>
          <a:endParaRPr lang="en-IN"/>
        </a:p>
      </dgm:t>
    </dgm:pt>
    <dgm:pt modelId="{EEDDB8B7-6BD9-4551-B5CF-BA797392C358}" type="sibTrans" cxnId="{AD2FD316-D5DC-46F0-B77D-7E9A8800028D}">
      <dgm:prSet/>
      <dgm:spPr/>
      <dgm:t>
        <a:bodyPr/>
        <a:lstStyle/>
        <a:p>
          <a:endParaRPr lang="en-IN"/>
        </a:p>
      </dgm:t>
    </dgm:pt>
    <dgm:pt modelId="{DCE7855B-A87F-44AD-BA50-DC5B1B4EDDDE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900" dirty="0" smtClean="0">
              <a:solidFill>
                <a:srgbClr val="002060"/>
              </a:solidFill>
            </a:rPr>
            <a:t>Business Formula</a:t>
          </a:r>
          <a:endParaRPr lang="en-IN" sz="900" dirty="0">
            <a:solidFill>
              <a:srgbClr val="002060"/>
            </a:solidFill>
          </a:endParaRPr>
        </a:p>
      </dgm:t>
    </dgm:pt>
    <dgm:pt modelId="{1D6869B8-6D6B-4973-B2DE-10F1CA417BDB}" type="parTrans" cxnId="{A12D7826-A9D2-4F94-83EC-F6F6096F6AB4}">
      <dgm:prSet/>
      <dgm:spPr/>
      <dgm:t>
        <a:bodyPr/>
        <a:lstStyle/>
        <a:p>
          <a:endParaRPr lang="en-IN"/>
        </a:p>
      </dgm:t>
    </dgm:pt>
    <dgm:pt modelId="{2C86ED80-1790-4A01-99BB-347D6A313259}" type="sibTrans" cxnId="{A12D7826-A9D2-4F94-83EC-F6F6096F6AB4}">
      <dgm:prSet/>
      <dgm:spPr/>
      <dgm:t>
        <a:bodyPr/>
        <a:lstStyle/>
        <a:p>
          <a:endParaRPr lang="en-IN"/>
        </a:p>
      </dgm:t>
    </dgm:pt>
    <dgm:pt modelId="{B4283BDF-9832-4F07-AA5D-3183D125CADC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900" dirty="0" smtClean="0">
              <a:solidFill>
                <a:srgbClr val="002060"/>
              </a:solidFill>
            </a:rPr>
            <a:t>Historical Timeline</a:t>
          </a:r>
          <a:endParaRPr lang="en-IN" sz="900" dirty="0">
            <a:solidFill>
              <a:srgbClr val="002060"/>
            </a:solidFill>
          </a:endParaRPr>
        </a:p>
      </dgm:t>
    </dgm:pt>
    <dgm:pt modelId="{FCEF2FFD-0A44-48CA-A5D5-788E6B5E8867}" type="parTrans" cxnId="{D9EAB024-70D2-4BF5-837C-A97B5DED0ADF}">
      <dgm:prSet/>
      <dgm:spPr/>
      <dgm:t>
        <a:bodyPr/>
        <a:lstStyle/>
        <a:p>
          <a:endParaRPr lang="en-IN"/>
        </a:p>
      </dgm:t>
    </dgm:pt>
    <dgm:pt modelId="{F42E6C38-3B52-4E4A-A018-55532709153E}" type="sibTrans" cxnId="{D9EAB024-70D2-4BF5-837C-A97B5DED0ADF}">
      <dgm:prSet/>
      <dgm:spPr/>
      <dgm:t>
        <a:bodyPr/>
        <a:lstStyle/>
        <a:p>
          <a:endParaRPr lang="en-IN"/>
        </a:p>
      </dgm:t>
    </dgm:pt>
    <dgm:pt modelId="{FCF849EC-4447-4FF4-AF4B-0468972C0CB6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900" dirty="0" smtClean="0">
              <a:solidFill>
                <a:srgbClr val="002060"/>
              </a:solidFill>
            </a:rPr>
            <a:t>Group Structure</a:t>
          </a:r>
          <a:endParaRPr lang="en-IN" sz="900" dirty="0">
            <a:solidFill>
              <a:srgbClr val="002060"/>
            </a:solidFill>
          </a:endParaRPr>
        </a:p>
      </dgm:t>
    </dgm:pt>
    <dgm:pt modelId="{08F90EB9-F2D1-4DFB-922A-E22C58FA0E80}" type="parTrans" cxnId="{E880F413-9E54-467A-9104-B198F93AC891}">
      <dgm:prSet/>
      <dgm:spPr/>
      <dgm:t>
        <a:bodyPr/>
        <a:lstStyle/>
        <a:p>
          <a:endParaRPr lang="en-IN"/>
        </a:p>
      </dgm:t>
    </dgm:pt>
    <dgm:pt modelId="{544AAAAB-51F7-4CEA-9AB0-92B325D59310}" type="sibTrans" cxnId="{E880F413-9E54-467A-9104-B198F93AC891}">
      <dgm:prSet/>
      <dgm:spPr/>
      <dgm:t>
        <a:bodyPr/>
        <a:lstStyle/>
        <a:p>
          <a:endParaRPr lang="en-IN"/>
        </a:p>
      </dgm:t>
    </dgm:pt>
    <dgm:pt modelId="{E563EF72-665E-4392-8F99-80D039F9F6B6}" type="pres">
      <dgm:prSet presAssocID="{FF7E09CE-B7DD-48F0-B937-ED3DDC76FE65}" presName="Name0" presStyleCnt="0">
        <dgm:presLayoutVars>
          <dgm:dir/>
          <dgm:resizeHandles val="exact"/>
        </dgm:presLayoutVars>
      </dgm:prSet>
      <dgm:spPr/>
    </dgm:pt>
    <dgm:pt modelId="{FDF1EDA6-7496-4B5E-90C7-59C87928934D}" type="pres">
      <dgm:prSet presAssocID="{FCF849EC-4447-4FF4-AF4B-0468972C0CB6}" presName="parTxOnly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9FBB997-70AB-4897-9E20-4DF5FCEA077C}" type="pres">
      <dgm:prSet presAssocID="{544AAAAB-51F7-4CEA-9AB0-92B325D59310}" presName="parSpace" presStyleCnt="0"/>
      <dgm:spPr/>
    </dgm:pt>
    <dgm:pt modelId="{DD042D1E-68E3-403A-B679-70FBF37DB7D4}" type="pres">
      <dgm:prSet presAssocID="{B4283BDF-9832-4F07-AA5D-3183D125CADC}" presName="parTxOnly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F69DC05-BE9F-4CF8-9BCD-476805EF3DE4}" type="pres">
      <dgm:prSet presAssocID="{F42E6C38-3B52-4E4A-A018-55532709153E}" presName="parSpace" presStyleCnt="0"/>
      <dgm:spPr/>
    </dgm:pt>
    <dgm:pt modelId="{BC1D85A0-B432-4689-90EC-0AA7E67E300D}" type="pres">
      <dgm:prSet presAssocID="{DCE7855B-A87F-44AD-BA50-DC5B1B4EDDDE}" presName="parTxOnly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FB94D54-C2E3-49AC-B883-6E8682C5074E}" type="pres">
      <dgm:prSet presAssocID="{2C86ED80-1790-4A01-99BB-347D6A313259}" presName="parSpace" presStyleCnt="0"/>
      <dgm:spPr/>
    </dgm:pt>
    <dgm:pt modelId="{3109B137-06C4-4FA1-AF9C-EE1C8417524C}" type="pres">
      <dgm:prSet presAssocID="{3023ECD7-A11E-450E-8681-C7BB29702C3F}" presName="parTxOnly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6BFF200-8D95-41FF-8CE2-58A3085B9BA4}" type="pres">
      <dgm:prSet presAssocID="{EEDDB8B7-6BD9-4551-B5CF-BA797392C358}" presName="parSpace" presStyleCnt="0"/>
      <dgm:spPr/>
    </dgm:pt>
    <dgm:pt modelId="{31191BF7-EFC8-4AD0-AA8D-48242E975EF1}" type="pres">
      <dgm:prSet presAssocID="{7EE973B3-3D91-48A9-BABE-CEB64465B1E4}" presName="parTxOnly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47497AA-48FF-4B7A-8DE7-0F3AE6513EDF}" type="pres">
      <dgm:prSet presAssocID="{C4C06E41-A3F4-4EE2-8B48-BB42998580F7}" presName="parSpace" presStyleCnt="0"/>
      <dgm:spPr/>
    </dgm:pt>
    <dgm:pt modelId="{54CCDE65-477D-4F09-B764-A44048B003F6}" type="pres">
      <dgm:prSet presAssocID="{1388AEAC-B241-4C17-8656-23425E3AA56D}" presName="parTxOnly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B51520C-ED8F-463C-8E12-549B1DC48A6C}" type="pres">
      <dgm:prSet presAssocID="{15907EB5-D6E8-4134-8161-FC3CE2C83C5F}" presName="parSpace" presStyleCnt="0"/>
      <dgm:spPr/>
    </dgm:pt>
    <dgm:pt modelId="{3CC2BDDA-11CB-4167-A6C3-C19308FD93A8}" type="pres">
      <dgm:prSet presAssocID="{7C57FB10-EA2E-4194-AE81-BBF0F3C0335A}" presName="parTxOnly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D281D8C-C675-4E86-BFF7-EE07BBB7C2B6}" type="pres">
      <dgm:prSet presAssocID="{7FCB45C3-340A-4E05-A983-6A1AA6A8A191}" presName="parSpace" presStyleCnt="0"/>
      <dgm:spPr/>
    </dgm:pt>
    <dgm:pt modelId="{73F55A46-015F-473E-85AF-86D31FE6DAE1}" type="pres">
      <dgm:prSet presAssocID="{85924DAB-84C4-4B53-9D41-F165E4CC23DD}" presName="parTxOnly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9EAB024-70D2-4BF5-837C-A97B5DED0ADF}" srcId="{FF7E09CE-B7DD-48F0-B937-ED3DDC76FE65}" destId="{B4283BDF-9832-4F07-AA5D-3183D125CADC}" srcOrd="1" destOrd="0" parTransId="{FCEF2FFD-0A44-48CA-A5D5-788E6B5E8867}" sibTransId="{F42E6C38-3B52-4E4A-A018-55532709153E}"/>
    <dgm:cxn modelId="{DCBB34AF-3F8A-465C-AA9D-962AD86E0239}" type="presOf" srcId="{1388AEAC-B241-4C17-8656-23425E3AA56D}" destId="{54CCDE65-477D-4F09-B764-A44048B003F6}" srcOrd="0" destOrd="0" presId="urn:microsoft.com/office/officeart/2005/8/layout/hChevron3"/>
    <dgm:cxn modelId="{C8328652-D88C-42BC-BD50-B240EADDFEA4}" srcId="{FF7E09CE-B7DD-48F0-B937-ED3DDC76FE65}" destId="{85924DAB-84C4-4B53-9D41-F165E4CC23DD}" srcOrd="7" destOrd="0" parTransId="{7AF55CF2-F81B-41C0-97C9-C02C58612C11}" sibTransId="{23D886F8-4251-4276-BAA3-5E00F3D02A25}"/>
    <dgm:cxn modelId="{B019E1D7-2F1C-426E-9774-211B4EC9AA41}" type="presOf" srcId="{7EE973B3-3D91-48A9-BABE-CEB64465B1E4}" destId="{31191BF7-EFC8-4AD0-AA8D-48242E975EF1}" srcOrd="0" destOrd="0" presId="urn:microsoft.com/office/officeart/2005/8/layout/hChevron3"/>
    <dgm:cxn modelId="{2AB1FD62-C296-4EB4-AD00-0414EA252159}" type="presOf" srcId="{DCE7855B-A87F-44AD-BA50-DC5B1B4EDDDE}" destId="{BC1D85A0-B432-4689-90EC-0AA7E67E300D}" srcOrd="0" destOrd="0" presId="urn:microsoft.com/office/officeart/2005/8/layout/hChevron3"/>
    <dgm:cxn modelId="{C3D2D831-7E13-4AEA-A3E3-C4BDD0654E8E}" srcId="{FF7E09CE-B7DD-48F0-B937-ED3DDC76FE65}" destId="{7C57FB10-EA2E-4194-AE81-BBF0F3C0335A}" srcOrd="6" destOrd="0" parTransId="{C1B83BC0-FBB9-42D2-9638-74ECC6BD4EA3}" sibTransId="{7FCB45C3-340A-4E05-A983-6A1AA6A8A191}"/>
    <dgm:cxn modelId="{025F1351-BEFE-4229-B3FB-EBFB95EFC20A}" srcId="{FF7E09CE-B7DD-48F0-B937-ED3DDC76FE65}" destId="{1388AEAC-B241-4C17-8656-23425E3AA56D}" srcOrd="5" destOrd="0" parTransId="{859817BD-3F6A-4613-A845-D952855417FE}" sibTransId="{15907EB5-D6E8-4134-8161-FC3CE2C83C5F}"/>
    <dgm:cxn modelId="{A12D7826-A9D2-4F94-83EC-F6F6096F6AB4}" srcId="{FF7E09CE-B7DD-48F0-B937-ED3DDC76FE65}" destId="{DCE7855B-A87F-44AD-BA50-DC5B1B4EDDDE}" srcOrd="2" destOrd="0" parTransId="{1D6869B8-6D6B-4973-B2DE-10F1CA417BDB}" sibTransId="{2C86ED80-1790-4A01-99BB-347D6A313259}"/>
    <dgm:cxn modelId="{09B02A4F-24ED-4E04-9843-8EBF2AE6CD1D}" type="presOf" srcId="{7C57FB10-EA2E-4194-AE81-BBF0F3C0335A}" destId="{3CC2BDDA-11CB-4167-A6C3-C19308FD93A8}" srcOrd="0" destOrd="0" presId="urn:microsoft.com/office/officeart/2005/8/layout/hChevron3"/>
    <dgm:cxn modelId="{7E342B61-C678-44F5-BC06-A73A7071DD69}" type="presOf" srcId="{FF7E09CE-B7DD-48F0-B937-ED3DDC76FE65}" destId="{E563EF72-665E-4392-8F99-80D039F9F6B6}" srcOrd="0" destOrd="0" presId="urn:microsoft.com/office/officeart/2005/8/layout/hChevron3"/>
    <dgm:cxn modelId="{1708066D-88BE-4B23-BE13-2DBA3B553AE5}" type="presOf" srcId="{B4283BDF-9832-4F07-AA5D-3183D125CADC}" destId="{DD042D1E-68E3-403A-B679-70FBF37DB7D4}" srcOrd="0" destOrd="0" presId="urn:microsoft.com/office/officeart/2005/8/layout/hChevron3"/>
    <dgm:cxn modelId="{5A9EFA6B-D1E0-4000-A788-6FA72740292F}" type="presOf" srcId="{85924DAB-84C4-4B53-9D41-F165E4CC23DD}" destId="{73F55A46-015F-473E-85AF-86D31FE6DAE1}" srcOrd="0" destOrd="0" presId="urn:microsoft.com/office/officeart/2005/8/layout/hChevron3"/>
    <dgm:cxn modelId="{E880F413-9E54-467A-9104-B198F93AC891}" srcId="{FF7E09CE-B7DD-48F0-B937-ED3DDC76FE65}" destId="{FCF849EC-4447-4FF4-AF4B-0468972C0CB6}" srcOrd="0" destOrd="0" parTransId="{08F90EB9-F2D1-4DFB-922A-E22C58FA0E80}" sibTransId="{544AAAAB-51F7-4CEA-9AB0-92B325D59310}"/>
    <dgm:cxn modelId="{E0D1C3B3-E9AF-48E6-8A39-43F66463DFCB}" srcId="{FF7E09CE-B7DD-48F0-B937-ED3DDC76FE65}" destId="{7EE973B3-3D91-48A9-BABE-CEB64465B1E4}" srcOrd="4" destOrd="0" parTransId="{6F62FAE7-5361-42BC-8217-AE6326D04BBC}" sibTransId="{C4C06E41-A3F4-4EE2-8B48-BB42998580F7}"/>
    <dgm:cxn modelId="{AD2FD316-D5DC-46F0-B77D-7E9A8800028D}" srcId="{FF7E09CE-B7DD-48F0-B937-ED3DDC76FE65}" destId="{3023ECD7-A11E-450E-8681-C7BB29702C3F}" srcOrd="3" destOrd="0" parTransId="{F70CCC8E-69CE-4B30-A7D1-0C258B037074}" sibTransId="{EEDDB8B7-6BD9-4551-B5CF-BA797392C358}"/>
    <dgm:cxn modelId="{D03BC50D-6AC5-4063-9490-B899A15B7BF1}" type="presOf" srcId="{FCF849EC-4447-4FF4-AF4B-0468972C0CB6}" destId="{FDF1EDA6-7496-4B5E-90C7-59C87928934D}" srcOrd="0" destOrd="0" presId="urn:microsoft.com/office/officeart/2005/8/layout/hChevron3"/>
    <dgm:cxn modelId="{A0971925-DA06-4852-8E93-0B393D8280C8}" type="presOf" srcId="{3023ECD7-A11E-450E-8681-C7BB29702C3F}" destId="{3109B137-06C4-4FA1-AF9C-EE1C8417524C}" srcOrd="0" destOrd="0" presId="urn:microsoft.com/office/officeart/2005/8/layout/hChevron3"/>
    <dgm:cxn modelId="{DFDDDEDE-DC43-461B-9516-865E108F2932}" type="presParOf" srcId="{E563EF72-665E-4392-8F99-80D039F9F6B6}" destId="{FDF1EDA6-7496-4B5E-90C7-59C87928934D}" srcOrd="0" destOrd="0" presId="urn:microsoft.com/office/officeart/2005/8/layout/hChevron3"/>
    <dgm:cxn modelId="{80DEF0C8-0013-4B7B-B865-9069425F1980}" type="presParOf" srcId="{E563EF72-665E-4392-8F99-80D039F9F6B6}" destId="{E9FBB997-70AB-4897-9E20-4DF5FCEA077C}" srcOrd="1" destOrd="0" presId="urn:microsoft.com/office/officeart/2005/8/layout/hChevron3"/>
    <dgm:cxn modelId="{B5E5BBE5-307E-4F91-B166-E6B317CA626D}" type="presParOf" srcId="{E563EF72-665E-4392-8F99-80D039F9F6B6}" destId="{DD042D1E-68E3-403A-B679-70FBF37DB7D4}" srcOrd="2" destOrd="0" presId="urn:microsoft.com/office/officeart/2005/8/layout/hChevron3"/>
    <dgm:cxn modelId="{83E0942C-2D9E-43E8-BF42-6945A2A837A4}" type="presParOf" srcId="{E563EF72-665E-4392-8F99-80D039F9F6B6}" destId="{7F69DC05-BE9F-4CF8-9BCD-476805EF3DE4}" srcOrd="3" destOrd="0" presId="urn:microsoft.com/office/officeart/2005/8/layout/hChevron3"/>
    <dgm:cxn modelId="{B16E254E-1DD4-4147-A1B2-B4313F57E94E}" type="presParOf" srcId="{E563EF72-665E-4392-8F99-80D039F9F6B6}" destId="{BC1D85A0-B432-4689-90EC-0AA7E67E300D}" srcOrd="4" destOrd="0" presId="urn:microsoft.com/office/officeart/2005/8/layout/hChevron3"/>
    <dgm:cxn modelId="{D89BE13E-92FB-4D52-B892-73837CFE5BE4}" type="presParOf" srcId="{E563EF72-665E-4392-8F99-80D039F9F6B6}" destId="{FFB94D54-C2E3-49AC-B883-6E8682C5074E}" srcOrd="5" destOrd="0" presId="urn:microsoft.com/office/officeart/2005/8/layout/hChevron3"/>
    <dgm:cxn modelId="{5CB05F4D-81AE-473C-854F-3A23AF5CDC4A}" type="presParOf" srcId="{E563EF72-665E-4392-8F99-80D039F9F6B6}" destId="{3109B137-06C4-4FA1-AF9C-EE1C8417524C}" srcOrd="6" destOrd="0" presId="urn:microsoft.com/office/officeart/2005/8/layout/hChevron3"/>
    <dgm:cxn modelId="{858A792A-A4B3-418E-806E-0D48E8C26F2A}" type="presParOf" srcId="{E563EF72-665E-4392-8F99-80D039F9F6B6}" destId="{96BFF200-8D95-41FF-8CE2-58A3085B9BA4}" srcOrd="7" destOrd="0" presId="urn:microsoft.com/office/officeart/2005/8/layout/hChevron3"/>
    <dgm:cxn modelId="{B99E98AA-5B90-460B-ABE4-58225BF0703E}" type="presParOf" srcId="{E563EF72-665E-4392-8F99-80D039F9F6B6}" destId="{31191BF7-EFC8-4AD0-AA8D-48242E975EF1}" srcOrd="8" destOrd="0" presId="urn:microsoft.com/office/officeart/2005/8/layout/hChevron3"/>
    <dgm:cxn modelId="{071EDED1-A33C-44DC-8E69-C8E69339BF98}" type="presParOf" srcId="{E563EF72-665E-4392-8F99-80D039F9F6B6}" destId="{F47497AA-48FF-4B7A-8DE7-0F3AE6513EDF}" srcOrd="9" destOrd="0" presId="urn:microsoft.com/office/officeart/2005/8/layout/hChevron3"/>
    <dgm:cxn modelId="{867CB812-1AE7-4BEE-9B08-AE524EC44655}" type="presParOf" srcId="{E563EF72-665E-4392-8F99-80D039F9F6B6}" destId="{54CCDE65-477D-4F09-B764-A44048B003F6}" srcOrd="10" destOrd="0" presId="urn:microsoft.com/office/officeart/2005/8/layout/hChevron3"/>
    <dgm:cxn modelId="{36E075AE-133C-4FEE-8A1D-2C5849B2F5BF}" type="presParOf" srcId="{E563EF72-665E-4392-8F99-80D039F9F6B6}" destId="{BB51520C-ED8F-463C-8E12-549B1DC48A6C}" srcOrd="11" destOrd="0" presId="urn:microsoft.com/office/officeart/2005/8/layout/hChevron3"/>
    <dgm:cxn modelId="{90A33128-2645-4E6E-B2FB-85F02205F531}" type="presParOf" srcId="{E563EF72-665E-4392-8F99-80D039F9F6B6}" destId="{3CC2BDDA-11CB-4167-A6C3-C19308FD93A8}" srcOrd="12" destOrd="0" presId="urn:microsoft.com/office/officeart/2005/8/layout/hChevron3"/>
    <dgm:cxn modelId="{F009DD3E-41B5-4ACF-A0C9-B6E943475115}" type="presParOf" srcId="{E563EF72-665E-4392-8F99-80D039F9F6B6}" destId="{FD281D8C-C675-4E86-BFF7-EE07BBB7C2B6}" srcOrd="13" destOrd="0" presId="urn:microsoft.com/office/officeart/2005/8/layout/hChevron3"/>
    <dgm:cxn modelId="{0B7F096F-28B1-49A1-83F6-799B95E4AE1B}" type="presParOf" srcId="{E563EF72-665E-4392-8F99-80D039F9F6B6}" destId="{73F55A46-015F-473E-85AF-86D31FE6DAE1}" srcOrd="1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F7E09CE-B7DD-48F0-B937-ED3DDC76FE65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1388AEAC-B241-4C17-8656-23425E3AA56D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900" dirty="0" smtClean="0">
              <a:solidFill>
                <a:srgbClr val="002060"/>
              </a:solidFill>
            </a:rPr>
            <a:t>Future Growth Prospects</a:t>
          </a:r>
          <a:endParaRPr lang="en-IN" sz="900" dirty="0">
            <a:solidFill>
              <a:srgbClr val="002060"/>
            </a:solidFill>
          </a:endParaRPr>
        </a:p>
      </dgm:t>
    </dgm:pt>
    <dgm:pt modelId="{859817BD-3F6A-4613-A845-D952855417FE}" type="parTrans" cxnId="{025F1351-BEFE-4229-B3FB-EBFB95EFC20A}">
      <dgm:prSet/>
      <dgm:spPr/>
      <dgm:t>
        <a:bodyPr/>
        <a:lstStyle/>
        <a:p>
          <a:endParaRPr lang="en-IN"/>
        </a:p>
      </dgm:t>
    </dgm:pt>
    <dgm:pt modelId="{15907EB5-D6E8-4134-8161-FC3CE2C83C5F}" type="sibTrans" cxnId="{025F1351-BEFE-4229-B3FB-EBFB95EFC20A}">
      <dgm:prSet/>
      <dgm:spPr/>
      <dgm:t>
        <a:bodyPr/>
        <a:lstStyle/>
        <a:p>
          <a:endParaRPr lang="en-IN"/>
        </a:p>
      </dgm:t>
    </dgm:pt>
    <dgm:pt modelId="{7C57FB10-EA2E-4194-AE81-BBF0F3C0335A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900" dirty="0" smtClean="0">
              <a:solidFill>
                <a:srgbClr val="002060"/>
              </a:solidFill>
            </a:rPr>
            <a:t>Financials at a Glance</a:t>
          </a:r>
          <a:endParaRPr lang="en-IN" sz="900" dirty="0">
            <a:solidFill>
              <a:srgbClr val="002060"/>
            </a:solidFill>
          </a:endParaRPr>
        </a:p>
      </dgm:t>
    </dgm:pt>
    <dgm:pt modelId="{C1B83BC0-FBB9-42D2-9638-74ECC6BD4EA3}" type="parTrans" cxnId="{C3D2D831-7E13-4AEA-A3E3-C4BDD0654E8E}">
      <dgm:prSet/>
      <dgm:spPr/>
      <dgm:t>
        <a:bodyPr/>
        <a:lstStyle/>
        <a:p>
          <a:endParaRPr lang="en-IN"/>
        </a:p>
      </dgm:t>
    </dgm:pt>
    <dgm:pt modelId="{7FCB45C3-340A-4E05-A983-6A1AA6A8A191}" type="sibTrans" cxnId="{C3D2D831-7E13-4AEA-A3E3-C4BDD0654E8E}">
      <dgm:prSet/>
      <dgm:spPr/>
      <dgm:t>
        <a:bodyPr/>
        <a:lstStyle/>
        <a:p>
          <a:endParaRPr lang="en-IN"/>
        </a:p>
      </dgm:t>
    </dgm:pt>
    <dgm:pt modelId="{85924DAB-84C4-4B53-9D41-F165E4CC23DD}">
      <dgm:prSet phldrT="[Text]" custT="1"/>
      <dgm:spPr>
        <a:solidFill>
          <a:srgbClr val="002060"/>
        </a:solidFill>
      </dgm:spPr>
      <dgm:t>
        <a:bodyPr/>
        <a:lstStyle/>
        <a:p>
          <a:r>
            <a:rPr lang="en-US" sz="900" dirty="0" smtClean="0">
              <a:solidFill>
                <a:schemeClr val="bg1"/>
              </a:solidFill>
            </a:rPr>
            <a:t>Summary Table</a:t>
          </a:r>
          <a:endParaRPr lang="en-IN" sz="900" dirty="0">
            <a:solidFill>
              <a:schemeClr val="bg1"/>
            </a:solidFill>
          </a:endParaRPr>
        </a:p>
      </dgm:t>
    </dgm:pt>
    <dgm:pt modelId="{7AF55CF2-F81B-41C0-97C9-C02C58612C11}" type="parTrans" cxnId="{C8328652-D88C-42BC-BD50-B240EADDFEA4}">
      <dgm:prSet/>
      <dgm:spPr/>
      <dgm:t>
        <a:bodyPr/>
        <a:lstStyle/>
        <a:p>
          <a:endParaRPr lang="en-IN"/>
        </a:p>
      </dgm:t>
    </dgm:pt>
    <dgm:pt modelId="{23D886F8-4251-4276-BAA3-5E00F3D02A25}" type="sibTrans" cxnId="{C8328652-D88C-42BC-BD50-B240EADDFEA4}">
      <dgm:prSet/>
      <dgm:spPr/>
      <dgm:t>
        <a:bodyPr/>
        <a:lstStyle/>
        <a:p>
          <a:endParaRPr lang="en-IN"/>
        </a:p>
      </dgm:t>
    </dgm:pt>
    <dgm:pt modelId="{7EE973B3-3D91-48A9-BABE-CEB64465B1E4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900" dirty="0" smtClean="0">
              <a:solidFill>
                <a:srgbClr val="002060"/>
              </a:solidFill>
            </a:rPr>
            <a:t>Country Comparison</a:t>
          </a:r>
          <a:endParaRPr lang="en-IN" sz="900" dirty="0">
            <a:solidFill>
              <a:srgbClr val="002060"/>
            </a:solidFill>
          </a:endParaRPr>
        </a:p>
      </dgm:t>
    </dgm:pt>
    <dgm:pt modelId="{6F62FAE7-5361-42BC-8217-AE6326D04BBC}" type="parTrans" cxnId="{E0D1C3B3-E9AF-48E6-8A39-43F66463DFCB}">
      <dgm:prSet/>
      <dgm:spPr/>
      <dgm:t>
        <a:bodyPr/>
        <a:lstStyle/>
        <a:p>
          <a:endParaRPr lang="en-IN"/>
        </a:p>
      </dgm:t>
    </dgm:pt>
    <dgm:pt modelId="{C4C06E41-A3F4-4EE2-8B48-BB42998580F7}" type="sibTrans" cxnId="{E0D1C3B3-E9AF-48E6-8A39-43F66463DFCB}">
      <dgm:prSet/>
      <dgm:spPr/>
      <dgm:t>
        <a:bodyPr/>
        <a:lstStyle/>
        <a:p>
          <a:endParaRPr lang="en-IN"/>
        </a:p>
      </dgm:t>
    </dgm:pt>
    <dgm:pt modelId="{3023ECD7-A11E-450E-8681-C7BB29702C3F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900" dirty="0" smtClean="0">
              <a:solidFill>
                <a:srgbClr val="002060"/>
              </a:solidFill>
            </a:rPr>
            <a:t>Geographical Footprint</a:t>
          </a:r>
          <a:endParaRPr lang="en-IN" sz="900" dirty="0">
            <a:solidFill>
              <a:srgbClr val="002060"/>
            </a:solidFill>
          </a:endParaRPr>
        </a:p>
      </dgm:t>
    </dgm:pt>
    <dgm:pt modelId="{F70CCC8E-69CE-4B30-A7D1-0C258B037074}" type="parTrans" cxnId="{AD2FD316-D5DC-46F0-B77D-7E9A8800028D}">
      <dgm:prSet/>
      <dgm:spPr/>
      <dgm:t>
        <a:bodyPr/>
        <a:lstStyle/>
        <a:p>
          <a:endParaRPr lang="en-IN"/>
        </a:p>
      </dgm:t>
    </dgm:pt>
    <dgm:pt modelId="{EEDDB8B7-6BD9-4551-B5CF-BA797392C358}" type="sibTrans" cxnId="{AD2FD316-D5DC-46F0-B77D-7E9A8800028D}">
      <dgm:prSet/>
      <dgm:spPr/>
      <dgm:t>
        <a:bodyPr/>
        <a:lstStyle/>
        <a:p>
          <a:endParaRPr lang="en-IN"/>
        </a:p>
      </dgm:t>
    </dgm:pt>
    <dgm:pt modelId="{DCE7855B-A87F-44AD-BA50-DC5B1B4EDDDE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900" dirty="0" smtClean="0">
              <a:solidFill>
                <a:srgbClr val="002060"/>
              </a:solidFill>
            </a:rPr>
            <a:t>Business Formula</a:t>
          </a:r>
          <a:endParaRPr lang="en-IN" sz="900" dirty="0">
            <a:solidFill>
              <a:srgbClr val="002060"/>
            </a:solidFill>
          </a:endParaRPr>
        </a:p>
      </dgm:t>
    </dgm:pt>
    <dgm:pt modelId="{1D6869B8-6D6B-4973-B2DE-10F1CA417BDB}" type="parTrans" cxnId="{A12D7826-A9D2-4F94-83EC-F6F6096F6AB4}">
      <dgm:prSet/>
      <dgm:spPr/>
      <dgm:t>
        <a:bodyPr/>
        <a:lstStyle/>
        <a:p>
          <a:endParaRPr lang="en-IN"/>
        </a:p>
      </dgm:t>
    </dgm:pt>
    <dgm:pt modelId="{2C86ED80-1790-4A01-99BB-347D6A313259}" type="sibTrans" cxnId="{A12D7826-A9D2-4F94-83EC-F6F6096F6AB4}">
      <dgm:prSet/>
      <dgm:spPr/>
      <dgm:t>
        <a:bodyPr/>
        <a:lstStyle/>
        <a:p>
          <a:endParaRPr lang="en-IN"/>
        </a:p>
      </dgm:t>
    </dgm:pt>
    <dgm:pt modelId="{B4283BDF-9832-4F07-AA5D-3183D125CADC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900" dirty="0" smtClean="0">
              <a:solidFill>
                <a:srgbClr val="002060"/>
              </a:solidFill>
            </a:rPr>
            <a:t>Historical Timeline</a:t>
          </a:r>
          <a:endParaRPr lang="en-IN" sz="900" dirty="0">
            <a:solidFill>
              <a:srgbClr val="002060"/>
            </a:solidFill>
          </a:endParaRPr>
        </a:p>
      </dgm:t>
    </dgm:pt>
    <dgm:pt modelId="{FCEF2FFD-0A44-48CA-A5D5-788E6B5E8867}" type="parTrans" cxnId="{D9EAB024-70D2-4BF5-837C-A97B5DED0ADF}">
      <dgm:prSet/>
      <dgm:spPr/>
      <dgm:t>
        <a:bodyPr/>
        <a:lstStyle/>
        <a:p>
          <a:endParaRPr lang="en-IN"/>
        </a:p>
      </dgm:t>
    </dgm:pt>
    <dgm:pt modelId="{F42E6C38-3B52-4E4A-A018-55532709153E}" type="sibTrans" cxnId="{D9EAB024-70D2-4BF5-837C-A97B5DED0ADF}">
      <dgm:prSet/>
      <dgm:spPr/>
      <dgm:t>
        <a:bodyPr/>
        <a:lstStyle/>
        <a:p>
          <a:endParaRPr lang="en-IN"/>
        </a:p>
      </dgm:t>
    </dgm:pt>
    <dgm:pt modelId="{FCF849EC-4447-4FF4-AF4B-0468972C0CB6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900" dirty="0" smtClean="0">
              <a:solidFill>
                <a:srgbClr val="002060"/>
              </a:solidFill>
            </a:rPr>
            <a:t>Group Structure</a:t>
          </a:r>
          <a:endParaRPr lang="en-IN" sz="900" dirty="0">
            <a:solidFill>
              <a:srgbClr val="002060"/>
            </a:solidFill>
          </a:endParaRPr>
        </a:p>
      </dgm:t>
    </dgm:pt>
    <dgm:pt modelId="{08F90EB9-F2D1-4DFB-922A-E22C58FA0E80}" type="parTrans" cxnId="{E880F413-9E54-467A-9104-B198F93AC891}">
      <dgm:prSet/>
      <dgm:spPr/>
      <dgm:t>
        <a:bodyPr/>
        <a:lstStyle/>
        <a:p>
          <a:endParaRPr lang="en-IN"/>
        </a:p>
      </dgm:t>
    </dgm:pt>
    <dgm:pt modelId="{544AAAAB-51F7-4CEA-9AB0-92B325D59310}" type="sibTrans" cxnId="{E880F413-9E54-467A-9104-B198F93AC891}">
      <dgm:prSet/>
      <dgm:spPr/>
      <dgm:t>
        <a:bodyPr/>
        <a:lstStyle/>
        <a:p>
          <a:endParaRPr lang="en-IN"/>
        </a:p>
      </dgm:t>
    </dgm:pt>
    <dgm:pt modelId="{E563EF72-665E-4392-8F99-80D039F9F6B6}" type="pres">
      <dgm:prSet presAssocID="{FF7E09CE-B7DD-48F0-B937-ED3DDC76FE65}" presName="Name0" presStyleCnt="0">
        <dgm:presLayoutVars>
          <dgm:dir/>
          <dgm:resizeHandles val="exact"/>
        </dgm:presLayoutVars>
      </dgm:prSet>
      <dgm:spPr/>
    </dgm:pt>
    <dgm:pt modelId="{FDF1EDA6-7496-4B5E-90C7-59C87928934D}" type="pres">
      <dgm:prSet presAssocID="{FCF849EC-4447-4FF4-AF4B-0468972C0CB6}" presName="parTxOnly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9FBB997-70AB-4897-9E20-4DF5FCEA077C}" type="pres">
      <dgm:prSet presAssocID="{544AAAAB-51F7-4CEA-9AB0-92B325D59310}" presName="parSpace" presStyleCnt="0"/>
      <dgm:spPr/>
    </dgm:pt>
    <dgm:pt modelId="{DD042D1E-68E3-403A-B679-70FBF37DB7D4}" type="pres">
      <dgm:prSet presAssocID="{B4283BDF-9832-4F07-AA5D-3183D125CADC}" presName="parTxOnly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F69DC05-BE9F-4CF8-9BCD-476805EF3DE4}" type="pres">
      <dgm:prSet presAssocID="{F42E6C38-3B52-4E4A-A018-55532709153E}" presName="parSpace" presStyleCnt="0"/>
      <dgm:spPr/>
    </dgm:pt>
    <dgm:pt modelId="{BC1D85A0-B432-4689-90EC-0AA7E67E300D}" type="pres">
      <dgm:prSet presAssocID="{DCE7855B-A87F-44AD-BA50-DC5B1B4EDDDE}" presName="parTxOnly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FB94D54-C2E3-49AC-B883-6E8682C5074E}" type="pres">
      <dgm:prSet presAssocID="{2C86ED80-1790-4A01-99BB-347D6A313259}" presName="parSpace" presStyleCnt="0"/>
      <dgm:spPr/>
    </dgm:pt>
    <dgm:pt modelId="{3109B137-06C4-4FA1-AF9C-EE1C8417524C}" type="pres">
      <dgm:prSet presAssocID="{3023ECD7-A11E-450E-8681-C7BB29702C3F}" presName="parTxOnly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6BFF200-8D95-41FF-8CE2-58A3085B9BA4}" type="pres">
      <dgm:prSet presAssocID="{EEDDB8B7-6BD9-4551-B5CF-BA797392C358}" presName="parSpace" presStyleCnt="0"/>
      <dgm:spPr/>
    </dgm:pt>
    <dgm:pt modelId="{31191BF7-EFC8-4AD0-AA8D-48242E975EF1}" type="pres">
      <dgm:prSet presAssocID="{7EE973B3-3D91-48A9-BABE-CEB64465B1E4}" presName="parTxOnly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47497AA-48FF-4B7A-8DE7-0F3AE6513EDF}" type="pres">
      <dgm:prSet presAssocID="{C4C06E41-A3F4-4EE2-8B48-BB42998580F7}" presName="parSpace" presStyleCnt="0"/>
      <dgm:spPr/>
    </dgm:pt>
    <dgm:pt modelId="{54CCDE65-477D-4F09-B764-A44048B003F6}" type="pres">
      <dgm:prSet presAssocID="{1388AEAC-B241-4C17-8656-23425E3AA56D}" presName="parTxOnly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B51520C-ED8F-463C-8E12-549B1DC48A6C}" type="pres">
      <dgm:prSet presAssocID="{15907EB5-D6E8-4134-8161-FC3CE2C83C5F}" presName="parSpace" presStyleCnt="0"/>
      <dgm:spPr/>
    </dgm:pt>
    <dgm:pt modelId="{3CC2BDDA-11CB-4167-A6C3-C19308FD93A8}" type="pres">
      <dgm:prSet presAssocID="{7C57FB10-EA2E-4194-AE81-BBF0F3C0335A}" presName="parTxOnly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D281D8C-C675-4E86-BFF7-EE07BBB7C2B6}" type="pres">
      <dgm:prSet presAssocID="{7FCB45C3-340A-4E05-A983-6A1AA6A8A191}" presName="parSpace" presStyleCnt="0"/>
      <dgm:spPr/>
    </dgm:pt>
    <dgm:pt modelId="{73F55A46-015F-473E-85AF-86D31FE6DAE1}" type="pres">
      <dgm:prSet presAssocID="{85924DAB-84C4-4B53-9D41-F165E4CC23DD}" presName="parTxOnly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F95EBEE9-2CC0-4384-9A86-EC81821F9629}" type="presOf" srcId="{B4283BDF-9832-4F07-AA5D-3183D125CADC}" destId="{DD042D1E-68E3-403A-B679-70FBF37DB7D4}" srcOrd="0" destOrd="0" presId="urn:microsoft.com/office/officeart/2005/8/layout/hChevron3"/>
    <dgm:cxn modelId="{15ACBE4C-C29C-4FF5-96B1-BB3ED208EA82}" type="presOf" srcId="{FF7E09CE-B7DD-48F0-B937-ED3DDC76FE65}" destId="{E563EF72-665E-4392-8F99-80D039F9F6B6}" srcOrd="0" destOrd="0" presId="urn:microsoft.com/office/officeart/2005/8/layout/hChevron3"/>
    <dgm:cxn modelId="{5A07CE1E-29BD-48B8-A0BE-1EC69A11DB3A}" type="presOf" srcId="{1388AEAC-B241-4C17-8656-23425E3AA56D}" destId="{54CCDE65-477D-4F09-B764-A44048B003F6}" srcOrd="0" destOrd="0" presId="urn:microsoft.com/office/officeart/2005/8/layout/hChevron3"/>
    <dgm:cxn modelId="{D9EAB024-70D2-4BF5-837C-A97B5DED0ADF}" srcId="{FF7E09CE-B7DD-48F0-B937-ED3DDC76FE65}" destId="{B4283BDF-9832-4F07-AA5D-3183D125CADC}" srcOrd="1" destOrd="0" parTransId="{FCEF2FFD-0A44-48CA-A5D5-788E6B5E8867}" sibTransId="{F42E6C38-3B52-4E4A-A018-55532709153E}"/>
    <dgm:cxn modelId="{C8328652-D88C-42BC-BD50-B240EADDFEA4}" srcId="{FF7E09CE-B7DD-48F0-B937-ED3DDC76FE65}" destId="{85924DAB-84C4-4B53-9D41-F165E4CC23DD}" srcOrd="7" destOrd="0" parTransId="{7AF55CF2-F81B-41C0-97C9-C02C58612C11}" sibTransId="{23D886F8-4251-4276-BAA3-5E00F3D02A25}"/>
    <dgm:cxn modelId="{86D395E7-3710-4716-9055-F64B76C807FE}" type="presOf" srcId="{3023ECD7-A11E-450E-8681-C7BB29702C3F}" destId="{3109B137-06C4-4FA1-AF9C-EE1C8417524C}" srcOrd="0" destOrd="0" presId="urn:microsoft.com/office/officeart/2005/8/layout/hChevron3"/>
    <dgm:cxn modelId="{81F6A227-C50A-4DCC-B37E-B871E34355C8}" type="presOf" srcId="{7EE973B3-3D91-48A9-BABE-CEB64465B1E4}" destId="{31191BF7-EFC8-4AD0-AA8D-48242E975EF1}" srcOrd="0" destOrd="0" presId="urn:microsoft.com/office/officeart/2005/8/layout/hChevron3"/>
    <dgm:cxn modelId="{F7B4DD20-68FA-4E64-9D48-7D7C3D51C8B0}" type="presOf" srcId="{FCF849EC-4447-4FF4-AF4B-0468972C0CB6}" destId="{FDF1EDA6-7496-4B5E-90C7-59C87928934D}" srcOrd="0" destOrd="0" presId="urn:microsoft.com/office/officeart/2005/8/layout/hChevron3"/>
    <dgm:cxn modelId="{6056AE37-7B9B-4034-8CD8-D3F48DEC6D20}" type="presOf" srcId="{85924DAB-84C4-4B53-9D41-F165E4CC23DD}" destId="{73F55A46-015F-473E-85AF-86D31FE6DAE1}" srcOrd="0" destOrd="0" presId="urn:microsoft.com/office/officeart/2005/8/layout/hChevron3"/>
    <dgm:cxn modelId="{C3D2D831-7E13-4AEA-A3E3-C4BDD0654E8E}" srcId="{FF7E09CE-B7DD-48F0-B937-ED3DDC76FE65}" destId="{7C57FB10-EA2E-4194-AE81-BBF0F3C0335A}" srcOrd="6" destOrd="0" parTransId="{C1B83BC0-FBB9-42D2-9638-74ECC6BD4EA3}" sibTransId="{7FCB45C3-340A-4E05-A983-6A1AA6A8A191}"/>
    <dgm:cxn modelId="{ED11C3AE-3485-4530-82CA-BA2ED1656BB0}" type="presOf" srcId="{DCE7855B-A87F-44AD-BA50-DC5B1B4EDDDE}" destId="{BC1D85A0-B432-4689-90EC-0AA7E67E300D}" srcOrd="0" destOrd="0" presId="urn:microsoft.com/office/officeart/2005/8/layout/hChevron3"/>
    <dgm:cxn modelId="{025F1351-BEFE-4229-B3FB-EBFB95EFC20A}" srcId="{FF7E09CE-B7DD-48F0-B937-ED3DDC76FE65}" destId="{1388AEAC-B241-4C17-8656-23425E3AA56D}" srcOrd="5" destOrd="0" parTransId="{859817BD-3F6A-4613-A845-D952855417FE}" sibTransId="{15907EB5-D6E8-4134-8161-FC3CE2C83C5F}"/>
    <dgm:cxn modelId="{A12D7826-A9D2-4F94-83EC-F6F6096F6AB4}" srcId="{FF7E09CE-B7DD-48F0-B937-ED3DDC76FE65}" destId="{DCE7855B-A87F-44AD-BA50-DC5B1B4EDDDE}" srcOrd="2" destOrd="0" parTransId="{1D6869B8-6D6B-4973-B2DE-10F1CA417BDB}" sibTransId="{2C86ED80-1790-4A01-99BB-347D6A313259}"/>
    <dgm:cxn modelId="{F9E7E1A8-5915-4D4D-A2E5-C86EAEB82FE4}" type="presOf" srcId="{7C57FB10-EA2E-4194-AE81-BBF0F3C0335A}" destId="{3CC2BDDA-11CB-4167-A6C3-C19308FD93A8}" srcOrd="0" destOrd="0" presId="urn:microsoft.com/office/officeart/2005/8/layout/hChevron3"/>
    <dgm:cxn modelId="{E880F413-9E54-467A-9104-B198F93AC891}" srcId="{FF7E09CE-B7DD-48F0-B937-ED3DDC76FE65}" destId="{FCF849EC-4447-4FF4-AF4B-0468972C0CB6}" srcOrd="0" destOrd="0" parTransId="{08F90EB9-F2D1-4DFB-922A-E22C58FA0E80}" sibTransId="{544AAAAB-51F7-4CEA-9AB0-92B325D59310}"/>
    <dgm:cxn modelId="{E0D1C3B3-E9AF-48E6-8A39-43F66463DFCB}" srcId="{FF7E09CE-B7DD-48F0-B937-ED3DDC76FE65}" destId="{7EE973B3-3D91-48A9-BABE-CEB64465B1E4}" srcOrd="4" destOrd="0" parTransId="{6F62FAE7-5361-42BC-8217-AE6326D04BBC}" sibTransId="{C4C06E41-A3F4-4EE2-8B48-BB42998580F7}"/>
    <dgm:cxn modelId="{AD2FD316-D5DC-46F0-B77D-7E9A8800028D}" srcId="{FF7E09CE-B7DD-48F0-B937-ED3DDC76FE65}" destId="{3023ECD7-A11E-450E-8681-C7BB29702C3F}" srcOrd="3" destOrd="0" parTransId="{F70CCC8E-69CE-4B30-A7D1-0C258B037074}" sibTransId="{EEDDB8B7-6BD9-4551-B5CF-BA797392C358}"/>
    <dgm:cxn modelId="{73F77349-B93E-4E0D-94F9-2C68778BFA42}" type="presParOf" srcId="{E563EF72-665E-4392-8F99-80D039F9F6B6}" destId="{FDF1EDA6-7496-4B5E-90C7-59C87928934D}" srcOrd="0" destOrd="0" presId="urn:microsoft.com/office/officeart/2005/8/layout/hChevron3"/>
    <dgm:cxn modelId="{B9906BCA-0D87-47A7-9342-4E0418A24A58}" type="presParOf" srcId="{E563EF72-665E-4392-8F99-80D039F9F6B6}" destId="{E9FBB997-70AB-4897-9E20-4DF5FCEA077C}" srcOrd="1" destOrd="0" presId="urn:microsoft.com/office/officeart/2005/8/layout/hChevron3"/>
    <dgm:cxn modelId="{CAB2A333-5B17-4A97-8C65-769C30388333}" type="presParOf" srcId="{E563EF72-665E-4392-8F99-80D039F9F6B6}" destId="{DD042D1E-68E3-403A-B679-70FBF37DB7D4}" srcOrd="2" destOrd="0" presId="urn:microsoft.com/office/officeart/2005/8/layout/hChevron3"/>
    <dgm:cxn modelId="{A47BF4C3-486E-43D9-B79E-37C9EEE32F5D}" type="presParOf" srcId="{E563EF72-665E-4392-8F99-80D039F9F6B6}" destId="{7F69DC05-BE9F-4CF8-9BCD-476805EF3DE4}" srcOrd="3" destOrd="0" presId="urn:microsoft.com/office/officeart/2005/8/layout/hChevron3"/>
    <dgm:cxn modelId="{DCBED35A-E3BE-4DBE-93ED-CF437146F01F}" type="presParOf" srcId="{E563EF72-665E-4392-8F99-80D039F9F6B6}" destId="{BC1D85A0-B432-4689-90EC-0AA7E67E300D}" srcOrd="4" destOrd="0" presId="urn:microsoft.com/office/officeart/2005/8/layout/hChevron3"/>
    <dgm:cxn modelId="{2EAF2930-8E0A-4320-8C74-24A4D50CE629}" type="presParOf" srcId="{E563EF72-665E-4392-8F99-80D039F9F6B6}" destId="{FFB94D54-C2E3-49AC-B883-6E8682C5074E}" srcOrd="5" destOrd="0" presId="urn:microsoft.com/office/officeart/2005/8/layout/hChevron3"/>
    <dgm:cxn modelId="{2A182988-1C1D-4116-BC53-0AFEBD7D5D95}" type="presParOf" srcId="{E563EF72-665E-4392-8F99-80D039F9F6B6}" destId="{3109B137-06C4-4FA1-AF9C-EE1C8417524C}" srcOrd="6" destOrd="0" presId="urn:microsoft.com/office/officeart/2005/8/layout/hChevron3"/>
    <dgm:cxn modelId="{920C33EC-2AA7-4890-B9A7-271428B80E7D}" type="presParOf" srcId="{E563EF72-665E-4392-8F99-80D039F9F6B6}" destId="{96BFF200-8D95-41FF-8CE2-58A3085B9BA4}" srcOrd="7" destOrd="0" presId="urn:microsoft.com/office/officeart/2005/8/layout/hChevron3"/>
    <dgm:cxn modelId="{543DE75F-862B-48BE-8CC0-689EA174A490}" type="presParOf" srcId="{E563EF72-665E-4392-8F99-80D039F9F6B6}" destId="{31191BF7-EFC8-4AD0-AA8D-48242E975EF1}" srcOrd="8" destOrd="0" presId="urn:microsoft.com/office/officeart/2005/8/layout/hChevron3"/>
    <dgm:cxn modelId="{D6BE08EB-F5B6-4F19-8E32-1FD1F561AEFD}" type="presParOf" srcId="{E563EF72-665E-4392-8F99-80D039F9F6B6}" destId="{F47497AA-48FF-4B7A-8DE7-0F3AE6513EDF}" srcOrd="9" destOrd="0" presId="urn:microsoft.com/office/officeart/2005/8/layout/hChevron3"/>
    <dgm:cxn modelId="{359F889C-7628-4ABC-A3B3-DC0FB9C3C7D2}" type="presParOf" srcId="{E563EF72-665E-4392-8F99-80D039F9F6B6}" destId="{54CCDE65-477D-4F09-B764-A44048B003F6}" srcOrd="10" destOrd="0" presId="urn:microsoft.com/office/officeart/2005/8/layout/hChevron3"/>
    <dgm:cxn modelId="{3805DB31-1E9A-453D-BD8A-5E210ECB7FA5}" type="presParOf" srcId="{E563EF72-665E-4392-8F99-80D039F9F6B6}" destId="{BB51520C-ED8F-463C-8E12-549B1DC48A6C}" srcOrd="11" destOrd="0" presId="urn:microsoft.com/office/officeart/2005/8/layout/hChevron3"/>
    <dgm:cxn modelId="{86917994-4C7F-4A53-92E2-B942E4EFBB6F}" type="presParOf" srcId="{E563EF72-665E-4392-8F99-80D039F9F6B6}" destId="{3CC2BDDA-11CB-4167-A6C3-C19308FD93A8}" srcOrd="12" destOrd="0" presId="urn:microsoft.com/office/officeart/2005/8/layout/hChevron3"/>
    <dgm:cxn modelId="{3EC2B9AE-A389-4A15-8741-0C0F7C131A15}" type="presParOf" srcId="{E563EF72-665E-4392-8F99-80D039F9F6B6}" destId="{FD281D8C-C675-4E86-BFF7-EE07BBB7C2B6}" srcOrd="13" destOrd="0" presId="urn:microsoft.com/office/officeart/2005/8/layout/hChevron3"/>
    <dgm:cxn modelId="{CAACE63A-84C9-490E-AE0E-511395984EC7}" type="presParOf" srcId="{E563EF72-665E-4392-8F99-80D039F9F6B6}" destId="{73F55A46-015F-473E-85AF-86D31FE6DAE1}" srcOrd="1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F1EDA6-7496-4B5E-90C7-59C87928934D}">
      <dsp:nvSpPr>
        <dsp:cNvPr id="0" name=""/>
        <dsp:cNvSpPr/>
      </dsp:nvSpPr>
      <dsp:spPr>
        <a:xfrm>
          <a:off x="3981" y="19868"/>
          <a:ext cx="1234157" cy="493662"/>
        </a:xfrm>
        <a:prstGeom prst="homePlate">
          <a:avLst/>
        </a:prstGeom>
        <a:solidFill>
          <a:srgbClr val="00206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kern="1200" dirty="0" smtClean="0">
              <a:solidFill>
                <a:schemeClr val="bg1"/>
              </a:solidFill>
            </a:rPr>
            <a:t>Group Structure</a:t>
          </a:r>
          <a:endParaRPr lang="en-IN" sz="900" b="0" kern="1200" dirty="0">
            <a:solidFill>
              <a:schemeClr val="bg1"/>
            </a:solidFill>
          </a:endParaRPr>
        </a:p>
      </dsp:txBody>
      <dsp:txXfrm>
        <a:off x="3981" y="19868"/>
        <a:ext cx="1110742" cy="493662"/>
      </dsp:txXfrm>
    </dsp:sp>
    <dsp:sp modelId="{DD042D1E-68E3-403A-B679-70FBF37DB7D4}">
      <dsp:nvSpPr>
        <dsp:cNvPr id="0" name=""/>
        <dsp:cNvSpPr/>
      </dsp:nvSpPr>
      <dsp:spPr>
        <a:xfrm>
          <a:off x="991306" y="19868"/>
          <a:ext cx="1234157" cy="493662"/>
        </a:xfrm>
        <a:prstGeom prst="chevron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rgbClr val="002060"/>
              </a:solidFill>
            </a:rPr>
            <a:t>Historical Timeline</a:t>
          </a:r>
          <a:endParaRPr lang="en-IN" sz="900" kern="1200" dirty="0">
            <a:solidFill>
              <a:srgbClr val="002060"/>
            </a:solidFill>
          </a:endParaRPr>
        </a:p>
      </dsp:txBody>
      <dsp:txXfrm>
        <a:off x="1238137" y="19868"/>
        <a:ext cx="740495" cy="493662"/>
      </dsp:txXfrm>
    </dsp:sp>
    <dsp:sp modelId="{BC1D85A0-B432-4689-90EC-0AA7E67E300D}">
      <dsp:nvSpPr>
        <dsp:cNvPr id="0" name=""/>
        <dsp:cNvSpPr/>
      </dsp:nvSpPr>
      <dsp:spPr>
        <a:xfrm>
          <a:off x="1978632" y="19868"/>
          <a:ext cx="1234157" cy="493662"/>
        </a:xfrm>
        <a:prstGeom prst="chevron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rgbClr val="002060"/>
              </a:solidFill>
            </a:rPr>
            <a:t>Business Formula</a:t>
          </a:r>
          <a:endParaRPr lang="en-IN" sz="900" kern="1200" dirty="0">
            <a:solidFill>
              <a:srgbClr val="002060"/>
            </a:solidFill>
          </a:endParaRPr>
        </a:p>
      </dsp:txBody>
      <dsp:txXfrm>
        <a:off x="2225463" y="19868"/>
        <a:ext cx="740495" cy="493662"/>
      </dsp:txXfrm>
    </dsp:sp>
    <dsp:sp modelId="{3109B137-06C4-4FA1-AF9C-EE1C8417524C}">
      <dsp:nvSpPr>
        <dsp:cNvPr id="0" name=""/>
        <dsp:cNvSpPr/>
      </dsp:nvSpPr>
      <dsp:spPr>
        <a:xfrm>
          <a:off x="2965958" y="19868"/>
          <a:ext cx="1234157" cy="493662"/>
        </a:xfrm>
        <a:prstGeom prst="chevron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rgbClr val="002060"/>
              </a:solidFill>
            </a:rPr>
            <a:t>Geographical Footprint</a:t>
          </a:r>
          <a:endParaRPr lang="en-IN" sz="900" kern="1200" dirty="0">
            <a:solidFill>
              <a:srgbClr val="002060"/>
            </a:solidFill>
          </a:endParaRPr>
        </a:p>
      </dsp:txBody>
      <dsp:txXfrm>
        <a:off x="3212789" y="19868"/>
        <a:ext cx="740495" cy="493662"/>
      </dsp:txXfrm>
    </dsp:sp>
    <dsp:sp modelId="{31191BF7-EFC8-4AD0-AA8D-48242E975EF1}">
      <dsp:nvSpPr>
        <dsp:cNvPr id="0" name=""/>
        <dsp:cNvSpPr/>
      </dsp:nvSpPr>
      <dsp:spPr>
        <a:xfrm>
          <a:off x="3953284" y="19868"/>
          <a:ext cx="1234157" cy="493662"/>
        </a:xfrm>
        <a:prstGeom prst="chevron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rgbClr val="002060"/>
              </a:solidFill>
            </a:rPr>
            <a:t>Country Comparison</a:t>
          </a:r>
          <a:endParaRPr lang="en-IN" sz="900" kern="1200" dirty="0">
            <a:solidFill>
              <a:srgbClr val="002060"/>
            </a:solidFill>
          </a:endParaRPr>
        </a:p>
      </dsp:txBody>
      <dsp:txXfrm>
        <a:off x="4200115" y="19868"/>
        <a:ext cx="740495" cy="493662"/>
      </dsp:txXfrm>
    </dsp:sp>
    <dsp:sp modelId="{54CCDE65-477D-4F09-B764-A44048B003F6}">
      <dsp:nvSpPr>
        <dsp:cNvPr id="0" name=""/>
        <dsp:cNvSpPr/>
      </dsp:nvSpPr>
      <dsp:spPr>
        <a:xfrm>
          <a:off x="4940610" y="19868"/>
          <a:ext cx="1234157" cy="493662"/>
        </a:xfrm>
        <a:prstGeom prst="chevron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rgbClr val="002060"/>
              </a:solidFill>
            </a:rPr>
            <a:t>Future Growth Prospects</a:t>
          </a:r>
          <a:endParaRPr lang="en-IN" sz="900" kern="1200" dirty="0">
            <a:solidFill>
              <a:srgbClr val="002060"/>
            </a:solidFill>
          </a:endParaRPr>
        </a:p>
      </dsp:txBody>
      <dsp:txXfrm>
        <a:off x="5187441" y="19868"/>
        <a:ext cx="740495" cy="493662"/>
      </dsp:txXfrm>
    </dsp:sp>
    <dsp:sp modelId="{3CC2BDDA-11CB-4167-A6C3-C19308FD93A8}">
      <dsp:nvSpPr>
        <dsp:cNvPr id="0" name=""/>
        <dsp:cNvSpPr/>
      </dsp:nvSpPr>
      <dsp:spPr>
        <a:xfrm>
          <a:off x="5927935" y="19868"/>
          <a:ext cx="1234157" cy="493662"/>
        </a:xfrm>
        <a:prstGeom prst="chevron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rgbClr val="002060"/>
              </a:solidFill>
            </a:rPr>
            <a:t>Financials at a Glance</a:t>
          </a:r>
          <a:endParaRPr lang="en-IN" sz="900" kern="1200" dirty="0">
            <a:solidFill>
              <a:srgbClr val="002060"/>
            </a:solidFill>
          </a:endParaRPr>
        </a:p>
      </dsp:txBody>
      <dsp:txXfrm>
        <a:off x="6174766" y="19868"/>
        <a:ext cx="740495" cy="493662"/>
      </dsp:txXfrm>
    </dsp:sp>
    <dsp:sp modelId="{73F55A46-015F-473E-85AF-86D31FE6DAE1}">
      <dsp:nvSpPr>
        <dsp:cNvPr id="0" name=""/>
        <dsp:cNvSpPr/>
      </dsp:nvSpPr>
      <dsp:spPr>
        <a:xfrm>
          <a:off x="6915261" y="19868"/>
          <a:ext cx="1234157" cy="493662"/>
        </a:xfrm>
        <a:prstGeom prst="chevron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rgbClr val="002060"/>
              </a:solidFill>
            </a:rPr>
            <a:t>Summary Table</a:t>
          </a:r>
          <a:endParaRPr lang="en-IN" sz="900" kern="1200" dirty="0">
            <a:solidFill>
              <a:srgbClr val="002060"/>
            </a:solidFill>
          </a:endParaRPr>
        </a:p>
      </dsp:txBody>
      <dsp:txXfrm>
        <a:off x="7162092" y="19868"/>
        <a:ext cx="740495" cy="4936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F1EDA6-7496-4B5E-90C7-59C87928934D}">
      <dsp:nvSpPr>
        <dsp:cNvPr id="0" name=""/>
        <dsp:cNvSpPr/>
      </dsp:nvSpPr>
      <dsp:spPr>
        <a:xfrm>
          <a:off x="1" y="17561"/>
          <a:ext cx="1253726" cy="498276"/>
        </a:xfrm>
        <a:prstGeom prst="homePlat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rgbClr val="002060"/>
              </a:solidFill>
            </a:rPr>
            <a:t>Group Structure</a:t>
          </a:r>
          <a:endParaRPr lang="en-IN" sz="900" kern="1200" dirty="0">
            <a:solidFill>
              <a:srgbClr val="002060"/>
            </a:solidFill>
          </a:endParaRPr>
        </a:p>
      </dsp:txBody>
      <dsp:txXfrm>
        <a:off x="1" y="17561"/>
        <a:ext cx="1129157" cy="498276"/>
      </dsp:txXfrm>
    </dsp:sp>
    <dsp:sp modelId="{DD042D1E-68E3-403A-B679-70FBF37DB7D4}">
      <dsp:nvSpPr>
        <dsp:cNvPr id="0" name=""/>
        <dsp:cNvSpPr/>
      </dsp:nvSpPr>
      <dsp:spPr>
        <a:xfrm>
          <a:off x="1004588" y="17561"/>
          <a:ext cx="1245691" cy="498276"/>
        </a:xfrm>
        <a:prstGeom prst="chevron">
          <a:avLst/>
        </a:prstGeom>
        <a:solidFill>
          <a:srgbClr val="00206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kern="1200" dirty="0" smtClean="0">
              <a:solidFill>
                <a:schemeClr val="bg1"/>
              </a:solidFill>
            </a:rPr>
            <a:t>Historical Timeline</a:t>
          </a:r>
          <a:endParaRPr lang="en-IN" sz="900" b="0" kern="1200" dirty="0">
            <a:solidFill>
              <a:schemeClr val="bg1"/>
            </a:solidFill>
          </a:endParaRPr>
        </a:p>
      </dsp:txBody>
      <dsp:txXfrm>
        <a:off x="1253726" y="17561"/>
        <a:ext cx="747415" cy="498276"/>
      </dsp:txXfrm>
    </dsp:sp>
    <dsp:sp modelId="{BC1D85A0-B432-4689-90EC-0AA7E67E300D}">
      <dsp:nvSpPr>
        <dsp:cNvPr id="0" name=""/>
        <dsp:cNvSpPr/>
      </dsp:nvSpPr>
      <dsp:spPr>
        <a:xfrm>
          <a:off x="2001141" y="17561"/>
          <a:ext cx="1245691" cy="498276"/>
        </a:xfrm>
        <a:prstGeom prst="chevron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rgbClr val="002060"/>
              </a:solidFill>
            </a:rPr>
            <a:t>Business Formula</a:t>
          </a:r>
          <a:endParaRPr lang="en-IN" sz="900" kern="1200" dirty="0">
            <a:solidFill>
              <a:srgbClr val="002060"/>
            </a:solidFill>
          </a:endParaRPr>
        </a:p>
      </dsp:txBody>
      <dsp:txXfrm>
        <a:off x="2250279" y="17561"/>
        <a:ext cx="747415" cy="498276"/>
      </dsp:txXfrm>
    </dsp:sp>
    <dsp:sp modelId="{3109B137-06C4-4FA1-AF9C-EE1C8417524C}">
      <dsp:nvSpPr>
        <dsp:cNvPr id="0" name=""/>
        <dsp:cNvSpPr/>
      </dsp:nvSpPr>
      <dsp:spPr>
        <a:xfrm>
          <a:off x="2997695" y="17561"/>
          <a:ext cx="1245691" cy="498276"/>
        </a:xfrm>
        <a:prstGeom prst="chevron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rgbClr val="002060"/>
              </a:solidFill>
            </a:rPr>
            <a:t>Geographical Footprint</a:t>
          </a:r>
          <a:endParaRPr lang="en-IN" sz="900" kern="1200" dirty="0">
            <a:solidFill>
              <a:srgbClr val="002060"/>
            </a:solidFill>
          </a:endParaRPr>
        </a:p>
      </dsp:txBody>
      <dsp:txXfrm>
        <a:off x="3246833" y="17561"/>
        <a:ext cx="747415" cy="498276"/>
      </dsp:txXfrm>
    </dsp:sp>
    <dsp:sp modelId="{31191BF7-EFC8-4AD0-AA8D-48242E975EF1}">
      <dsp:nvSpPr>
        <dsp:cNvPr id="0" name=""/>
        <dsp:cNvSpPr/>
      </dsp:nvSpPr>
      <dsp:spPr>
        <a:xfrm>
          <a:off x="3994248" y="17561"/>
          <a:ext cx="1245691" cy="498276"/>
        </a:xfrm>
        <a:prstGeom prst="chevron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rgbClr val="002060"/>
              </a:solidFill>
            </a:rPr>
            <a:t>Country Comparison</a:t>
          </a:r>
          <a:endParaRPr lang="en-IN" sz="900" kern="1200" dirty="0">
            <a:solidFill>
              <a:srgbClr val="002060"/>
            </a:solidFill>
          </a:endParaRPr>
        </a:p>
      </dsp:txBody>
      <dsp:txXfrm>
        <a:off x="4243386" y="17561"/>
        <a:ext cx="747415" cy="498276"/>
      </dsp:txXfrm>
    </dsp:sp>
    <dsp:sp modelId="{54CCDE65-477D-4F09-B764-A44048B003F6}">
      <dsp:nvSpPr>
        <dsp:cNvPr id="0" name=""/>
        <dsp:cNvSpPr/>
      </dsp:nvSpPr>
      <dsp:spPr>
        <a:xfrm>
          <a:off x="4990801" y="17561"/>
          <a:ext cx="1245691" cy="498276"/>
        </a:xfrm>
        <a:prstGeom prst="chevron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rgbClr val="002060"/>
              </a:solidFill>
            </a:rPr>
            <a:t>Future Growth Prospects</a:t>
          </a:r>
          <a:endParaRPr lang="en-IN" sz="900" kern="1200" dirty="0">
            <a:solidFill>
              <a:srgbClr val="002060"/>
            </a:solidFill>
          </a:endParaRPr>
        </a:p>
      </dsp:txBody>
      <dsp:txXfrm>
        <a:off x="5239939" y="17561"/>
        <a:ext cx="747415" cy="498276"/>
      </dsp:txXfrm>
    </dsp:sp>
    <dsp:sp modelId="{3CC2BDDA-11CB-4167-A6C3-C19308FD93A8}">
      <dsp:nvSpPr>
        <dsp:cNvPr id="0" name=""/>
        <dsp:cNvSpPr/>
      </dsp:nvSpPr>
      <dsp:spPr>
        <a:xfrm>
          <a:off x="5987354" y="17561"/>
          <a:ext cx="1245691" cy="498276"/>
        </a:xfrm>
        <a:prstGeom prst="chevron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rgbClr val="002060"/>
              </a:solidFill>
            </a:rPr>
            <a:t>Financials at a Glance</a:t>
          </a:r>
          <a:endParaRPr lang="en-IN" sz="900" kern="1200" dirty="0">
            <a:solidFill>
              <a:srgbClr val="002060"/>
            </a:solidFill>
          </a:endParaRPr>
        </a:p>
      </dsp:txBody>
      <dsp:txXfrm>
        <a:off x="6236492" y="17561"/>
        <a:ext cx="747415" cy="498276"/>
      </dsp:txXfrm>
    </dsp:sp>
    <dsp:sp modelId="{73F55A46-015F-473E-85AF-86D31FE6DAE1}">
      <dsp:nvSpPr>
        <dsp:cNvPr id="0" name=""/>
        <dsp:cNvSpPr/>
      </dsp:nvSpPr>
      <dsp:spPr>
        <a:xfrm>
          <a:off x="6983907" y="17561"/>
          <a:ext cx="1245691" cy="498276"/>
        </a:xfrm>
        <a:prstGeom prst="chevron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rgbClr val="002060"/>
              </a:solidFill>
            </a:rPr>
            <a:t>Summary Table</a:t>
          </a:r>
          <a:endParaRPr lang="en-IN" sz="900" kern="1200" dirty="0">
            <a:solidFill>
              <a:srgbClr val="002060"/>
            </a:solidFill>
          </a:endParaRPr>
        </a:p>
      </dsp:txBody>
      <dsp:txXfrm>
        <a:off x="7233045" y="17561"/>
        <a:ext cx="747415" cy="4982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F1EDA6-7496-4B5E-90C7-59C87928934D}">
      <dsp:nvSpPr>
        <dsp:cNvPr id="0" name=""/>
        <dsp:cNvSpPr/>
      </dsp:nvSpPr>
      <dsp:spPr>
        <a:xfrm>
          <a:off x="3981" y="19868"/>
          <a:ext cx="1234157" cy="493662"/>
        </a:xfrm>
        <a:prstGeom prst="homePlat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rgbClr val="002060"/>
              </a:solidFill>
            </a:rPr>
            <a:t>Group Structure</a:t>
          </a:r>
          <a:endParaRPr lang="en-IN" sz="900" kern="1200" dirty="0">
            <a:solidFill>
              <a:srgbClr val="002060"/>
            </a:solidFill>
          </a:endParaRPr>
        </a:p>
      </dsp:txBody>
      <dsp:txXfrm>
        <a:off x="3981" y="19868"/>
        <a:ext cx="1110742" cy="493662"/>
      </dsp:txXfrm>
    </dsp:sp>
    <dsp:sp modelId="{DD042D1E-68E3-403A-B679-70FBF37DB7D4}">
      <dsp:nvSpPr>
        <dsp:cNvPr id="0" name=""/>
        <dsp:cNvSpPr/>
      </dsp:nvSpPr>
      <dsp:spPr>
        <a:xfrm>
          <a:off x="991306" y="19868"/>
          <a:ext cx="1234157" cy="493662"/>
        </a:xfrm>
        <a:prstGeom prst="chevron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rgbClr val="002060"/>
              </a:solidFill>
            </a:rPr>
            <a:t>Historical Timeline</a:t>
          </a:r>
          <a:endParaRPr lang="en-IN" sz="900" kern="1200" dirty="0">
            <a:solidFill>
              <a:srgbClr val="002060"/>
            </a:solidFill>
          </a:endParaRPr>
        </a:p>
      </dsp:txBody>
      <dsp:txXfrm>
        <a:off x="1238137" y="19868"/>
        <a:ext cx="740495" cy="493662"/>
      </dsp:txXfrm>
    </dsp:sp>
    <dsp:sp modelId="{BC1D85A0-B432-4689-90EC-0AA7E67E300D}">
      <dsp:nvSpPr>
        <dsp:cNvPr id="0" name=""/>
        <dsp:cNvSpPr/>
      </dsp:nvSpPr>
      <dsp:spPr>
        <a:xfrm>
          <a:off x="1978632" y="19868"/>
          <a:ext cx="1234157" cy="493662"/>
        </a:xfrm>
        <a:prstGeom prst="chevron">
          <a:avLst/>
        </a:prstGeom>
        <a:solidFill>
          <a:srgbClr val="00206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kern="1200" dirty="0" smtClean="0">
              <a:solidFill>
                <a:schemeClr val="bg1"/>
              </a:solidFill>
            </a:rPr>
            <a:t>Business Formula</a:t>
          </a:r>
          <a:endParaRPr lang="en-IN" sz="900" b="0" kern="1200" dirty="0">
            <a:solidFill>
              <a:schemeClr val="bg1"/>
            </a:solidFill>
          </a:endParaRPr>
        </a:p>
      </dsp:txBody>
      <dsp:txXfrm>
        <a:off x="2225463" y="19868"/>
        <a:ext cx="740495" cy="493662"/>
      </dsp:txXfrm>
    </dsp:sp>
    <dsp:sp modelId="{3109B137-06C4-4FA1-AF9C-EE1C8417524C}">
      <dsp:nvSpPr>
        <dsp:cNvPr id="0" name=""/>
        <dsp:cNvSpPr/>
      </dsp:nvSpPr>
      <dsp:spPr>
        <a:xfrm>
          <a:off x="2965958" y="19868"/>
          <a:ext cx="1234157" cy="493662"/>
        </a:xfrm>
        <a:prstGeom prst="chevron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rgbClr val="002060"/>
              </a:solidFill>
            </a:rPr>
            <a:t>Geographical Footprint</a:t>
          </a:r>
          <a:endParaRPr lang="en-IN" sz="900" kern="1200" dirty="0">
            <a:solidFill>
              <a:srgbClr val="002060"/>
            </a:solidFill>
          </a:endParaRPr>
        </a:p>
      </dsp:txBody>
      <dsp:txXfrm>
        <a:off x="3212789" y="19868"/>
        <a:ext cx="740495" cy="493662"/>
      </dsp:txXfrm>
    </dsp:sp>
    <dsp:sp modelId="{31191BF7-EFC8-4AD0-AA8D-48242E975EF1}">
      <dsp:nvSpPr>
        <dsp:cNvPr id="0" name=""/>
        <dsp:cNvSpPr/>
      </dsp:nvSpPr>
      <dsp:spPr>
        <a:xfrm>
          <a:off x="3953284" y="19868"/>
          <a:ext cx="1234157" cy="493662"/>
        </a:xfrm>
        <a:prstGeom prst="chevron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rgbClr val="002060"/>
              </a:solidFill>
            </a:rPr>
            <a:t>Country Comparison</a:t>
          </a:r>
          <a:endParaRPr lang="en-IN" sz="900" kern="1200" dirty="0">
            <a:solidFill>
              <a:srgbClr val="002060"/>
            </a:solidFill>
          </a:endParaRPr>
        </a:p>
      </dsp:txBody>
      <dsp:txXfrm>
        <a:off x="4200115" y="19868"/>
        <a:ext cx="740495" cy="493662"/>
      </dsp:txXfrm>
    </dsp:sp>
    <dsp:sp modelId="{54CCDE65-477D-4F09-B764-A44048B003F6}">
      <dsp:nvSpPr>
        <dsp:cNvPr id="0" name=""/>
        <dsp:cNvSpPr/>
      </dsp:nvSpPr>
      <dsp:spPr>
        <a:xfrm>
          <a:off x="4940610" y="19868"/>
          <a:ext cx="1234157" cy="493662"/>
        </a:xfrm>
        <a:prstGeom prst="chevron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rgbClr val="002060"/>
              </a:solidFill>
            </a:rPr>
            <a:t>Future Growth Prospects</a:t>
          </a:r>
          <a:endParaRPr lang="en-IN" sz="900" kern="1200" dirty="0">
            <a:solidFill>
              <a:srgbClr val="002060"/>
            </a:solidFill>
          </a:endParaRPr>
        </a:p>
      </dsp:txBody>
      <dsp:txXfrm>
        <a:off x="5187441" y="19868"/>
        <a:ext cx="740495" cy="493662"/>
      </dsp:txXfrm>
    </dsp:sp>
    <dsp:sp modelId="{3CC2BDDA-11CB-4167-A6C3-C19308FD93A8}">
      <dsp:nvSpPr>
        <dsp:cNvPr id="0" name=""/>
        <dsp:cNvSpPr/>
      </dsp:nvSpPr>
      <dsp:spPr>
        <a:xfrm>
          <a:off x="5927935" y="19868"/>
          <a:ext cx="1234157" cy="493662"/>
        </a:xfrm>
        <a:prstGeom prst="chevron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rgbClr val="002060"/>
              </a:solidFill>
            </a:rPr>
            <a:t>Financials at a Glance</a:t>
          </a:r>
          <a:endParaRPr lang="en-IN" sz="900" kern="1200" dirty="0">
            <a:solidFill>
              <a:srgbClr val="002060"/>
            </a:solidFill>
          </a:endParaRPr>
        </a:p>
      </dsp:txBody>
      <dsp:txXfrm>
        <a:off x="6174766" y="19868"/>
        <a:ext cx="740495" cy="493662"/>
      </dsp:txXfrm>
    </dsp:sp>
    <dsp:sp modelId="{73F55A46-015F-473E-85AF-86D31FE6DAE1}">
      <dsp:nvSpPr>
        <dsp:cNvPr id="0" name=""/>
        <dsp:cNvSpPr/>
      </dsp:nvSpPr>
      <dsp:spPr>
        <a:xfrm>
          <a:off x="6915261" y="19868"/>
          <a:ext cx="1234157" cy="493662"/>
        </a:xfrm>
        <a:prstGeom prst="chevron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rgbClr val="002060"/>
              </a:solidFill>
            </a:rPr>
            <a:t>Summary Table</a:t>
          </a:r>
          <a:endParaRPr lang="en-IN" sz="900" kern="1200" dirty="0">
            <a:solidFill>
              <a:srgbClr val="002060"/>
            </a:solidFill>
          </a:endParaRPr>
        </a:p>
      </dsp:txBody>
      <dsp:txXfrm>
        <a:off x="7162092" y="19868"/>
        <a:ext cx="740495" cy="4936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F1EDA6-7496-4B5E-90C7-59C87928934D}">
      <dsp:nvSpPr>
        <dsp:cNvPr id="0" name=""/>
        <dsp:cNvSpPr/>
      </dsp:nvSpPr>
      <dsp:spPr>
        <a:xfrm>
          <a:off x="3981" y="19868"/>
          <a:ext cx="1234157" cy="493662"/>
        </a:xfrm>
        <a:prstGeom prst="homePlat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rgbClr val="002060"/>
              </a:solidFill>
            </a:rPr>
            <a:t>Group Structure</a:t>
          </a:r>
          <a:endParaRPr lang="en-IN" sz="900" kern="1200" dirty="0">
            <a:solidFill>
              <a:srgbClr val="002060"/>
            </a:solidFill>
          </a:endParaRPr>
        </a:p>
      </dsp:txBody>
      <dsp:txXfrm>
        <a:off x="3981" y="19868"/>
        <a:ext cx="1110742" cy="493662"/>
      </dsp:txXfrm>
    </dsp:sp>
    <dsp:sp modelId="{DD042D1E-68E3-403A-B679-70FBF37DB7D4}">
      <dsp:nvSpPr>
        <dsp:cNvPr id="0" name=""/>
        <dsp:cNvSpPr/>
      </dsp:nvSpPr>
      <dsp:spPr>
        <a:xfrm>
          <a:off x="991306" y="19868"/>
          <a:ext cx="1234157" cy="493662"/>
        </a:xfrm>
        <a:prstGeom prst="chevron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rgbClr val="002060"/>
              </a:solidFill>
            </a:rPr>
            <a:t>Historical Timeline</a:t>
          </a:r>
          <a:endParaRPr lang="en-IN" sz="900" kern="1200" dirty="0">
            <a:solidFill>
              <a:srgbClr val="002060"/>
            </a:solidFill>
          </a:endParaRPr>
        </a:p>
      </dsp:txBody>
      <dsp:txXfrm>
        <a:off x="1238137" y="19868"/>
        <a:ext cx="740495" cy="493662"/>
      </dsp:txXfrm>
    </dsp:sp>
    <dsp:sp modelId="{BC1D85A0-B432-4689-90EC-0AA7E67E300D}">
      <dsp:nvSpPr>
        <dsp:cNvPr id="0" name=""/>
        <dsp:cNvSpPr/>
      </dsp:nvSpPr>
      <dsp:spPr>
        <a:xfrm>
          <a:off x="1978632" y="19868"/>
          <a:ext cx="1234157" cy="493662"/>
        </a:xfrm>
        <a:prstGeom prst="chevron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rgbClr val="002060"/>
              </a:solidFill>
            </a:rPr>
            <a:t>Business Formula</a:t>
          </a:r>
          <a:endParaRPr lang="en-IN" sz="900" kern="1200" dirty="0">
            <a:solidFill>
              <a:srgbClr val="002060"/>
            </a:solidFill>
          </a:endParaRPr>
        </a:p>
      </dsp:txBody>
      <dsp:txXfrm>
        <a:off x="2225463" y="19868"/>
        <a:ext cx="740495" cy="493662"/>
      </dsp:txXfrm>
    </dsp:sp>
    <dsp:sp modelId="{3109B137-06C4-4FA1-AF9C-EE1C8417524C}">
      <dsp:nvSpPr>
        <dsp:cNvPr id="0" name=""/>
        <dsp:cNvSpPr/>
      </dsp:nvSpPr>
      <dsp:spPr>
        <a:xfrm>
          <a:off x="2965958" y="19868"/>
          <a:ext cx="1234157" cy="493662"/>
        </a:xfrm>
        <a:prstGeom prst="chevron">
          <a:avLst/>
        </a:prstGeom>
        <a:solidFill>
          <a:srgbClr val="00206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kern="1200" dirty="0" smtClean="0">
              <a:solidFill>
                <a:schemeClr val="bg1"/>
              </a:solidFill>
            </a:rPr>
            <a:t>Geographical Footprint</a:t>
          </a:r>
          <a:endParaRPr lang="en-IN" sz="900" b="0" kern="1200" dirty="0">
            <a:solidFill>
              <a:schemeClr val="bg1"/>
            </a:solidFill>
          </a:endParaRPr>
        </a:p>
      </dsp:txBody>
      <dsp:txXfrm>
        <a:off x="3212789" y="19868"/>
        <a:ext cx="740495" cy="493662"/>
      </dsp:txXfrm>
    </dsp:sp>
    <dsp:sp modelId="{31191BF7-EFC8-4AD0-AA8D-48242E975EF1}">
      <dsp:nvSpPr>
        <dsp:cNvPr id="0" name=""/>
        <dsp:cNvSpPr/>
      </dsp:nvSpPr>
      <dsp:spPr>
        <a:xfrm>
          <a:off x="3953284" y="19868"/>
          <a:ext cx="1234157" cy="493662"/>
        </a:xfrm>
        <a:prstGeom prst="chevron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rgbClr val="002060"/>
              </a:solidFill>
            </a:rPr>
            <a:t>Country Comparison</a:t>
          </a:r>
          <a:endParaRPr lang="en-IN" sz="900" kern="1200" dirty="0">
            <a:solidFill>
              <a:srgbClr val="002060"/>
            </a:solidFill>
          </a:endParaRPr>
        </a:p>
      </dsp:txBody>
      <dsp:txXfrm>
        <a:off x="4200115" y="19868"/>
        <a:ext cx="740495" cy="493662"/>
      </dsp:txXfrm>
    </dsp:sp>
    <dsp:sp modelId="{54CCDE65-477D-4F09-B764-A44048B003F6}">
      <dsp:nvSpPr>
        <dsp:cNvPr id="0" name=""/>
        <dsp:cNvSpPr/>
      </dsp:nvSpPr>
      <dsp:spPr>
        <a:xfrm>
          <a:off x="4940610" y="19868"/>
          <a:ext cx="1234157" cy="493662"/>
        </a:xfrm>
        <a:prstGeom prst="chevron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rgbClr val="002060"/>
              </a:solidFill>
            </a:rPr>
            <a:t>Future Growth Prospects</a:t>
          </a:r>
          <a:endParaRPr lang="en-IN" sz="900" kern="1200" dirty="0">
            <a:solidFill>
              <a:srgbClr val="002060"/>
            </a:solidFill>
          </a:endParaRPr>
        </a:p>
      </dsp:txBody>
      <dsp:txXfrm>
        <a:off x="5187441" y="19868"/>
        <a:ext cx="740495" cy="493662"/>
      </dsp:txXfrm>
    </dsp:sp>
    <dsp:sp modelId="{3CC2BDDA-11CB-4167-A6C3-C19308FD93A8}">
      <dsp:nvSpPr>
        <dsp:cNvPr id="0" name=""/>
        <dsp:cNvSpPr/>
      </dsp:nvSpPr>
      <dsp:spPr>
        <a:xfrm>
          <a:off x="5927935" y="19868"/>
          <a:ext cx="1234157" cy="493662"/>
        </a:xfrm>
        <a:prstGeom prst="chevron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rgbClr val="002060"/>
              </a:solidFill>
            </a:rPr>
            <a:t>Financials at a Glance</a:t>
          </a:r>
          <a:endParaRPr lang="en-IN" sz="900" kern="1200" dirty="0">
            <a:solidFill>
              <a:srgbClr val="002060"/>
            </a:solidFill>
          </a:endParaRPr>
        </a:p>
      </dsp:txBody>
      <dsp:txXfrm>
        <a:off x="6174766" y="19868"/>
        <a:ext cx="740495" cy="493662"/>
      </dsp:txXfrm>
    </dsp:sp>
    <dsp:sp modelId="{73F55A46-015F-473E-85AF-86D31FE6DAE1}">
      <dsp:nvSpPr>
        <dsp:cNvPr id="0" name=""/>
        <dsp:cNvSpPr/>
      </dsp:nvSpPr>
      <dsp:spPr>
        <a:xfrm>
          <a:off x="6915261" y="19868"/>
          <a:ext cx="1234157" cy="493662"/>
        </a:xfrm>
        <a:prstGeom prst="chevron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rgbClr val="002060"/>
              </a:solidFill>
            </a:rPr>
            <a:t>Summary Table</a:t>
          </a:r>
          <a:endParaRPr lang="en-IN" sz="900" kern="1200" dirty="0">
            <a:solidFill>
              <a:srgbClr val="002060"/>
            </a:solidFill>
          </a:endParaRPr>
        </a:p>
      </dsp:txBody>
      <dsp:txXfrm>
        <a:off x="7162092" y="19868"/>
        <a:ext cx="740495" cy="4936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F1EDA6-7496-4B5E-90C7-59C87928934D}">
      <dsp:nvSpPr>
        <dsp:cNvPr id="0" name=""/>
        <dsp:cNvSpPr/>
      </dsp:nvSpPr>
      <dsp:spPr>
        <a:xfrm>
          <a:off x="3981" y="19868"/>
          <a:ext cx="1234157" cy="493662"/>
        </a:xfrm>
        <a:prstGeom prst="homePlat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rgbClr val="002060"/>
              </a:solidFill>
            </a:rPr>
            <a:t>Group Structure</a:t>
          </a:r>
          <a:endParaRPr lang="en-IN" sz="900" kern="1200" dirty="0">
            <a:solidFill>
              <a:srgbClr val="002060"/>
            </a:solidFill>
          </a:endParaRPr>
        </a:p>
      </dsp:txBody>
      <dsp:txXfrm>
        <a:off x="3981" y="19868"/>
        <a:ext cx="1110742" cy="493662"/>
      </dsp:txXfrm>
    </dsp:sp>
    <dsp:sp modelId="{DD042D1E-68E3-403A-B679-70FBF37DB7D4}">
      <dsp:nvSpPr>
        <dsp:cNvPr id="0" name=""/>
        <dsp:cNvSpPr/>
      </dsp:nvSpPr>
      <dsp:spPr>
        <a:xfrm>
          <a:off x="991306" y="19868"/>
          <a:ext cx="1234157" cy="493662"/>
        </a:xfrm>
        <a:prstGeom prst="chevron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rgbClr val="002060"/>
              </a:solidFill>
            </a:rPr>
            <a:t>Historical Timeline</a:t>
          </a:r>
          <a:endParaRPr lang="en-IN" sz="900" kern="1200" dirty="0">
            <a:solidFill>
              <a:srgbClr val="002060"/>
            </a:solidFill>
          </a:endParaRPr>
        </a:p>
      </dsp:txBody>
      <dsp:txXfrm>
        <a:off x="1238137" y="19868"/>
        <a:ext cx="740495" cy="493662"/>
      </dsp:txXfrm>
    </dsp:sp>
    <dsp:sp modelId="{BC1D85A0-B432-4689-90EC-0AA7E67E300D}">
      <dsp:nvSpPr>
        <dsp:cNvPr id="0" name=""/>
        <dsp:cNvSpPr/>
      </dsp:nvSpPr>
      <dsp:spPr>
        <a:xfrm>
          <a:off x="1978632" y="19868"/>
          <a:ext cx="1234157" cy="493662"/>
        </a:xfrm>
        <a:prstGeom prst="chevron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rgbClr val="002060"/>
              </a:solidFill>
            </a:rPr>
            <a:t>Business Formula</a:t>
          </a:r>
          <a:endParaRPr lang="en-IN" sz="900" kern="1200" dirty="0">
            <a:solidFill>
              <a:srgbClr val="002060"/>
            </a:solidFill>
          </a:endParaRPr>
        </a:p>
      </dsp:txBody>
      <dsp:txXfrm>
        <a:off x="2225463" y="19868"/>
        <a:ext cx="740495" cy="493662"/>
      </dsp:txXfrm>
    </dsp:sp>
    <dsp:sp modelId="{3109B137-06C4-4FA1-AF9C-EE1C8417524C}">
      <dsp:nvSpPr>
        <dsp:cNvPr id="0" name=""/>
        <dsp:cNvSpPr/>
      </dsp:nvSpPr>
      <dsp:spPr>
        <a:xfrm>
          <a:off x="2965958" y="19868"/>
          <a:ext cx="1234157" cy="493662"/>
        </a:xfrm>
        <a:prstGeom prst="chevron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rgbClr val="002060"/>
              </a:solidFill>
            </a:rPr>
            <a:t>Geographical Footprint</a:t>
          </a:r>
          <a:endParaRPr lang="en-IN" sz="900" kern="1200" dirty="0">
            <a:solidFill>
              <a:srgbClr val="002060"/>
            </a:solidFill>
          </a:endParaRPr>
        </a:p>
      </dsp:txBody>
      <dsp:txXfrm>
        <a:off x="3212789" y="19868"/>
        <a:ext cx="740495" cy="493662"/>
      </dsp:txXfrm>
    </dsp:sp>
    <dsp:sp modelId="{31191BF7-EFC8-4AD0-AA8D-48242E975EF1}">
      <dsp:nvSpPr>
        <dsp:cNvPr id="0" name=""/>
        <dsp:cNvSpPr/>
      </dsp:nvSpPr>
      <dsp:spPr>
        <a:xfrm>
          <a:off x="3953284" y="19868"/>
          <a:ext cx="1234157" cy="493662"/>
        </a:xfrm>
        <a:prstGeom prst="chevron">
          <a:avLst/>
        </a:prstGeom>
        <a:solidFill>
          <a:srgbClr val="00206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bg1"/>
              </a:solidFill>
            </a:rPr>
            <a:t>Country Comparison</a:t>
          </a:r>
          <a:endParaRPr lang="en-IN" sz="900" kern="1200" dirty="0">
            <a:solidFill>
              <a:schemeClr val="bg1"/>
            </a:solidFill>
          </a:endParaRPr>
        </a:p>
      </dsp:txBody>
      <dsp:txXfrm>
        <a:off x="4200115" y="19868"/>
        <a:ext cx="740495" cy="493662"/>
      </dsp:txXfrm>
    </dsp:sp>
    <dsp:sp modelId="{54CCDE65-477D-4F09-B764-A44048B003F6}">
      <dsp:nvSpPr>
        <dsp:cNvPr id="0" name=""/>
        <dsp:cNvSpPr/>
      </dsp:nvSpPr>
      <dsp:spPr>
        <a:xfrm>
          <a:off x="4940610" y="19868"/>
          <a:ext cx="1234157" cy="493662"/>
        </a:xfrm>
        <a:prstGeom prst="chevron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rgbClr val="002060"/>
              </a:solidFill>
            </a:rPr>
            <a:t>Future Growth Prospects</a:t>
          </a:r>
          <a:endParaRPr lang="en-IN" sz="900" kern="1200" dirty="0">
            <a:solidFill>
              <a:srgbClr val="002060"/>
            </a:solidFill>
          </a:endParaRPr>
        </a:p>
      </dsp:txBody>
      <dsp:txXfrm>
        <a:off x="5187441" y="19868"/>
        <a:ext cx="740495" cy="493662"/>
      </dsp:txXfrm>
    </dsp:sp>
    <dsp:sp modelId="{3CC2BDDA-11CB-4167-A6C3-C19308FD93A8}">
      <dsp:nvSpPr>
        <dsp:cNvPr id="0" name=""/>
        <dsp:cNvSpPr/>
      </dsp:nvSpPr>
      <dsp:spPr>
        <a:xfrm>
          <a:off x="5927935" y="19868"/>
          <a:ext cx="1234157" cy="493662"/>
        </a:xfrm>
        <a:prstGeom prst="chevron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rgbClr val="002060"/>
              </a:solidFill>
            </a:rPr>
            <a:t>Financials at a Glance</a:t>
          </a:r>
          <a:endParaRPr lang="en-IN" sz="900" kern="1200" dirty="0">
            <a:solidFill>
              <a:srgbClr val="002060"/>
            </a:solidFill>
          </a:endParaRPr>
        </a:p>
      </dsp:txBody>
      <dsp:txXfrm>
        <a:off x="6174766" y="19868"/>
        <a:ext cx="740495" cy="493662"/>
      </dsp:txXfrm>
    </dsp:sp>
    <dsp:sp modelId="{73F55A46-015F-473E-85AF-86D31FE6DAE1}">
      <dsp:nvSpPr>
        <dsp:cNvPr id="0" name=""/>
        <dsp:cNvSpPr/>
      </dsp:nvSpPr>
      <dsp:spPr>
        <a:xfrm>
          <a:off x="6915261" y="19868"/>
          <a:ext cx="1234157" cy="493662"/>
        </a:xfrm>
        <a:prstGeom prst="chevron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rgbClr val="002060"/>
              </a:solidFill>
            </a:rPr>
            <a:t>Summary Table</a:t>
          </a:r>
          <a:endParaRPr lang="en-IN" sz="900" kern="1200" dirty="0">
            <a:solidFill>
              <a:srgbClr val="002060"/>
            </a:solidFill>
          </a:endParaRPr>
        </a:p>
      </dsp:txBody>
      <dsp:txXfrm>
        <a:off x="7162092" y="19868"/>
        <a:ext cx="740495" cy="49366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F1EDA6-7496-4B5E-90C7-59C87928934D}">
      <dsp:nvSpPr>
        <dsp:cNvPr id="0" name=""/>
        <dsp:cNvSpPr/>
      </dsp:nvSpPr>
      <dsp:spPr>
        <a:xfrm>
          <a:off x="3981" y="19868"/>
          <a:ext cx="1234157" cy="493662"/>
        </a:xfrm>
        <a:prstGeom prst="homePlat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rgbClr val="002060"/>
              </a:solidFill>
            </a:rPr>
            <a:t>Group Structure</a:t>
          </a:r>
          <a:endParaRPr lang="en-IN" sz="900" kern="1200" dirty="0">
            <a:solidFill>
              <a:srgbClr val="002060"/>
            </a:solidFill>
          </a:endParaRPr>
        </a:p>
      </dsp:txBody>
      <dsp:txXfrm>
        <a:off x="3981" y="19868"/>
        <a:ext cx="1110742" cy="493662"/>
      </dsp:txXfrm>
    </dsp:sp>
    <dsp:sp modelId="{DD042D1E-68E3-403A-B679-70FBF37DB7D4}">
      <dsp:nvSpPr>
        <dsp:cNvPr id="0" name=""/>
        <dsp:cNvSpPr/>
      </dsp:nvSpPr>
      <dsp:spPr>
        <a:xfrm>
          <a:off x="991306" y="19868"/>
          <a:ext cx="1234157" cy="493662"/>
        </a:xfrm>
        <a:prstGeom prst="chevron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rgbClr val="002060"/>
              </a:solidFill>
            </a:rPr>
            <a:t>Historical Timeline</a:t>
          </a:r>
          <a:endParaRPr lang="en-IN" sz="900" kern="1200" dirty="0">
            <a:solidFill>
              <a:srgbClr val="002060"/>
            </a:solidFill>
          </a:endParaRPr>
        </a:p>
      </dsp:txBody>
      <dsp:txXfrm>
        <a:off x="1238137" y="19868"/>
        <a:ext cx="740495" cy="493662"/>
      </dsp:txXfrm>
    </dsp:sp>
    <dsp:sp modelId="{BC1D85A0-B432-4689-90EC-0AA7E67E300D}">
      <dsp:nvSpPr>
        <dsp:cNvPr id="0" name=""/>
        <dsp:cNvSpPr/>
      </dsp:nvSpPr>
      <dsp:spPr>
        <a:xfrm>
          <a:off x="1978632" y="19868"/>
          <a:ext cx="1234157" cy="493662"/>
        </a:xfrm>
        <a:prstGeom prst="chevron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rgbClr val="002060"/>
              </a:solidFill>
            </a:rPr>
            <a:t>Business Formula</a:t>
          </a:r>
          <a:endParaRPr lang="en-IN" sz="900" kern="1200" dirty="0">
            <a:solidFill>
              <a:srgbClr val="002060"/>
            </a:solidFill>
          </a:endParaRPr>
        </a:p>
      </dsp:txBody>
      <dsp:txXfrm>
        <a:off x="2225463" y="19868"/>
        <a:ext cx="740495" cy="493662"/>
      </dsp:txXfrm>
    </dsp:sp>
    <dsp:sp modelId="{3109B137-06C4-4FA1-AF9C-EE1C8417524C}">
      <dsp:nvSpPr>
        <dsp:cNvPr id="0" name=""/>
        <dsp:cNvSpPr/>
      </dsp:nvSpPr>
      <dsp:spPr>
        <a:xfrm>
          <a:off x="2965958" y="19868"/>
          <a:ext cx="1234157" cy="493662"/>
        </a:xfrm>
        <a:prstGeom prst="chevron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rgbClr val="002060"/>
              </a:solidFill>
            </a:rPr>
            <a:t>Geographical Footprint</a:t>
          </a:r>
          <a:endParaRPr lang="en-IN" sz="900" kern="1200" dirty="0">
            <a:solidFill>
              <a:srgbClr val="002060"/>
            </a:solidFill>
          </a:endParaRPr>
        </a:p>
      </dsp:txBody>
      <dsp:txXfrm>
        <a:off x="3212789" y="19868"/>
        <a:ext cx="740495" cy="493662"/>
      </dsp:txXfrm>
    </dsp:sp>
    <dsp:sp modelId="{31191BF7-EFC8-4AD0-AA8D-48242E975EF1}">
      <dsp:nvSpPr>
        <dsp:cNvPr id="0" name=""/>
        <dsp:cNvSpPr/>
      </dsp:nvSpPr>
      <dsp:spPr>
        <a:xfrm>
          <a:off x="3953284" y="19868"/>
          <a:ext cx="1234157" cy="493662"/>
        </a:xfrm>
        <a:prstGeom prst="chevron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rgbClr val="002060"/>
              </a:solidFill>
            </a:rPr>
            <a:t>Country Comparison</a:t>
          </a:r>
          <a:endParaRPr lang="en-IN" sz="900" kern="1200" dirty="0">
            <a:solidFill>
              <a:srgbClr val="002060"/>
            </a:solidFill>
          </a:endParaRPr>
        </a:p>
      </dsp:txBody>
      <dsp:txXfrm>
        <a:off x="4200115" y="19868"/>
        <a:ext cx="740495" cy="493662"/>
      </dsp:txXfrm>
    </dsp:sp>
    <dsp:sp modelId="{54CCDE65-477D-4F09-B764-A44048B003F6}">
      <dsp:nvSpPr>
        <dsp:cNvPr id="0" name=""/>
        <dsp:cNvSpPr/>
      </dsp:nvSpPr>
      <dsp:spPr>
        <a:xfrm>
          <a:off x="4940610" y="19868"/>
          <a:ext cx="1234157" cy="493662"/>
        </a:xfrm>
        <a:prstGeom prst="chevron">
          <a:avLst/>
        </a:prstGeom>
        <a:solidFill>
          <a:srgbClr val="00206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bg1"/>
              </a:solidFill>
            </a:rPr>
            <a:t>Future Growth Prospects</a:t>
          </a:r>
          <a:endParaRPr lang="en-IN" sz="900" kern="1200" dirty="0">
            <a:solidFill>
              <a:schemeClr val="bg1"/>
            </a:solidFill>
          </a:endParaRPr>
        </a:p>
      </dsp:txBody>
      <dsp:txXfrm>
        <a:off x="5187441" y="19868"/>
        <a:ext cx="740495" cy="493662"/>
      </dsp:txXfrm>
    </dsp:sp>
    <dsp:sp modelId="{3CC2BDDA-11CB-4167-A6C3-C19308FD93A8}">
      <dsp:nvSpPr>
        <dsp:cNvPr id="0" name=""/>
        <dsp:cNvSpPr/>
      </dsp:nvSpPr>
      <dsp:spPr>
        <a:xfrm>
          <a:off x="5927935" y="19868"/>
          <a:ext cx="1234157" cy="493662"/>
        </a:xfrm>
        <a:prstGeom prst="chevron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rgbClr val="002060"/>
              </a:solidFill>
            </a:rPr>
            <a:t>Financials at a Glance</a:t>
          </a:r>
          <a:endParaRPr lang="en-IN" sz="900" kern="1200" dirty="0">
            <a:solidFill>
              <a:srgbClr val="002060"/>
            </a:solidFill>
          </a:endParaRPr>
        </a:p>
      </dsp:txBody>
      <dsp:txXfrm>
        <a:off x="6174766" y="19868"/>
        <a:ext cx="740495" cy="493662"/>
      </dsp:txXfrm>
    </dsp:sp>
    <dsp:sp modelId="{73F55A46-015F-473E-85AF-86D31FE6DAE1}">
      <dsp:nvSpPr>
        <dsp:cNvPr id="0" name=""/>
        <dsp:cNvSpPr/>
      </dsp:nvSpPr>
      <dsp:spPr>
        <a:xfrm>
          <a:off x="6915261" y="19868"/>
          <a:ext cx="1234157" cy="493662"/>
        </a:xfrm>
        <a:prstGeom prst="chevron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rgbClr val="002060"/>
              </a:solidFill>
            </a:rPr>
            <a:t>Summary Table</a:t>
          </a:r>
          <a:endParaRPr lang="en-IN" sz="900" kern="1200" dirty="0">
            <a:solidFill>
              <a:srgbClr val="002060"/>
            </a:solidFill>
          </a:endParaRPr>
        </a:p>
      </dsp:txBody>
      <dsp:txXfrm>
        <a:off x="7162092" y="19868"/>
        <a:ext cx="740495" cy="49366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F1EDA6-7496-4B5E-90C7-59C87928934D}">
      <dsp:nvSpPr>
        <dsp:cNvPr id="0" name=""/>
        <dsp:cNvSpPr/>
      </dsp:nvSpPr>
      <dsp:spPr>
        <a:xfrm>
          <a:off x="3981" y="19868"/>
          <a:ext cx="1234157" cy="493662"/>
        </a:xfrm>
        <a:prstGeom prst="homePlat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rgbClr val="002060"/>
              </a:solidFill>
            </a:rPr>
            <a:t>Group Structure</a:t>
          </a:r>
          <a:endParaRPr lang="en-IN" sz="900" kern="1200" dirty="0">
            <a:solidFill>
              <a:srgbClr val="002060"/>
            </a:solidFill>
          </a:endParaRPr>
        </a:p>
      </dsp:txBody>
      <dsp:txXfrm>
        <a:off x="3981" y="19868"/>
        <a:ext cx="1110742" cy="493662"/>
      </dsp:txXfrm>
    </dsp:sp>
    <dsp:sp modelId="{DD042D1E-68E3-403A-B679-70FBF37DB7D4}">
      <dsp:nvSpPr>
        <dsp:cNvPr id="0" name=""/>
        <dsp:cNvSpPr/>
      </dsp:nvSpPr>
      <dsp:spPr>
        <a:xfrm>
          <a:off x="991306" y="19868"/>
          <a:ext cx="1234157" cy="493662"/>
        </a:xfrm>
        <a:prstGeom prst="chevron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rgbClr val="002060"/>
              </a:solidFill>
            </a:rPr>
            <a:t>Historical Timeline</a:t>
          </a:r>
          <a:endParaRPr lang="en-IN" sz="900" kern="1200" dirty="0">
            <a:solidFill>
              <a:srgbClr val="002060"/>
            </a:solidFill>
          </a:endParaRPr>
        </a:p>
      </dsp:txBody>
      <dsp:txXfrm>
        <a:off x="1238137" y="19868"/>
        <a:ext cx="740495" cy="493662"/>
      </dsp:txXfrm>
    </dsp:sp>
    <dsp:sp modelId="{BC1D85A0-B432-4689-90EC-0AA7E67E300D}">
      <dsp:nvSpPr>
        <dsp:cNvPr id="0" name=""/>
        <dsp:cNvSpPr/>
      </dsp:nvSpPr>
      <dsp:spPr>
        <a:xfrm>
          <a:off x="1978632" y="19868"/>
          <a:ext cx="1234157" cy="493662"/>
        </a:xfrm>
        <a:prstGeom prst="chevron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rgbClr val="002060"/>
              </a:solidFill>
            </a:rPr>
            <a:t>Business Formula</a:t>
          </a:r>
          <a:endParaRPr lang="en-IN" sz="900" kern="1200" dirty="0">
            <a:solidFill>
              <a:srgbClr val="002060"/>
            </a:solidFill>
          </a:endParaRPr>
        </a:p>
      </dsp:txBody>
      <dsp:txXfrm>
        <a:off x="2225463" y="19868"/>
        <a:ext cx="740495" cy="493662"/>
      </dsp:txXfrm>
    </dsp:sp>
    <dsp:sp modelId="{3109B137-06C4-4FA1-AF9C-EE1C8417524C}">
      <dsp:nvSpPr>
        <dsp:cNvPr id="0" name=""/>
        <dsp:cNvSpPr/>
      </dsp:nvSpPr>
      <dsp:spPr>
        <a:xfrm>
          <a:off x="2965958" y="19868"/>
          <a:ext cx="1234157" cy="493662"/>
        </a:xfrm>
        <a:prstGeom prst="chevron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rgbClr val="002060"/>
              </a:solidFill>
            </a:rPr>
            <a:t>Geographical Footprint</a:t>
          </a:r>
          <a:endParaRPr lang="en-IN" sz="900" kern="1200" dirty="0">
            <a:solidFill>
              <a:srgbClr val="002060"/>
            </a:solidFill>
          </a:endParaRPr>
        </a:p>
      </dsp:txBody>
      <dsp:txXfrm>
        <a:off x="3212789" y="19868"/>
        <a:ext cx="740495" cy="493662"/>
      </dsp:txXfrm>
    </dsp:sp>
    <dsp:sp modelId="{31191BF7-EFC8-4AD0-AA8D-48242E975EF1}">
      <dsp:nvSpPr>
        <dsp:cNvPr id="0" name=""/>
        <dsp:cNvSpPr/>
      </dsp:nvSpPr>
      <dsp:spPr>
        <a:xfrm>
          <a:off x="3953284" y="19868"/>
          <a:ext cx="1234157" cy="493662"/>
        </a:xfrm>
        <a:prstGeom prst="chevron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rgbClr val="002060"/>
              </a:solidFill>
            </a:rPr>
            <a:t>Country Comparison</a:t>
          </a:r>
          <a:endParaRPr lang="en-IN" sz="900" kern="1200" dirty="0">
            <a:solidFill>
              <a:srgbClr val="002060"/>
            </a:solidFill>
          </a:endParaRPr>
        </a:p>
      </dsp:txBody>
      <dsp:txXfrm>
        <a:off x="4200115" y="19868"/>
        <a:ext cx="740495" cy="493662"/>
      </dsp:txXfrm>
    </dsp:sp>
    <dsp:sp modelId="{54CCDE65-477D-4F09-B764-A44048B003F6}">
      <dsp:nvSpPr>
        <dsp:cNvPr id="0" name=""/>
        <dsp:cNvSpPr/>
      </dsp:nvSpPr>
      <dsp:spPr>
        <a:xfrm>
          <a:off x="4940610" y="19868"/>
          <a:ext cx="1234157" cy="493662"/>
        </a:xfrm>
        <a:prstGeom prst="chevron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rgbClr val="002060"/>
              </a:solidFill>
            </a:rPr>
            <a:t>Future Growth Prospects</a:t>
          </a:r>
          <a:endParaRPr lang="en-IN" sz="900" kern="1200" dirty="0">
            <a:solidFill>
              <a:srgbClr val="002060"/>
            </a:solidFill>
          </a:endParaRPr>
        </a:p>
      </dsp:txBody>
      <dsp:txXfrm>
        <a:off x="5187441" y="19868"/>
        <a:ext cx="740495" cy="493662"/>
      </dsp:txXfrm>
    </dsp:sp>
    <dsp:sp modelId="{3CC2BDDA-11CB-4167-A6C3-C19308FD93A8}">
      <dsp:nvSpPr>
        <dsp:cNvPr id="0" name=""/>
        <dsp:cNvSpPr/>
      </dsp:nvSpPr>
      <dsp:spPr>
        <a:xfrm>
          <a:off x="5927935" y="19868"/>
          <a:ext cx="1234157" cy="493662"/>
        </a:xfrm>
        <a:prstGeom prst="chevron">
          <a:avLst/>
        </a:prstGeom>
        <a:solidFill>
          <a:srgbClr val="00206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bg1"/>
              </a:solidFill>
            </a:rPr>
            <a:t>Financials at a Glance</a:t>
          </a:r>
          <a:endParaRPr lang="en-IN" sz="900" kern="1200" dirty="0">
            <a:solidFill>
              <a:schemeClr val="bg1"/>
            </a:solidFill>
          </a:endParaRPr>
        </a:p>
      </dsp:txBody>
      <dsp:txXfrm>
        <a:off x="6174766" y="19868"/>
        <a:ext cx="740495" cy="493662"/>
      </dsp:txXfrm>
    </dsp:sp>
    <dsp:sp modelId="{73F55A46-015F-473E-85AF-86D31FE6DAE1}">
      <dsp:nvSpPr>
        <dsp:cNvPr id="0" name=""/>
        <dsp:cNvSpPr/>
      </dsp:nvSpPr>
      <dsp:spPr>
        <a:xfrm>
          <a:off x="6915261" y="19868"/>
          <a:ext cx="1234157" cy="493662"/>
        </a:xfrm>
        <a:prstGeom prst="chevron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rgbClr val="002060"/>
              </a:solidFill>
            </a:rPr>
            <a:t>Summary Table</a:t>
          </a:r>
          <a:endParaRPr lang="en-IN" sz="900" kern="1200" dirty="0">
            <a:solidFill>
              <a:srgbClr val="002060"/>
            </a:solidFill>
          </a:endParaRPr>
        </a:p>
      </dsp:txBody>
      <dsp:txXfrm>
        <a:off x="7162092" y="19868"/>
        <a:ext cx="740495" cy="49366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F1EDA6-7496-4B5E-90C7-59C87928934D}">
      <dsp:nvSpPr>
        <dsp:cNvPr id="0" name=""/>
        <dsp:cNvSpPr/>
      </dsp:nvSpPr>
      <dsp:spPr>
        <a:xfrm>
          <a:off x="3981" y="19868"/>
          <a:ext cx="1234157" cy="493662"/>
        </a:xfrm>
        <a:prstGeom prst="homePlat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rgbClr val="002060"/>
              </a:solidFill>
            </a:rPr>
            <a:t>Group Structure</a:t>
          </a:r>
          <a:endParaRPr lang="en-IN" sz="900" kern="1200" dirty="0">
            <a:solidFill>
              <a:srgbClr val="002060"/>
            </a:solidFill>
          </a:endParaRPr>
        </a:p>
      </dsp:txBody>
      <dsp:txXfrm>
        <a:off x="3981" y="19868"/>
        <a:ext cx="1110742" cy="493662"/>
      </dsp:txXfrm>
    </dsp:sp>
    <dsp:sp modelId="{DD042D1E-68E3-403A-B679-70FBF37DB7D4}">
      <dsp:nvSpPr>
        <dsp:cNvPr id="0" name=""/>
        <dsp:cNvSpPr/>
      </dsp:nvSpPr>
      <dsp:spPr>
        <a:xfrm>
          <a:off x="991306" y="19868"/>
          <a:ext cx="1234157" cy="493662"/>
        </a:xfrm>
        <a:prstGeom prst="chevron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rgbClr val="002060"/>
              </a:solidFill>
            </a:rPr>
            <a:t>Historical Timeline</a:t>
          </a:r>
          <a:endParaRPr lang="en-IN" sz="900" kern="1200" dirty="0">
            <a:solidFill>
              <a:srgbClr val="002060"/>
            </a:solidFill>
          </a:endParaRPr>
        </a:p>
      </dsp:txBody>
      <dsp:txXfrm>
        <a:off x="1238137" y="19868"/>
        <a:ext cx="740495" cy="493662"/>
      </dsp:txXfrm>
    </dsp:sp>
    <dsp:sp modelId="{BC1D85A0-B432-4689-90EC-0AA7E67E300D}">
      <dsp:nvSpPr>
        <dsp:cNvPr id="0" name=""/>
        <dsp:cNvSpPr/>
      </dsp:nvSpPr>
      <dsp:spPr>
        <a:xfrm>
          <a:off x="1978632" y="19868"/>
          <a:ext cx="1234157" cy="493662"/>
        </a:xfrm>
        <a:prstGeom prst="chevron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rgbClr val="002060"/>
              </a:solidFill>
            </a:rPr>
            <a:t>Business Formula</a:t>
          </a:r>
          <a:endParaRPr lang="en-IN" sz="900" kern="1200" dirty="0">
            <a:solidFill>
              <a:srgbClr val="002060"/>
            </a:solidFill>
          </a:endParaRPr>
        </a:p>
      </dsp:txBody>
      <dsp:txXfrm>
        <a:off x="2225463" y="19868"/>
        <a:ext cx="740495" cy="493662"/>
      </dsp:txXfrm>
    </dsp:sp>
    <dsp:sp modelId="{3109B137-06C4-4FA1-AF9C-EE1C8417524C}">
      <dsp:nvSpPr>
        <dsp:cNvPr id="0" name=""/>
        <dsp:cNvSpPr/>
      </dsp:nvSpPr>
      <dsp:spPr>
        <a:xfrm>
          <a:off x="2965958" y="19868"/>
          <a:ext cx="1234157" cy="493662"/>
        </a:xfrm>
        <a:prstGeom prst="chevron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rgbClr val="002060"/>
              </a:solidFill>
            </a:rPr>
            <a:t>Geographical Footprint</a:t>
          </a:r>
          <a:endParaRPr lang="en-IN" sz="900" kern="1200" dirty="0">
            <a:solidFill>
              <a:srgbClr val="002060"/>
            </a:solidFill>
          </a:endParaRPr>
        </a:p>
      </dsp:txBody>
      <dsp:txXfrm>
        <a:off x="3212789" y="19868"/>
        <a:ext cx="740495" cy="493662"/>
      </dsp:txXfrm>
    </dsp:sp>
    <dsp:sp modelId="{31191BF7-EFC8-4AD0-AA8D-48242E975EF1}">
      <dsp:nvSpPr>
        <dsp:cNvPr id="0" name=""/>
        <dsp:cNvSpPr/>
      </dsp:nvSpPr>
      <dsp:spPr>
        <a:xfrm>
          <a:off x="3953284" y="19868"/>
          <a:ext cx="1234157" cy="493662"/>
        </a:xfrm>
        <a:prstGeom prst="chevron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rgbClr val="002060"/>
              </a:solidFill>
            </a:rPr>
            <a:t>Country Comparison</a:t>
          </a:r>
          <a:endParaRPr lang="en-IN" sz="900" kern="1200" dirty="0">
            <a:solidFill>
              <a:srgbClr val="002060"/>
            </a:solidFill>
          </a:endParaRPr>
        </a:p>
      </dsp:txBody>
      <dsp:txXfrm>
        <a:off x="4200115" y="19868"/>
        <a:ext cx="740495" cy="493662"/>
      </dsp:txXfrm>
    </dsp:sp>
    <dsp:sp modelId="{54CCDE65-477D-4F09-B764-A44048B003F6}">
      <dsp:nvSpPr>
        <dsp:cNvPr id="0" name=""/>
        <dsp:cNvSpPr/>
      </dsp:nvSpPr>
      <dsp:spPr>
        <a:xfrm>
          <a:off x="4940610" y="19868"/>
          <a:ext cx="1234157" cy="493662"/>
        </a:xfrm>
        <a:prstGeom prst="chevron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rgbClr val="002060"/>
              </a:solidFill>
            </a:rPr>
            <a:t>Future Growth Prospects</a:t>
          </a:r>
          <a:endParaRPr lang="en-IN" sz="900" kern="1200" dirty="0">
            <a:solidFill>
              <a:srgbClr val="002060"/>
            </a:solidFill>
          </a:endParaRPr>
        </a:p>
      </dsp:txBody>
      <dsp:txXfrm>
        <a:off x="5187441" y="19868"/>
        <a:ext cx="740495" cy="493662"/>
      </dsp:txXfrm>
    </dsp:sp>
    <dsp:sp modelId="{3CC2BDDA-11CB-4167-A6C3-C19308FD93A8}">
      <dsp:nvSpPr>
        <dsp:cNvPr id="0" name=""/>
        <dsp:cNvSpPr/>
      </dsp:nvSpPr>
      <dsp:spPr>
        <a:xfrm>
          <a:off x="5927935" y="19868"/>
          <a:ext cx="1234157" cy="493662"/>
        </a:xfrm>
        <a:prstGeom prst="chevron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rgbClr val="002060"/>
              </a:solidFill>
            </a:rPr>
            <a:t>Financials at a Glance</a:t>
          </a:r>
          <a:endParaRPr lang="en-IN" sz="900" kern="1200" dirty="0">
            <a:solidFill>
              <a:srgbClr val="002060"/>
            </a:solidFill>
          </a:endParaRPr>
        </a:p>
      </dsp:txBody>
      <dsp:txXfrm>
        <a:off x="6174766" y="19868"/>
        <a:ext cx="740495" cy="493662"/>
      </dsp:txXfrm>
    </dsp:sp>
    <dsp:sp modelId="{73F55A46-015F-473E-85AF-86D31FE6DAE1}">
      <dsp:nvSpPr>
        <dsp:cNvPr id="0" name=""/>
        <dsp:cNvSpPr/>
      </dsp:nvSpPr>
      <dsp:spPr>
        <a:xfrm>
          <a:off x="6915261" y="19868"/>
          <a:ext cx="1234157" cy="493662"/>
        </a:xfrm>
        <a:prstGeom prst="chevron">
          <a:avLst/>
        </a:prstGeom>
        <a:solidFill>
          <a:srgbClr val="00206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bg1"/>
              </a:solidFill>
            </a:rPr>
            <a:t>Summary Table</a:t>
          </a:r>
          <a:endParaRPr lang="en-IN" sz="900" kern="1200" dirty="0">
            <a:solidFill>
              <a:schemeClr val="bg1"/>
            </a:solidFill>
          </a:endParaRPr>
        </a:p>
      </dsp:txBody>
      <dsp:txXfrm>
        <a:off x="7162092" y="19868"/>
        <a:ext cx="740495" cy="4936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76BB39-F107-481D-B2AE-F9D7449A9C61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290DB0-49DE-4FD3-97F8-F2E6D94B92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19830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6DF2FE-D565-4929-B642-0E0E8A6BAED3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D0F8E7-E942-461C-86BE-71E062201C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004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 b="1">
                <a:solidFill>
                  <a:srgbClr val="002060"/>
                </a:solidFill>
              </a:defRPr>
            </a:lvl1pPr>
          </a:lstStyle>
          <a:p>
            <a:r>
              <a:rPr lang="en-IN" dirty="0" smtClean="0"/>
              <a:t>Kinemax©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002060"/>
                </a:solidFill>
              </a:defRPr>
            </a:lvl1pPr>
          </a:lstStyle>
          <a:p>
            <a:fld id="{4D63C121-B0F2-4593-8966-1DBAB890B053}" type="slidenum">
              <a:rPr lang="en-IN" smtClean="0"/>
              <a:pPr/>
              <a:t>‹#›</a:t>
            </a:fld>
            <a:endParaRPr lang="en-IN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533400" y="702818"/>
            <a:ext cx="8165508" cy="474991"/>
            <a:chOff x="990600" y="1043127"/>
            <a:chExt cx="8165508" cy="474991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990600" y="1109008"/>
              <a:ext cx="0" cy="40911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990600" y="1515552"/>
              <a:ext cx="8165508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ound Diagonal Corner Rectangle 11"/>
            <p:cNvSpPr/>
            <p:nvPr userDrawn="1"/>
          </p:nvSpPr>
          <p:spPr>
            <a:xfrm>
              <a:off x="7784508" y="1043127"/>
              <a:ext cx="1371600" cy="379550"/>
            </a:xfrm>
            <a:prstGeom prst="round2Diag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u="sng" dirty="0" smtClean="0">
                  <a:solidFill>
                    <a:schemeClr val="bg1"/>
                  </a:solidFill>
                  <a:latin typeface="Bell MT" pitchFamily="18" charset="0"/>
                </a:rPr>
                <a:t>Kinemax</a:t>
              </a:r>
              <a:endParaRPr lang="en-IN" b="1" u="sng" dirty="0">
                <a:solidFill>
                  <a:schemeClr val="bg1"/>
                </a:solidFill>
                <a:latin typeface="Bell MT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1475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rPr lang="en-IN" dirty="0" smtClean="0"/>
              <a:t>Kinemax©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98BA1CE5-1345-4558-9031-1B12ABDEC3D7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990600" y="1219200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smtClean="0">
                <a:solidFill>
                  <a:srgbClr val="002060"/>
                </a:solidFill>
              </a:rPr>
              <a:t>Index</a:t>
            </a:r>
            <a:endParaRPr lang="en-IN" sz="4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48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68864-4A3B-420E-AD86-6E78FEA8E263}" type="datetime1">
              <a:rPr lang="en-IN" smtClean="0"/>
              <a:t>28-12-2022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 smtClean="0"/>
              <a:t>Kinemax©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3C121-B0F2-4593-8966-1DBAB890B0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062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0A85B-2547-4477-9E61-4A4EA3F1A29F}" type="datetime1">
              <a:rPr lang="en-IN" smtClean="0"/>
              <a:t>28-12-2022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 smtClean="0"/>
              <a:t>Kinemax©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A1CE5-1345-4558-9031-1B12ABDEC3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083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gif"/><Relationship Id="rId13" Type="http://schemas.openxmlformats.org/officeDocument/2006/relationships/image" Target="../media/image8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6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5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gif"/><Relationship Id="rId13" Type="http://schemas.openxmlformats.org/officeDocument/2006/relationships/image" Target="../media/image7.png"/><Relationship Id="rId18" Type="http://schemas.openxmlformats.org/officeDocument/2006/relationships/image" Target="../media/image17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9.png"/><Relationship Id="rId12" Type="http://schemas.openxmlformats.org/officeDocument/2006/relationships/image" Target="../media/image8.png"/><Relationship Id="rId17" Type="http://schemas.openxmlformats.org/officeDocument/2006/relationships/image" Target="../media/image16.png"/><Relationship Id="rId2" Type="http://schemas.openxmlformats.org/officeDocument/2006/relationships/diagramData" Target="../diagrams/data2.xml"/><Relationship Id="rId16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11" Type="http://schemas.openxmlformats.org/officeDocument/2006/relationships/image" Target="../media/image12.png"/><Relationship Id="rId5" Type="http://schemas.openxmlformats.org/officeDocument/2006/relationships/diagramColors" Target="../diagrams/colors2.xml"/><Relationship Id="rId15" Type="http://schemas.openxmlformats.org/officeDocument/2006/relationships/image" Target="../media/image14.GIF"/><Relationship Id="rId10" Type="http://schemas.openxmlformats.org/officeDocument/2006/relationships/image" Target="../media/image11.jpeg"/><Relationship Id="rId19" Type="http://schemas.openxmlformats.org/officeDocument/2006/relationships/image" Target="../media/image18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0.png"/><Relationship Id="rId14" Type="http://schemas.openxmlformats.org/officeDocument/2006/relationships/image" Target="../media/image13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8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19.png"/><Relationship Id="rId12" Type="http://schemas.openxmlformats.org/officeDocument/2006/relationships/image" Target="../media/image2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11" Type="http://schemas.openxmlformats.org/officeDocument/2006/relationships/image" Target="../media/image22.jpeg"/><Relationship Id="rId5" Type="http://schemas.openxmlformats.org/officeDocument/2006/relationships/diagramColors" Target="../diagrams/colors4.xml"/><Relationship Id="rId10" Type="http://schemas.openxmlformats.org/officeDocument/2006/relationships/image" Target="../media/image21.pn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gif"/><Relationship Id="rId13" Type="http://schemas.openxmlformats.org/officeDocument/2006/relationships/image" Target="../media/image8.png"/><Relationship Id="rId18" Type="http://schemas.openxmlformats.org/officeDocument/2006/relationships/image" Target="../media/image32.png"/><Relationship Id="rId26" Type="http://schemas.openxmlformats.org/officeDocument/2006/relationships/image" Target="../media/image40.png"/><Relationship Id="rId3" Type="http://schemas.openxmlformats.org/officeDocument/2006/relationships/diagramLayout" Target="../diagrams/layout5.xml"/><Relationship Id="rId21" Type="http://schemas.openxmlformats.org/officeDocument/2006/relationships/image" Target="../media/image35.png"/><Relationship Id="rId7" Type="http://schemas.openxmlformats.org/officeDocument/2006/relationships/image" Target="../media/image24.jpeg"/><Relationship Id="rId12" Type="http://schemas.openxmlformats.org/officeDocument/2006/relationships/image" Target="../media/image27.png"/><Relationship Id="rId17" Type="http://schemas.openxmlformats.org/officeDocument/2006/relationships/image" Target="../media/image31.png"/><Relationship Id="rId25" Type="http://schemas.openxmlformats.org/officeDocument/2006/relationships/image" Target="../media/image39.png"/><Relationship Id="rId2" Type="http://schemas.openxmlformats.org/officeDocument/2006/relationships/diagramData" Target="../diagrams/data5.xml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29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11" Type="http://schemas.openxmlformats.org/officeDocument/2006/relationships/image" Target="../media/image26.jpeg"/><Relationship Id="rId24" Type="http://schemas.openxmlformats.org/officeDocument/2006/relationships/image" Target="../media/image38.png"/><Relationship Id="rId5" Type="http://schemas.openxmlformats.org/officeDocument/2006/relationships/diagramColors" Target="../diagrams/colors5.xml"/><Relationship Id="rId15" Type="http://schemas.openxmlformats.org/officeDocument/2006/relationships/image" Target="../media/image29.png"/><Relationship Id="rId23" Type="http://schemas.openxmlformats.org/officeDocument/2006/relationships/image" Target="../media/image37.png"/><Relationship Id="rId28" Type="http://schemas.openxmlformats.org/officeDocument/2006/relationships/image" Target="../media/image42.png"/><Relationship Id="rId10" Type="http://schemas.openxmlformats.org/officeDocument/2006/relationships/image" Target="../media/image25.png"/><Relationship Id="rId19" Type="http://schemas.openxmlformats.org/officeDocument/2006/relationships/image" Target="../media/image33.png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7.png"/><Relationship Id="rId14" Type="http://schemas.openxmlformats.org/officeDocument/2006/relationships/image" Target="../media/image28.png"/><Relationship Id="rId22" Type="http://schemas.openxmlformats.org/officeDocument/2006/relationships/image" Target="../media/image36.png"/><Relationship Id="rId27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44.jpe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45.emf"/><Relationship Id="rId7" Type="http://schemas.openxmlformats.org/officeDocument/2006/relationships/diagramColors" Target="../diagrams/colors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Relationship Id="rId9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Kinemax©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C121-B0F2-4593-8966-1DBAB890B053}" type="slidenum">
              <a:rPr lang="en-IN" smtClean="0"/>
              <a:pPr/>
              <a:t>1</a:t>
            </a:fld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0" y="3740783"/>
            <a:ext cx="4953000" cy="584775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20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20000"/>
                    </a:srgbClr>
                  </a:outerShdw>
                </a:effectLst>
              </a:rPr>
              <a:t>Kinemax – Case Study</a:t>
            </a:r>
            <a:endParaRPr lang="en-IN" sz="3200" b="1" dirty="0">
              <a:solidFill>
                <a:schemeClr val="bg1"/>
              </a:solidFill>
              <a:effectLst>
                <a:outerShdw blurRad="50800" dist="50800" dir="5400000" algn="ctr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0" y="4451937"/>
            <a:ext cx="4953000" cy="307777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20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solidFill>
                  <a:schemeClr val="bg1">
                    <a:lumMod val="85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20000"/>
                    </a:srgbClr>
                  </a:outerShdw>
                </a:effectLst>
              </a:rPr>
              <a:t>Company Presentation</a:t>
            </a:r>
            <a:endParaRPr lang="en-IN" sz="1400" b="1" i="1" dirty="0">
              <a:solidFill>
                <a:schemeClr val="bg1">
                  <a:lumMod val="85000"/>
                </a:schemeClr>
              </a:solidFill>
              <a:effectLst>
                <a:outerShdw blurRad="50800" dist="50800" dir="5400000" algn="ctr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05208" y="3435108"/>
            <a:ext cx="6498000" cy="126000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50000">
                <a:schemeClr val="bg1"/>
              </a:gs>
              <a:gs pos="100000">
                <a:schemeClr val="bg1">
                  <a:lumMod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2396064" y="5257800"/>
            <a:ext cx="6498000" cy="126000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50000">
                <a:schemeClr val="bg1"/>
              </a:gs>
              <a:gs pos="100000">
                <a:schemeClr val="bg1">
                  <a:lumMod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28600" y="5259840"/>
            <a:ext cx="2122800" cy="123960"/>
          </a:xfrm>
          <a:prstGeom prst="rect">
            <a:avLst/>
          </a:prstGeom>
          <a:gradFill>
            <a:gsLst>
              <a:gs pos="0">
                <a:srgbClr val="002060"/>
              </a:gs>
              <a:gs pos="50000">
                <a:schemeClr val="bg1"/>
              </a:gs>
              <a:gs pos="100000">
                <a:srgbClr val="00206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262128" y="3431028"/>
            <a:ext cx="2122800" cy="123960"/>
          </a:xfrm>
          <a:prstGeom prst="rect">
            <a:avLst/>
          </a:prstGeom>
          <a:gradFill>
            <a:gsLst>
              <a:gs pos="0">
                <a:srgbClr val="002060"/>
              </a:gs>
              <a:gs pos="50000">
                <a:schemeClr val="bg1"/>
              </a:gs>
              <a:gs pos="100000">
                <a:srgbClr val="00206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24" y="4190999"/>
            <a:ext cx="2083176" cy="987481"/>
          </a:xfrm>
          <a:prstGeom prst="rect">
            <a:avLst/>
          </a:prstGeom>
        </p:spPr>
      </p:pic>
      <p:sp>
        <p:nvSpPr>
          <p:cNvPr id="13" name="Round Diagonal Corner Rectangle 12"/>
          <p:cNvSpPr/>
          <p:nvPr/>
        </p:nvSpPr>
        <p:spPr>
          <a:xfrm>
            <a:off x="433164" y="3677073"/>
            <a:ext cx="1713672" cy="379550"/>
          </a:xfrm>
          <a:prstGeom prst="round2Diag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u="sng" dirty="0" smtClean="0">
                <a:solidFill>
                  <a:schemeClr val="bg1"/>
                </a:solidFill>
                <a:latin typeface="Bell MT" pitchFamily="18" charset="0"/>
              </a:rPr>
              <a:t>Kinemax</a:t>
            </a:r>
            <a:endParaRPr lang="en-IN" b="1" u="sng" dirty="0">
              <a:solidFill>
                <a:schemeClr val="bg1"/>
              </a:solidFill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3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Kinemax©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C121-B0F2-4593-8966-1DBAB890B053}" type="slidenum">
              <a:rPr lang="en-IN" smtClean="0"/>
              <a:pPr/>
              <a:t>10</a:t>
            </a:fld>
            <a:endParaRPr lang="en-IN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638154673"/>
              </p:ext>
            </p:extLst>
          </p:nvPr>
        </p:nvGraphicFramePr>
        <p:xfrm>
          <a:off x="609600" y="152400"/>
          <a:ext cx="8153400" cy="53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7620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Summary Table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399" y="1524000"/>
            <a:ext cx="1295401" cy="45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Legal Entity</a:t>
            </a:r>
            <a:endParaRPr lang="en-IN" sz="10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15256" y="1524000"/>
            <a:ext cx="838200" cy="45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Country</a:t>
            </a:r>
            <a:endParaRPr lang="en-IN" sz="10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39912" y="1524000"/>
            <a:ext cx="1256745" cy="45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Company Type</a:t>
            </a:r>
            <a:endParaRPr lang="en-IN" sz="10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83113" y="1524000"/>
            <a:ext cx="734008" cy="45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Owned at</a:t>
            </a:r>
            <a:endParaRPr lang="en-IN" sz="10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03577" y="1524000"/>
            <a:ext cx="1071464" cy="45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Start of Operation</a:t>
            </a:r>
            <a:endParaRPr lang="en-IN" sz="10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61497" y="1524000"/>
            <a:ext cx="687958" cy="45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Fill Rate </a:t>
            </a:r>
            <a:endParaRPr lang="en-US" sz="10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%</a:t>
            </a:r>
            <a:endParaRPr lang="en-IN" sz="10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35911" y="1524000"/>
            <a:ext cx="978634" cy="45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Avg. Ticket Price</a:t>
            </a:r>
            <a:endParaRPr lang="en-IN" sz="1000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001000" y="1524000"/>
            <a:ext cx="762000" cy="45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Gross Margin %</a:t>
            </a:r>
            <a:endParaRPr lang="en-IN" sz="1000" b="1" dirty="0">
              <a:solidFill>
                <a:schemeClr val="tx1"/>
              </a:solidFill>
            </a:endParaRPr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282411"/>
              </p:ext>
            </p:extLst>
          </p:nvPr>
        </p:nvGraphicFramePr>
        <p:xfrm>
          <a:off x="556767" y="2133600"/>
          <a:ext cx="8206236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433"/>
                <a:gridCol w="1066800"/>
                <a:gridCol w="914400"/>
                <a:gridCol w="1295400"/>
                <a:gridCol w="838200"/>
                <a:gridCol w="1143000"/>
                <a:gridCol w="838200"/>
                <a:gridCol w="990600"/>
                <a:gridCol w="838203"/>
              </a:tblGrid>
              <a:tr h="698500">
                <a:tc rowSpan="6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Kinemax  Group</a:t>
                      </a:r>
                      <a:endParaRPr lang="en-IN" sz="1000" b="1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Kinemax Sarl</a:t>
                      </a:r>
                      <a:endParaRPr lang="en-IN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France</a:t>
                      </a:r>
                      <a:endParaRPr lang="en-IN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Holding</a:t>
                      </a:r>
                      <a:endParaRPr lang="en-IN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Not Applicable</a:t>
                      </a:r>
                      <a:endParaRPr lang="en-IN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June 2009</a:t>
                      </a:r>
                      <a:endParaRPr lang="en-IN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43.9%</a:t>
                      </a:r>
                      <a:endParaRPr lang="en-IN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5.5€</a:t>
                      </a:r>
                      <a:endParaRPr lang="en-IN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26.3%</a:t>
                      </a:r>
                      <a:endParaRPr lang="en-IN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9850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Kinemax Italia Spa</a:t>
                      </a:r>
                      <a:endParaRPr lang="en-IN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Italy</a:t>
                      </a:r>
                      <a:endParaRPr lang="en-IN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Subsidiary</a:t>
                      </a:r>
                      <a:endParaRPr lang="en-IN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en-IN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February 2009</a:t>
                      </a:r>
                      <a:endParaRPr lang="en-IN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37.4%</a:t>
                      </a:r>
                      <a:endParaRPr lang="en-IN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5.9€</a:t>
                      </a:r>
                      <a:endParaRPr lang="en-IN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IN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24.8%</a:t>
                      </a:r>
                      <a:endParaRPr lang="en-IN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IN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985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Kinemax UK Ltd.</a:t>
                      </a:r>
                      <a:endParaRPr lang="en-IN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United Kingdom</a:t>
                      </a:r>
                      <a:endParaRPr lang="en-IN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Subsidiary</a:t>
                      </a:r>
                      <a:endParaRPr lang="en-IN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en-IN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en-IN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en-IN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November 2010</a:t>
                      </a:r>
                      <a:endParaRPr lang="en-IN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37.1%</a:t>
                      </a:r>
                      <a:endParaRPr lang="en-IN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6.1€</a:t>
                      </a:r>
                      <a:endParaRPr lang="en-IN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IN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29.8%</a:t>
                      </a:r>
                      <a:endParaRPr lang="en-IN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IN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985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Kinemax Deutschland Saar.</a:t>
                      </a:r>
                      <a:endParaRPr lang="en-IN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Germany</a:t>
                      </a:r>
                      <a:endParaRPr lang="en-IN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Subsidiary</a:t>
                      </a:r>
                      <a:endParaRPr lang="en-IN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en-IN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en-IN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en-IN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March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2011</a:t>
                      </a:r>
                      <a:endParaRPr lang="en-IN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42.3%</a:t>
                      </a:r>
                      <a:endParaRPr lang="en-IN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6.5€</a:t>
                      </a:r>
                      <a:endParaRPr lang="en-IN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IN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32.3%</a:t>
                      </a:r>
                      <a:endParaRPr lang="en-IN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IN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6985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Kinemax Turkey A.S</a:t>
                      </a:r>
                      <a:endParaRPr lang="en-IN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Turkey</a:t>
                      </a:r>
                      <a:endParaRPr lang="en-IN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Subsidiary</a:t>
                      </a:r>
                      <a:endParaRPr lang="en-IN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en-IN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80%</a:t>
                      </a:r>
                      <a:endParaRPr lang="en-IN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July 2011</a:t>
                      </a:r>
                      <a:endParaRPr lang="en-IN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42.9%</a:t>
                      </a:r>
                      <a:endParaRPr lang="en-IN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4.8€</a:t>
                      </a:r>
                      <a:endParaRPr lang="en-IN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IN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22.7%</a:t>
                      </a:r>
                      <a:endParaRPr lang="en-IN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IN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9850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Kinemax Turkey A.S</a:t>
                      </a:r>
                      <a:endParaRPr lang="en-IN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Brazil</a:t>
                      </a:r>
                      <a:endParaRPr lang="en-IN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Joint Venture</a:t>
                      </a:r>
                      <a:endParaRPr lang="en-IN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49%</a:t>
                      </a:r>
                      <a:endParaRPr lang="en-IN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November 2012</a:t>
                      </a:r>
                      <a:endParaRPr lang="en-IN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29.3%</a:t>
                      </a:r>
                      <a:endParaRPr lang="en-IN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3.9€</a:t>
                      </a:r>
                      <a:endParaRPr lang="en-IN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IN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18.6%</a:t>
                      </a:r>
                      <a:endParaRPr lang="en-IN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IN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758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900" dirty="0" smtClean="0">
                <a:latin typeface="Arial" pitchFamily="34" charset="0"/>
                <a:cs typeface="Arial" pitchFamily="34" charset="0"/>
              </a:rPr>
              <a:t>Kinemax©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A1CE5-1345-4558-9031-1B12ABDEC3D7}" type="slidenum">
              <a:rPr lang="en-IN" smtClean="0"/>
              <a:pPr/>
              <a:t>2</a:t>
            </a:fld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0" y="1295400"/>
            <a:ext cx="3657600" cy="0"/>
          </a:xfrm>
          <a:prstGeom prst="line">
            <a:avLst/>
          </a:prstGeom>
          <a:ln w="15875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572000" y="1371600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2060"/>
                </a:solidFill>
              </a:rPr>
              <a:t>1</a:t>
            </a:r>
            <a:endParaRPr lang="en-IN" sz="1200" b="1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43800" y="1371600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</a:rPr>
              <a:t>3</a:t>
            </a:r>
            <a:endParaRPr lang="en-IN" sz="1200" b="1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0" y="1371600"/>
            <a:ext cx="213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2060"/>
                </a:solidFill>
              </a:rPr>
              <a:t>Group Structure</a:t>
            </a:r>
            <a:endParaRPr lang="en-IN" sz="1200" b="1" dirty="0">
              <a:solidFill>
                <a:srgbClr val="00206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572000" y="1824374"/>
            <a:ext cx="3657600" cy="0"/>
          </a:xfrm>
          <a:prstGeom prst="line">
            <a:avLst/>
          </a:prstGeom>
          <a:ln w="15875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72000" y="1900574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</a:rPr>
              <a:t>2</a:t>
            </a:r>
            <a:endParaRPr lang="en-IN" sz="1200" b="1" dirty="0">
              <a:solidFill>
                <a:srgbClr val="00206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43800" y="1900574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</a:rPr>
              <a:t>4</a:t>
            </a:r>
            <a:endParaRPr lang="en-IN" sz="1200" b="1" dirty="0">
              <a:solidFill>
                <a:srgbClr val="00206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34000" y="1900574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2060"/>
                </a:solidFill>
              </a:rPr>
              <a:t>Historical Timeline</a:t>
            </a:r>
            <a:endParaRPr lang="en-IN" sz="1200" b="1" dirty="0">
              <a:solidFill>
                <a:srgbClr val="00206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0" y="2353348"/>
            <a:ext cx="3657600" cy="0"/>
          </a:xfrm>
          <a:prstGeom prst="line">
            <a:avLst/>
          </a:prstGeom>
          <a:ln w="15875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72000" y="2429548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</a:rPr>
              <a:t>3</a:t>
            </a:r>
            <a:endParaRPr lang="en-IN" sz="1200" b="1" dirty="0">
              <a:solidFill>
                <a:srgbClr val="00206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43800" y="2429548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2060"/>
                </a:solidFill>
              </a:rPr>
              <a:t>5</a:t>
            </a:r>
            <a:endParaRPr lang="en-IN" sz="1200" b="1" dirty="0">
              <a:solidFill>
                <a:srgbClr val="00206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34000" y="2429548"/>
            <a:ext cx="213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2060"/>
                </a:solidFill>
              </a:rPr>
              <a:t>Business Formula</a:t>
            </a:r>
            <a:endParaRPr lang="en-IN" sz="1200" b="1" dirty="0">
              <a:solidFill>
                <a:srgbClr val="002060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4572000" y="2882322"/>
            <a:ext cx="3657600" cy="0"/>
          </a:xfrm>
          <a:prstGeom prst="line">
            <a:avLst/>
          </a:prstGeom>
          <a:ln w="15875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572000" y="2958522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</a:rPr>
              <a:t>4</a:t>
            </a:r>
            <a:endParaRPr lang="en-IN" sz="1200" b="1" dirty="0">
              <a:solidFill>
                <a:srgbClr val="00206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43800" y="2958522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2060"/>
                </a:solidFill>
              </a:rPr>
              <a:t>6</a:t>
            </a:r>
            <a:endParaRPr lang="en-IN" sz="1200" b="1" dirty="0">
              <a:solidFill>
                <a:srgbClr val="00206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34000" y="2958522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2060"/>
                </a:solidFill>
              </a:rPr>
              <a:t>Geographical Footprint</a:t>
            </a:r>
            <a:endParaRPr lang="en-IN" sz="1200" b="1" dirty="0">
              <a:solidFill>
                <a:srgbClr val="002060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4572000" y="3411296"/>
            <a:ext cx="3657600" cy="0"/>
          </a:xfrm>
          <a:prstGeom prst="line">
            <a:avLst/>
          </a:prstGeom>
          <a:ln w="15875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572000" y="3487496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</a:rPr>
              <a:t>5</a:t>
            </a:r>
            <a:endParaRPr lang="en-IN" sz="1200" b="1" dirty="0">
              <a:solidFill>
                <a:srgbClr val="00206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43800" y="3487496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2060"/>
                </a:solidFill>
              </a:rPr>
              <a:t>7</a:t>
            </a:r>
            <a:endParaRPr lang="en-IN" sz="1200" b="1" dirty="0">
              <a:solidFill>
                <a:srgbClr val="00206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334000" y="3487496"/>
            <a:ext cx="213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2060"/>
                </a:solidFill>
              </a:rPr>
              <a:t>Country comparison</a:t>
            </a:r>
            <a:endParaRPr lang="en-IN" sz="1200" b="1" dirty="0">
              <a:solidFill>
                <a:srgbClr val="002060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4572000" y="3940270"/>
            <a:ext cx="3657600" cy="0"/>
          </a:xfrm>
          <a:prstGeom prst="line">
            <a:avLst/>
          </a:prstGeom>
          <a:ln w="15875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572000" y="4016470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</a:rPr>
              <a:t>6</a:t>
            </a:r>
            <a:endParaRPr lang="en-IN" sz="1200" b="1" dirty="0">
              <a:solidFill>
                <a:srgbClr val="00206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543800" y="4016470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2060"/>
                </a:solidFill>
              </a:rPr>
              <a:t>8</a:t>
            </a:r>
            <a:endParaRPr lang="en-IN" sz="1200" b="1" dirty="0">
              <a:solidFill>
                <a:srgbClr val="00206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334000" y="4016470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2060"/>
                </a:solidFill>
              </a:rPr>
              <a:t>Future Growth Prospects</a:t>
            </a:r>
            <a:endParaRPr lang="en-IN" sz="1200" b="1" dirty="0">
              <a:solidFill>
                <a:srgbClr val="002060"/>
              </a:solidFill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4572000" y="4998219"/>
            <a:ext cx="3657600" cy="0"/>
          </a:xfrm>
          <a:prstGeom prst="line">
            <a:avLst/>
          </a:prstGeom>
          <a:ln w="15875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572000" y="5074419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</a:rPr>
              <a:t>8</a:t>
            </a:r>
            <a:endParaRPr lang="en-IN" sz="1200" b="1" dirty="0">
              <a:solidFill>
                <a:srgbClr val="00206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543800" y="5074419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2060"/>
                </a:solidFill>
              </a:rPr>
              <a:t>10</a:t>
            </a:r>
            <a:endParaRPr lang="en-IN" sz="1200" b="1" dirty="0">
              <a:solidFill>
                <a:srgbClr val="00206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334000" y="5074419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2060"/>
                </a:solidFill>
              </a:rPr>
              <a:t>Summary Table</a:t>
            </a:r>
            <a:endParaRPr lang="en-IN" sz="1200" b="1" dirty="0">
              <a:solidFill>
                <a:srgbClr val="002060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4572000" y="4469244"/>
            <a:ext cx="3657600" cy="0"/>
          </a:xfrm>
          <a:prstGeom prst="line">
            <a:avLst/>
          </a:prstGeom>
          <a:ln w="15875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572000" y="4545444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</a:rPr>
              <a:t>7</a:t>
            </a:r>
            <a:endParaRPr lang="en-IN" sz="1200" b="1" dirty="0">
              <a:solidFill>
                <a:srgbClr val="00206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543800" y="4545444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2060"/>
                </a:solidFill>
              </a:rPr>
              <a:t>9</a:t>
            </a:r>
            <a:endParaRPr lang="en-IN" sz="1200" b="1" dirty="0">
              <a:solidFill>
                <a:srgbClr val="00206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334000" y="4545444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2060"/>
                </a:solidFill>
              </a:rPr>
              <a:t>Financials at a Glance</a:t>
            </a:r>
            <a:endParaRPr lang="en-IN" sz="1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26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Kinemax©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C121-B0F2-4593-8966-1DBAB890B053}" type="slidenum">
              <a:rPr lang="en-IN" smtClean="0"/>
              <a:pPr/>
              <a:t>3</a:t>
            </a:fld>
            <a:endParaRPr lang="en-IN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223513199"/>
              </p:ext>
            </p:extLst>
          </p:nvPr>
        </p:nvGraphicFramePr>
        <p:xfrm>
          <a:off x="609600" y="152400"/>
          <a:ext cx="8153400" cy="53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19758" y="708552"/>
            <a:ext cx="3124200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Group Structure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8908" y="1408603"/>
            <a:ext cx="4365000" cy="3599688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outerShdw blurRad="50800" dist="50800" dir="5400000" algn="ctr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519758" y="1432987"/>
            <a:ext cx="1371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tlCol="0" anchor="ctr"/>
          <a:lstStyle/>
          <a:p>
            <a:pPr algn="ctr"/>
            <a:r>
              <a:rPr lang="en-US" sz="1100" b="1" i="1" dirty="0" smtClean="0">
                <a:solidFill>
                  <a:srgbClr val="002060"/>
                </a:solidFill>
              </a:rPr>
              <a:t>Kinemax Group:</a:t>
            </a:r>
            <a:endParaRPr lang="en-IN" sz="1100" b="1" i="1" dirty="0">
              <a:solidFill>
                <a:srgbClr val="00206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04265" y="1823113"/>
            <a:ext cx="2286000" cy="609600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dist="50800" dir="5400000" algn="ctr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Kinemax Sarl</a:t>
            </a:r>
            <a:endParaRPr lang="en-IN" sz="1200" b="1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865" y="1817426"/>
            <a:ext cx="410400" cy="273599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479865" y="2278823"/>
            <a:ext cx="410400" cy="15388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2009</a:t>
            </a:r>
            <a:endParaRPr lang="en-IN" sz="1000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318798" y="2617822"/>
            <a:ext cx="1440000" cy="60960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50800" dir="5400000" algn="ctr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smtClean="0"/>
              <a:t>Kinemax </a:t>
            </a:r>
          </a:p>
          <a:p>
            <a:r>
              <a:rPr lang="en-US" sz="1000" b="1" dirty="0" smtClean="0"/>
              <a:t>UK Ltd.</a:t>
            </a:r>
            <a:endParaRPr lang="en-IN" sz="1000" b="1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4" r="8107"/>
          <a:stretch/>
        </p:blipFill>
        <p:spPr>
          <a:xfrm>
            <a:off x="4348398" y="2616934"/>
            <a:ext cx="410400" cy="245938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4348398" y="3073534"/>
            <a:ext cx="410400" cy="15388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2010</a:t>
            </a:r>
            <a:endParaRPr lang="en-IN" sz="1000" b="1" dirty="0">
              <a:solidFill>
                <a:schemeClr val="bg1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733554" y="2617822"/>
            <a:ext cx="1442178" cy="609600"/>
            <a:chOff x="943356" y="2634996"/>
            <a:chExt cx="1442178" cy="609600"/>
          </a:xfrm>
        </p:grpSpPr>
        <p:sp>
          <p:nvSpPr>
            <p:cNvPr id="15" name="Rectangle 14"/>
            <p:cNvSpPr/>
            <p:nvPr/>
          </p:nvSpPr>
          <p:spPr>
            <a:xfrm>
              <a:off x="943356" y="2634996"/>
              <a:ext cx="1440000" cy="6096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b="1" dirty="0" smtClean="0"/>
                <a:t>Kinemax </a:t>
              </a:r>
            </a:p>
            <a:p>
              <a:r>
                <a:rPr lang="en-US" sz="1000" b="1" dirty="0" smtClean="0"/>
                <a:t>Italia Spa</a:t>
              </a:r>
              <a:endParaRPr lang="en-IN" sz="1000" b="1" dirty="0"/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5134" y="2645664"/>
              <a:ext cx="410400" cy="273494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1975134" y="3090708"/>
              <a:ext cx="410400" cy="15388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2010</a:t>
              </a:r>
              <a:endParaRPr lang="en-IN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33554" y="3409890"/>
            <a:ext cx="1442178" cy="609600"/>
            <a:chOff x="943356" y="3352038"/>
            <a:chExt cx="1442178" cy="609600"/>
          </a:xfrm>
        </p:grpSpPr>
        <p:sp>
          <p:nvSpPr>
            <p:cNvPr id="16" name="Rectangle 15"/>
            <p:cNvSpPr/>
            <p:nvPr/>
          </p:nvSpPr>
          <p:spPr>
            <a:xfrm>
              <a:off x="943356" y="3352038"/>
              <a:ext cx="1440000" cy="6096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b="1" dirty="0" smtClean="0"/>
                <a:t>Kinemax Deutschland </a:t>
              </a:r>
            </a:p>
            <a:p>
              <a:r>
                <a:rPr lang="en-US" sz="1000" b="1" dirty="0" smtClean="0"/>
                <a:t>Saar</a:t>
              </a:r>
              <a:endParaRPr lang="en-IN" sz="1000" b="1" dirty="0"/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5134" y="3352038"/>
              <a:ext cx="410400" cy="246240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1975134" y="3800130"/>
              <a:ext cx="410400" cy="15388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2011</a:t>
              </a:r>
              <a:endParaRPr lang="en-IN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3318798" y="3409890"/>
            <a:ext cx="1440000" cy="60960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50800" dir="5400000" algn="ctr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smtClean="0"/>
              <a:t>Kinemax </a:t>
            </a:r>
          </a:p>
          <a:p>
            <a:r>
              <a:rPr lang="en-US" sz="1000" b="1" dirty="0" smtClean="0"/>
              <a:t>Turkey A S</a:t>
            </a:r>
            <a:endParaRPr lang="en-IN" sz="1000" b="1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398" y="3409890"/>
            <a:ext cx="410400" cy="273531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4348398" y="3865602"/>
            <a:ext cx="410400" cy="15388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2011</a:t>
            </a:r>
            <a:endParaRPr lang="en-IN" sz="1000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302975" y="4201958"/>
            <a:ext cx="1440000" cy="609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smtClean="0"/>
              <a:t>Kinemax </a:t>
            </a:r>
          </a:p>
          <a:p>
            <a:r>
              <a:rPr lang="en-US" sz="1000" b="1" dirty="0" smtClean="0"/>
              <a:t>Brazil LTDA</a:t>
            </a:r>
            <a:endParaRPr lang="en-IN" sz="1000" b="1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575" y="4201958"/>
            <a:ext cx="410400" cy="28728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4348398" y="4657670"/>
            <a:ext cx="410400" cy="15388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2012</a:t>
            </a:r>
            <a:endParaRPr lang="en-IN" sz="1000" b="1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14" idx="2"/>
            <a:endCxn id="19" idx="1"/>
          </p:cNvCxnSpPr>
          <p:nvPr/>
        </p:nvCxnSpPr>
        <p:spPr>
          <a:xfrm rot="16200000" flipH="1">
            <a:off x="1988098" y="3191880"/>
            <a:ext cx="2074045" cy="5557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4" idx="2"/>
            <a:endCxn id="18" idx="1"/>
          </p:cNvCxnSpPr>
          <p:nvPr/>
        </p:nvCxnSpPr>
        <p:spPr>
          <a:xfrm rot="16200000" flipH="1">
            <a:off x="2392043" y="2787934"/>
            <a:ext cx="1281977" cy="5715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4" idx="2"/>
            <a:endCxn id="17" idx="1"/>
          </p:cNvCxnSpPr>
          <p:nvPr/>
        </p:nvCxnSpPr>
        <p:spPr>
          <a:xfrm rot="16200000" flipH="1">
            <a:off x="2788077" y="2391900"/>
            <a:ext cx="489909" cy="5715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14" idx="2"/>
            <a:endCxn id="15" idx="3"/>
          </p:cNvCxnSpPr>
          <p:nvPr/>
        </p:nvCxnSpPr>
        <p:spPr>
          <a:xfrm rot="5400000">
            <a:off x="2215456" y="2390812"/>
            <a:ext cx="489909" cy="5737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14" idx="2"/>
            <a:endCxn id="16" idx="3"/>
          </p:cNvCxnSpPr>
          <p:nvPr/>
        </p:nvCxnSpPr>
        <p:spPr>
          <a:xfrm rot="5400000">
            <a:off x="1819422" y="2786846"/>
            <a:ext cx="1281977" cy="5737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308010" y="2721988"/>
            <a:ext cx="3048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 smtClean="0"/>
              <a:t>100%</a:t>
            </a:r>
            <a:endParaRPr lang="en-IN" sz="900" dirty="0"/>
          </a:p>
        </p:txBody>
      </p:sp>
      <p:sp>
        <p:nvSpPr>
          <p:cNvPr id="61" name="TextBox 60"/>
          <p:cNvSpPr txBox="1"/>
          <p:nvPr/>
        </p:nvSpPr>
        <p:spPr>
          <a:xfrm>
            <a:off x="2917665" y="2721988"/>
            <a:ext cx="3048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900" dirty="0" smtClean="0"/>
              <a:t>100%</a:t>
            </a:r>
            <a:endParaRPr lang="en-IN" sz="900" dirty="0"/>
          </a:p>
        </p:txBody>
      </p:sp>
      <p:sp>
        <p:nvSpPr>
          <p:cNvPr id="62" name="TextBox 61"/>
          <p:cNvSpPr txBox="1"/>
          <p:nvPr/>
        </p:nvSpPr>
        <p:spPr>
          <a:xfrm>
            <a:off x="2283626" y="3517631"/>
            <a:ext cx="3048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 smtClean="0"/>
              <a:t>100%</a:t>
            </a:r>
            <a:endParaRPr lang="en-IN" sz="900" dirty="0"/>
          </a:p>
        </p:txBody>
      </p:sp>
      <p:sp>
        <p:nvSpPr>
          <p:cNvPr id="63" name="TextBox 62"/>
          <p:cNvSpPr txBox="1"/>
          <p:nvPr/>
        </p:nvSpPr>
        <p:spPr>
          <a:xfrm>
            <a:off x="2917665" y="3537044"/>
            <a:ext cx="3048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900" dirty="0" smtClean="0"/>
              <a:t>80%</a:t>
            </a:r>
            <a:endParaRPr lang="en-IN" sz="900" dirty="0"/>
          </a:p>
        </p:txBody>
      </p:sp>
      <p:sp>
        <p:nvSpPr>
          <p:cNvPr id="64" name="TextBox 63"/>
          <p:cNvSpPr txBox="1"/>
          <p:nvPr/>
        </p:nvSpPr>
        <p:spPr>
          <a:xfrm>
            <a:off x="2917665" y="4318207"/>
            <a:ext cx="3048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900" dirty="0" smtClean="0"/>
              <a:t>49%</a:t>
            </a:r>
            <a:endParaRPr lang="en-IN" sz="900" dirty="0"/>
          </a:p>
        </p:txBody>
      </p:sp>
      <p:grpSp>
        <p:nvGrpSpPr>
          <p:cNvPr id="77" name="Group 76"/>
          <p:cNvGrpSpPr/>
          <p:nvPr/>
        </p:nvGrpSpPr>
        <p:grpSpPr>
          <a:xfrm>
            <a:off x="535285" y="5207508"/>
            <a:ext cx="4423957" cy="1014984"/>
            <a:chOff x="762000" y="5309616"/>
            <a:chExt cx="4423957" cy="1014984"/>
          </a:xfrm>
        </p:grpSpPr>
        <p:sp>
          <p:nvSpPr>
            <p:cNvPr id="67" name="Rectangle 66"/>
            <p:cNvSpPr/>
            <p:nvPr/>
          </p:nvSpPr>
          <p:spPr>
            <a:xfrm>
              <a:off x="843352" y="5817108"/>
              <a:ext cx="324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noFill/>
            </a:ln>
            <a:effectLst>
              <a:outerShdw blurRad="50800" dist="50800" dir="5400000" algn="ctr" rotWithShape="0">
                <a:srgbClr val="000000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62000" y="5309616"/>
              <a:ext cx="4372800" cy="10149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50800" dir="5400000" algn="ctr" rotWithShape="0">
                <a:srgbClr val="000000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43352" y="5410200"/>
              <a:ext cx="13716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tlCol="0" anchor="ctr"/>
            <a:lstStyle/>
            <a:p>
              <a:r>
                <a:rPr lang="en-US" sz="1100" b="1" i="1" dirty="0" smtClean="0">
                  <a:solidFill>
                    <a:srgbClr val="002060"/>
                  </a:solidFill>
                </a:rPr>
                <a:t>Legend:</a:t>
              </a:r>
              <a:endParaRPr lang="en-IN" sz="1100" b="1" i="1" dirty="0">
                <a:solidFill>
                  <a:srgbClr val="002060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081923" y="6086046"/>
              <a:ext cx="324000" cy="18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sz="1000" b="1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081923" y="5817681"/>
              <a:ext cx="324000" cy="18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sz="1000" b="1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843352" y="6086046"/>
              <a:ext cx="324000" cy="1800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" b="1" dirty="0"/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843352" y="5715000"/>
              <a:ext cx="4126338" cy="0"/>
            </a:xfrm>
            <a:prstGeom prst="line">
              <a:avLst/>
            </a:prstGeom>
            <a:ln w="12700">
              <a:gradFill>
                <a:gsLst>
                  <a:gs pos="0">
                    <a:schemeClr val="bg1">
                      <a:lumMod val="85000"/>
                    </a:schemeClr>
                  </a:gs>
                  <a:gs pos="50000">
                    <a:srgbClr val="002060"/>
                  </a:gs>
                  <a:gs pos="100000">
                    <a:schemeClr val="bg1">
                      <a:lumMod val="85000"/>
                    </a:schemeClr>
                  </a:gs>
                </a:gsLst>
                <a:lin ang="12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/>
            <p:cNvSpPr/>
            <p:nvPr/>
          </p:nvSpPr>
          <p:spPr>
            <a:xfrm>
              <a:off x="843352" y="5817108"/>
              <a:ext cx="324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noFill/>
            </a:ln>
            <a:effectLst>
              <a:outerShdw blurRad="50800" dist="50800" dir="5400000" algn="ctr" rotWithShape="0">
                <a:srgbClr val="000000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205558" y="5791692"/>
              <a:ext cx="17526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i="1" dirty="0" smtClean="0"/>
                <a:t>Kinemax Group Perimeter</a:t>
              </a:r>
              <a:endParaRPr lang="en-IN" sz="900" i="1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205558" y="6043536"/>
              <a:ext cx="17526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i="1" dirty="0" smtClean="0"/>
                <a:t>Parent Company</a:t>
              </a:r>
              <a:endParaRPr lang="en-IN" sz="900" i="1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433357" y="5799372"/>
              <a:ext cx="17526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i="1" dirty="0" smtClean="0"/>
                <a:t>Subsidiary</a:t>
              </a:r>
              <a:endParaRPr lang="en-IN" sz="900" i="1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433357" y="6030204"/>
              <a:ext cx="17526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i="1" dirty="0" smtClean="0"/>
                <a:t>Joint Venture</a:t>
              </a:r>
              <a:endParaRPr lang="en-IN" sz="900" i="1" dirty="0"/>
            </a:p>
          </p:txBody>
        </p:sp>
      </p:grpSp>
      <p:sp>
        <p:nvSpPr>
          <p:cNvPr id="79" name="Content Placeholder 4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5276088" y="1408603"/>
            <a:ext cx="3429000" cy="484606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" lvl="1" indent="0">
              <a:buNone/>
            </a:pPr>
            <a:r>
              <a:rPr lang="en-GB" sz="1000" b="1" dirty="0" smtClean="0">
                <a:solidFill>
                  <a:srgbClr val="002060"/>
                </a:solidFill>
              </a:rPr>
              <a:t>Kinemax Group</a:t>
            </a:r>
          </a:p>
          <a:p>
            <a:pPr marL="182563" lvl="1" indent="-176213"/>
            <a:r>
              <a:rPr lang="en-GB" sz="1000" dirty="0" smtClean="0"/>
              <a:t>Kinemax Sarl was founded in 2009 by a prominent French entrepreneur. The company owns a chain of cinema multiplexes, targeted at children audiences. Kinemax tries to take advantage of the fastest growing niche within the cinema market</a:t>
            </a:r>
          </a:p>
          <a:p>
            <a:pPr marL="6350" lvl="1" indent="0">
              <a:buNone/>
            </a:pPr>
            <a:r>
              <a:rPr lang="en-GB" sz="1000" b="1" dirty="0" smtClean="0">
                <a:solidFill>
                  <a:srgbClr val="002060"/>
                </a:solidFill>
              </a:rPr>
              <a:t>International expansion</a:t>
            </a:r>
          </a:p>
          <a:p>
            <a:pPr marL="177800" lvl="1" indent="-171450"/>
            <a:r>
              <a:rPr lang="en-GB" sz="1000" dirty="0" smtClean="0"/>
              <a:t>Soon after the company started its operations in France, it started looking abroad. Currently, the company is present in 5 foreign markets – mainly in Europe</a:t>
            </a:r>
          </a:p>
          <a:p>
            <a:pPr marL="177800" lvl="1" indent="-171450"/>
            <a:r>
              <a:rPr lang="en-GB" sz="1000" dirty="0" smtClean="0"/>
              <a:t>Two of Kinemax’s most recent investments are related to the fast growing markets of Turkey and Brazil. The company owns a majority stake in its investment in Turkey (80%), and decided to form a Joint Venture in order to access the Brazilian market </a:t>
            </a:r>
          </a:p>
          <a:p>
            <a:pPr marL="6350" lvl="1" indent="0">
              <a:buNone/>
            </a:pPr>
            <a:r>
              <a:rPr lang="en-GB" sz="1000" b="1" dirty="0" smtClean="0">
                <a:solidFill>
                  <a:srgbClr val="002060"/>
                </a:solidFill>
              </a:rPr>
              <a:t>Structure of the Group</a:t>
            </a:r>
          </a:p>
          <a:p>
            <a:pPr marL="177800" lvl="1" indent="-171450"/>
            <a:r>
              <a:rPr lang="en-GB" sz="1000" dirty="0" smtClean="0"/>
              <a:t>Kinemax Sarl, the French legal entity, is the Group’s owner. The company has direct participation in all of the other companies</a:t>
            </a:r>
          </a:p>
          <a:p>
            <a:pPr marL="177800" lvl="1" indent="-171450"/>
            <a:r>
              <a:rPr lang="en-GB" sz="1000" dirty="0" smtClean="0"/>
              <a:t>Kinemax consolidates fully all of its subsidiaries, given that the company is the major shareholder in all five of them and is able to exercise control</a:t>
            </a:r>
          </a:p>
          <a:p>
            <a:pPr marL="6350" lvl="1" indent="0">
              <a:buNone/>
            </a:pPr>
            <a:r>
              <a:rPr lang="en-GB" sz="1000" b="1" dirty="0" smtClean="0">
                <a:solidFill>
                  <a:srgbClr val="002060"/>
                </a:solidFill>
              </a:rPr>
              <a:t>Accounting principles</a:t>
            </a:r>
            <a:endParaRPr lang="en-GB" sz="1000" dirty="0" smtClean="0"/>
          </a:p>
          <a:p>
            <a:pPr marL="177800" lvl="1" indent="-171450"/>
            <a:r>
              <a:rPr lang="en-GB" sz="1000" dirty="0" smtClean="0"/>
              <a:t>All legal entities within the Kinemax Group prepare their financial figures under IFRS</a:t>
            </a:r>
            <a:endParaRPr lang="en-GB" sz="1000" dirty="0"/>
          </a:p>
          <a:p>
            <a:pPr marL="6350" lvl="1" indent="0">
              <a:buNone/>
            </a:pPr>
            <a:endParaRPr lang="en-GB" sz="1000" dirty="0" smtClean="0"/>
          </a:p>
        </p:txBody>
      </p:sp>
    </p:spTree>
    <p:extLst>
      <p:ext uri="{BB962C8B-B14F-4D97-AF65-F5344CB8AC3E}">
        <p14:creationId xmlns:p14="http://schemas.microsoft.com/office/powerpoint/2010/main" val="372566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/>
          <p:cNvSpPr/>
          <p:nvPr/>
        </p:nvSpPr>
        <p:spPr>
          <a:xfrm>
            <a:off x="5943726" y="1288800"/>
            <a:ext cx="2667000" cy="511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17082" y="6400800"/>
            <a:ext cx="2895600" cy="365125"/>
          </a:xfrm>
        </p:spPr>
        <p:txBody>
          <a:bodyPr/>
          <a:lstStyle/>
          <a:p>
            <a:r>
              <a:rPr lang="en-IN" dirty="0" smtClean="0"/>
              <a:t>Kinemax©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C121-B0F2-4593-8966-1DBAB890B053}" type="slidenum">
              <a:rPr lang="en-IN" smtClean="0"/>
              <a:pPr/>
              <a:t>4</a:t>
            </a:fld>
            <a:endParaRPr lang="en-IN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5954890"/>
              </p:ext>
            </p:extLst>
          </p:nvPr>
        </p:nvGraphicFramePr>
        <p:xfrm>
          <a:off x="533400" y="152400"/>
          <a:ext cx="8229600" cy="53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762000"/>
            <a:ext cx="2438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Historical Timeline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6" name="Striped Right Arrow 5"/>
          <p:cNvSpPr/>
          <p:nvPr/>
        </p:nvSpPr>
        <p:spPr>
          <a:xfrm>
            <a:off x="609600" y="3352800"/>
            <a:ext cx="8077200" cy="533400"/>
          </a:xfrm>
          <a:prstGeom prst="stripedRightArrow">
            <a:avLst/>
          </a:prstGeom>
          <a:solidFill>
            <a:srgbClr val="0070C0"/>
          </a:solidFill>
          <a:ln>
            <a:noFill/>
          </a:ln>
          <a:effectLst>
            <a:outerShdw blurRad="38100" dist="38100" dir="2700000" algn="ctr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9" tIns="45725" rIns="91449" bIns="45725"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914399" y="3526153"/>
            <a:ext cx="125729" cy="13639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977264" y="2880360"/>
            <a:ext cx="0" cy="545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00" y="2303522"/>
            <a:ext cx="466727" cy="46672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27" y="1971572"/>
            <a:ext cx="411482" cy="27432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41802" y="1608840"/>
            <a:ext cx="437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June </a:t>
            </a:r>
          </a:p>
          <a:p>
            <a:pPr algn="ctr"/>
            <a:r>
              <a:rPr lang="en-US" sz="900" dirty="0" smtClean="0"/>
              <a:t>2009</a:t>
            </a:r>
            <a:endParaRPr lang="en-IN" sz="900" dirty="0"/>
          </a:p>
        </p:txBody>
      </p:sp>
      <p:sp>
        <p:nvSpPr>
          <p:cNvPr id="15" name="TextBox 14"/>
          <p:cNvSpPr txBox="1"/>
          <p:nvPr/>
        </p:nvSpPr>
        <p:spPr>
          <a:xfrm>
            <a:off x="327466" y="1288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solidFill>
                  <a:srgbClr val="002060"/>
                </a:solidFill>
              </a:rPr>
              <a:t>Company was founded</a:t>
            </a:r>
            <a:endParaRPr lang="en-IN" sz="900" b="1" dirty="0">
              <a:solidFill>
                <a:srgbClr val="00206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1768887" y="3526153"/>
            <a:ext cx="125729" cy="13639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Connector 22"/>
          <p:cNvCxnSpPr/>
          <p:nvPr/>
        </p:nvCxnSpPr>
        <p:spPr>
          <a:xfrm>
            <a:off x="1831752" y="2880360"/>
            <a:ext cx="0" cy="545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388" y="2303522"/>
            <a:ext cx="466727" cy="46672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451892" y="1608840"/>
            <a:ext cx="759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February</a:t>
            </a:r>
          </a:p>
          <a:p>
            <a:pPr algn="ctr"/>
            <a:r>
              <a:rPr lang="en-US" sz="900" dirty="0" smtClean="0"/>
              <a:t>2010</a:t>
            </a:r>
            <a:endParaRPr lang="en-IN" sz="900" dirty="0"/>
          </a:p>
        </p:txBody>
      </p:sp>
      <p:sp>
        <p:nvSpPr>
          <p:cNvPr id="27" name="TextBox 26"/>
          <p:cNvSpPr txBox="1"/>
          <p:nvPr/>
        </p:nvSpPr>
        <p:spPr>
          <a:xfrm>
            <a:off x="1181954" y="1288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solidFill>
                  <a:srgbClr val="002060"/>
                </a:solidFill>
              </a:rPr>
              <a:t>Country </a:t>
            </a:r>
          </a:p>
          <a:p>
            <a:pPr algn="ctr"/>
            <a:r>
              <a:rPr lang="en-US" sz="900" b="1" dirty="0" smtClean="0">
                <a:solidFill>
                  <a:srgbClr val="002060"/>
                </a:solidFill>
              </a:rPr>
              <a:t>Opening</a:t>
            </a:r>
            <a:endParaRPr lang="en-IN" sz="900" b="1" dirty="0">
              <a:solidFill>
                <a:srgbClr val="002060"/>
              </a:solidFill>
            </a:endParaRP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834" y="1971572"/>
            <a:ext cx="411640" cy="274320"/>
          </a:xfrm>
          <a:prstGeom prst="rect">
            <a:avLst/>
          </a:prstGeom>
        </p:spPr>
      </p:pic>
      <p:sp>
        <p:nvSpPr>
          <p:cNvPr id="53" name="Oval 52"/>
          <p:cNvSpPr/>
          <p:nvPr/>
        </p:nvSpPr>
        <p:spPr>
          <a:xfrm>
            <a:off x="2623375" y="3526153"/>
            <a:ext cx="125729" cy="13639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5" name="Straight Connector 54"/>
          <p:cNvCxnSpPr/>
          <p:nvPr/>
        </p:nvCxnSpPr>
        <p:spPr>
          <a:xfrm>
            <a:off x="2686240" y="2880360"/>
            <a:ext cx="0" cy="545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876" y="2303522"/>
            <a:ext cx="466727" cy="466727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2275323" y="1608840"/>
            <a:ext cx="813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November</a:t>
            </a:r>
            <a:endParaRPr lang="en-US" sz="900" dirty="0"/>
          </a:p>
          <a:p>
            <a:pPr algn="ctr"/>
            <a:r>
              <a:rPr lang="en-US" sz="900" dirty="0"/>
              <a:t>2010</a:t>
            </a:r>
            <a:endParaRPr lang="en-IN" sz="900" dirty="0"/>
          </a:p>
        </p:txBody>
      </p:sp>
      <p:sp>
        <p:nvSpPr>
          <p:cNvPr id="59" name="TextBox 58"/>
          <p:cNvSpPr txBox="1"/>
          <p:nvPr/>
        </p:nvSpPr>
        <p:spPr>
          <a:xfrm>
            <a:off x="2036442" y="1288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rgbClr val="002060"/>
                </a:solidFill>
              </a:rPr>
              <a:t>Country </a:t>
            </a:r>
          </a:p>
          <a:p>
            <a:pPr algn="ctr"/>
            <a:r>
              <a:rPr lang="en-US" sz="900" b="1" dirty="0">
                <a:solidFill>
                  <a:srgbClr val="002060"/>
                </a:solidFill>
              </a:rPr>
              <a:t>Opening</a:t>
            </a:r>
            <a:endParaRPr lang="en-IN" sz="900" b="1" dirty="0">
              <a:solidFill>
                <a:srgbClr val="002060"/>
              </a:solidFill>
            </a:endParaRP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4" r="8107"/>
          <a:stretch/>
        </p:blipFill>
        <p:spPr>
          <a:xfrm>
            <a:off x="2472617" y="1971572"/>
            <a:ext cx="427245" cy="256032"/>
          </a:xfrm>
          <a:prstGeom prst="rect">
            <a:avLst/>
          </a:prstGeom>
        </p:spPr>
      </p:pic>
      <p:grpSp>
        <p:nvGrpSpPr>
          <p:cNvPr id="80" name="Group 79"/>
          <p:cNvGrpSpPr/>
          <p:nvPr/>
        </p:nvGrpSpPr>
        <p:grpSpPr>
          <a:xfrm>
            <a:off x="3268674" y="1288800"/>
            <a:ext cx="1295400" cy="2373752"/>
            <a:chOff x="4738300" y="1288800"/>
            <a:chExt cx="1295400" cy="2373752"/>
          </a:xfrm>
        </p:grpSpPr>
        <p:sp>
          <p:nvSpPr>
            <p:cNvPr id="45" name="Oval 44"/>
            <p:cNvSpPr/>
            <p:nvPr/>
          </p:nvSpPr>
          <p:spPr>
            <a:xfrm>
              <a:off x="5325233" y="3526153"/>
              <a:ext cx="125729" cy="136399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5388098" y="2880360"/>
              <a:ext cx="0" cy="545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4734" y="2303522"/>
              <a:ext cx="466727" cy="466727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5102720" y="1608840"/>
              <a:ext cx="562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March </a:t>
              </a:r>
            </a:p>
            <a:p>
              <a:pPr algn="ctr"/>
              <a:r>
                <a:rPr lang="en-US" sz="900" dirty="0" smtClean="0"/>
                <a:t>2011</a:t>
              </a:r>
              <a:endParaRPr lang="en-IN" sz="9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738300" y="1288800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rgbClr val="002060"/>
                  </a:solidFill>
                </a:rPr>
                <a:t>Country </a:t>
              </a:r>
            </a:p>
            <a:p>
              <a:pPr algn="ctr"/>
              <a:r>
                <a:rPr lang="en-US" sz="900" b="1" dirty="0">
                  <a:solidFill>
                    <a:srgbClr val="002060"/>
                  </a:solidFill>
                </a:rPr>
                <a:t>Opening</a:t>
              </a:r>
              <a:endParaRPr lang="en-IN" sz="900" b="1" dirty="0">
                <a:solidFill>
                  <a:srgbClr val="002060"/>
                </a:solidFill>
              </a:endParaRPr>
            </a:p>
          </p:txBody>
        </p:sp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2640" y="1971572"/>
              <a:ext cx="426720" cy="256032"/>
            </a:xfrm>
            <a:prstGeom prst="rect">
              <a:avLst/>
            </a:prstGeom>
          </p:spPr>
        </p:pic>
      </p:grpSp>
      <p:grpSp>
        <p:nvGrpSpPr>
          <p:cNvPr id="84" name="Group 83"/>
          <p:cNvGrpSpPr/>
          <p:nvPr/>
        </p:nvGrpSpPr>
        <p:grpSpPr>
          <a:xfrm>
            <a:off x="5264626" y="2303522"/>
            <a:ext cx="466727" cy="1359030"/>
            <a:chOff x="5264626" y="2303522"/>
            <a:chExt cx="466727" cy="1359030"/>
          </a:xfrm>
        </p:grpSpPr>
        <p:sp>
          <p:nvSpPr>
            <p:cNvPr id="37" name="Oval 36"/>
            <p:cNvSpPr/>
            <p:nvPr/>
          </p:nvSpPr>
          <p:spPr>
            <a:xfrm>
              <a:off x="5435125" y="3526153"/>
              <a:ext cx="125729" cy="136399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5497990" y="2880360"/>
              <a:ext cx="0" cy="545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4626" y="2303522"/>
              <a:ext cx="466727" cy="466727"/>
            </a:xfrm>
            <a:prstGeom prst="rect">
              <a:avLst/>
            </a:prstGeom>
          </p:spPr>
        </p:pic>
      </p:grpSp>
      <p:sp>
        <p:nvSpPr>
          <p:cNvPr id="42" name="TextBox 41"/>
          <p:cNvSpPr txBox="1"/>
          <p:nvPr/>
        </p:nvSpPr>
        <p:spPr>
          <a:xfrm>
            <a:off x="5262528" y="1608840"/>
            <a:ext cx="437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June </a:t>
            </a:r>
          </a:p>
          <a:p>
            <a:pPr algn="ctr"/>
            <a:r>
              <a:rPr lang="en-US" sz="900" dirty="0" smtClean="0"/>
              <a:t>2012</a:t>
            </a:r>
            <a:endParaRPr lang="en-IN" sz="900" dirty="0"/>
          </a:p>
        </p:txBody>
      </p:sp>
      <p:sp>
        <p:nvSpPr>
          <p:cNvPr id="43" name="TextBox 42"/>
          <p:cNvSpPr txBox="1"/>
          <p:nvPr/>
        </p:nvSpPr>
        <p:spPr>
          <a:xfrm>
            <a:off x="4848192" y="1288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rgbClr val="002060"/>
                </a:solidFill>
              </a:rPr>
              <a:t>Country </a:t>
            </a:r>
          </a:p>
          <a:p>
            <a:pPr algn="ctr"/>
            <a:r>
              <a:rPr lang="en-US" sz="900" b="1" dirty="0">
                <a:solidFill>
                  <a:srgbClr val="002060"/>
                </a:solidFill>
              </a:rPr>
              <a:t>Opening</a:t>
            </a:r>
            <a:endParaRPr lang="en-IN" sz="900" b="1" dirty="0">
              <a:solidFill>
                <a:srgbClr val="002060"/>
              </a:solidFill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291" y="1971572"/>
            <a:ext cx="411480" cy="288036"/>
          </a:xfrm>
          <a:prstGeom prst="rect">
            <a:avLst/>
          </a:prstGeom>
        </p:spPr>
      </p:pic>
      <p:sp>
        <p:nvSpPr>
          <p:cNvPr id="29" name="Oval 28"/>
          <p:cNvSpPr/>
          <p:nvPr/>
        </p:nvSpPr>
        <p:spPr>
          <a:xfrm>
            <a:off x="4645366" y="3526153"/>
            <a:ext cx="125729" cy="13639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4708231" y="2880360"/>
            <a:ext cx="0" cy="545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867" y="2303522"/>
            <a:ext cx="466727" cy="466727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4472769" y="1608840"/>
            <a:ext cx="437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June </a:t>
            </a:r>
          </a:p>
          <a:p>
            <a:pPr algn="ctr"/>
            <a:r>
              <a:rPr lang="en-US" sz="900" dirty="0" smtClean="0"/>
              <a:t>2011</a:t>
            </a:r>
            <a:endParaRPr lang="en-IN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4058433" y="1288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rgbClr val="002060"/>
                </a:solidFill>
              </a:rPr>
              <a:t>Country </a:t>
            </a:r>
          </a:p>
          <a:p>
            <a:pPr algn="ctr"/>
            <a:r>
              <a:rPr lang="en-US" sz="900" b="1" dirty="0">
                <a:solidFill>
                  <a:srgbClr val="002060"/>
                </a:solidFill>
              </a:rPr>
              <a:t>Opening</a:t>
            </a:r>
            <a:endParaRPr lang="en-IN" sz="900" b="1" dirty="0">
              <a:solidFill>
                <a:srgbClr val="002060"/>
              </a:solidFill>
            </a:endParaRP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243" y="1971572"/>
            <a:ext cx="411583" cy="274320"/>
          </a:xfrm>
          <a:prstGeom prst="rect">
            <a:avLst/>
          </a:prstGeom>
        </p:spPr>
      </p:pic>
      <p:grpSp>
        <p:nvGrpSpPr>
          <p:cNvPr id="107" name="Group 106"/>
          <p:cNvGrpSpPr/>
          <p:nvPr/>
        </p:nvGrpSpPr>
        <p:grpSpPr>
          <a:xfrm>
            <a:off x="6058213" y="1337588"/>
            <a:ext cx="2485714" cy="2324964"/>
            <a:chOff x="6058213" y="1337588"/>
            <a:chExt cx="2485714" cy="2324964"/>
          </a:xfrm>
        </p:grpSpPr>
        <p:grpSp>
          <p:nvGrpSpPr>
            <p:cNvPr id="85" name="Group 84"/>
            <p:cNvGrpSpPr/>
            <p:nvPr/>
          </p:nvGrpSpPr>
          <p:grpSpPr>
            <a:xfrm>
              <a:off x="6202151" y="2303522"/>
              <a:ext cx="466727" cy="1359030"/>
              <a:chOff x="5264626" y="2303522"/>
              <a:chExt cx="466727" cy="1359030"/>
            </a:xfrm>
          </p:grpSpPr>
          <p:sp>
            <p:nvSpPr>
              <p:cNvPr id="86" name="Oval 85"/>
              <p:cNvSpPr/>
              <p:nvPr/>
            </p:nvSpPr>
            <p:spPr>
              <a:xfrm>
                <a:off x="5435125" y="3526153"/>
                <a:ext cx="125729" cy="136399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87" name="Straight Connector 86"/>
              <p:cNvCxnSpPr/>
              <p:nvPr/>
            </p:nvCxnSpPr>
            <p:spPr>
              <a:xfrm>
                <a:off x="5497990" y="2880360"/>
                <a:ext cx="0" cy="5455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8" name="Picture 8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64626" y="2303522"/>
                <a:ext cx="466727" cy="466727"/>
              </a:xfrm>
              <a:prstGeom prst="rect">
                <a:avLst/>
              </a:prstGeom>
            </p:spPr>
          </p:pic>
        </p:grpSp>
        <p:grpSp>
          <p:nvGrpSpPr>
            <p:cNvPr id="89" name="Group 88"/>
            <p:cNvGrpSpPr/>
            <p:nvPr/>
          </p:nvGrpSpPr>
          <p:grpSpPr>
            <a:xfrm>
              <a:off x="7139676" y="2303522"/>
              <a:ext cx="466727" cy="1359030"/>
              <a:chOff x="5264626" y="2303522"/>
              <a:chExt cx="466727" cy="1359030"/>
            </a:xfrm>
          </p:grpSpPr>
          <p:sp>
            <p:nvSpPr>
              <p:cNvPr id="90" name="Oval 89"/>
              <p:cNvSpPr/>
              <p:nvPr/>
            </p:nvSpPr>
            <p:spPr>
              <a:xfrm>
                <a:off x="5435125" y="3526153"/>
                <a:ext cx="125729" cy="136399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91" name="Straight Connector 90"/>
              <p:cNvCxnSpPr/>
              <p:nvPr/>
            </p:nvCxnSpPr>
            <p:spPr>
              <a:xfrm>
                <a:off x="5497990" y="2880360"/>
                <a:ext cx="0" cy="5455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2" name="Picture 91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64626" y="2303522"/>
                <a:ext cx="466727" cy="466727"/>
              </a:xfrm>
              <a:prstGeom prst="rect">
                <a:avLst/>
              </a:prstGeom>
            </p:spPr>
          </p:pic>
        </p:grpSp>
        <p:grpSp>
          <p:nvGrpSpPr>
            <p:cNvPr id="93" name="Group 92"/>
            <p:cNvGrpSpPr/>
            <p:nvPr/>
          </p:nvGrpSpPr>
          <p:grpSpPr>
            <a:xfrm>
              <a:off x="8077200" y="2303522"/>
              <a:ext cx="466727" cy="1359030"/>
              <a:chOff x="5264626" y="2303522"/>
              <a:chExt cx="466727" cy="1359030"/>
            </a:xfrm>
          </p:grpSpPr>
          <p:sp>
            <p:nvSpPr>
              <p:cNvPr id="94" name="Oval 93"/>
              <p:cNvSpPr/>
              <p:nvPr/>
            </p:nvSpPr>
            <p:spPr>
              <a:xfrm>
                <a:off x="5435125" y="3526153"/>
                <a:ext cx="125729" cy="136399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95" name="Straight Connector 94"/>
              <p:cNvCxnSpPr/>
              <p:nvPr/>
            </p:nvCxnSpPr>
            <p:spPr>
              <a:xfrm>
                <a:off x="5497990" y="2880360"/>
                <a:ext cx="0" cy="5455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6" name="Picture 9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64626" y="2303522"/>
                <a:ext cx="466727" cy="466727"/>
              </a:xfrm>
              <a:prstGeom prst="rect">
                <a:avLst/>
              </a:prstGeom>
            </p:spPr>
          </p:pic>
        </p:grpSp>
        <p:sp>
          <p:nvSpPr>
            <p:cNvPr id="97" name="Rectangle 96"/>
            <p:cNvSpPr/>
            <p:nvPr/>
          </p:nvSpPr>
          <p:spPr>
            <a:xfrm>
              <a:off x="6058213" y="1337588"/>
              <a:ext cx="2438026" cy="4572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Future Developments</a:t>
              </a:r>
              <a:endParaRPr lang="en-IN" sz="1200" b="1" dirty="0"/>
            </a:p>
          </p:txBody>
        </p:sp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6464" y="2012720"/>
              <a:ext cx="407194" cy="246888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0055" y="2012720"/>
              <a:ext cx="370917" cy="246888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3450" y="2012720"/>
              <a:ext cx="379180" cy="246888"/>
            </a:xfrm>
            <a:prstGeom prst="rect">
              <a:avLst/>
            </a:prstGeom>
          </p:spPr>
        </p:pic>
      </p:grpSp>
      <p:sp>
        <p:nvSpPr>
          <p:cNvPr id="113" name="Oval 112"/>
          <p:cNvSpPr/>
          <p:nvPr/>
        </p:nvSpPr>
        <p:spPr>
          <a:xfrm>
            <a:off x="1326163" y="3526153"/>
            <a:ext cx="125729" cy="13639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4" name="Straight Connector 113"/>
          <p:cNvCxnSpPr/>
          <p:nvPr/>
        </p:nvCxnSpPr>
        <p:spPr>
          <a:xfrm>
            <a:off x="1389027" y="3803924"/>
            <a:ext cx="0" cy="545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858075" y="5172348"/>
            <a:ext cx="1113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First Round,</a:t>
            </a:r>
          </a:p>
          <a:p>
            <a:pPr algn="ctr"/>
            <a:r>
              <a:rPr lang="en-US" sz="900" dirty="0" smtClean="0"/>
              <a:t>€50 million</a:t>
            </a:r>
            <a:endParaRPr lang="en-IN" sz="900" dirty="0"/>
          </a:p>
        </p:txBody>
      </p:sp>
      <p:sp>
        <p:nvSpPr>
          <p:cNvPr id="112" name="TextBox 111"/>
          <p:cNvSpPr txBox="1"/>
          <p:nvPr/>
        </p:nvSpPr>
        <p:spPr>
          <a:xfrm>
            <a:off x="767327" y="495564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Financing 2009</a:t>
            </a:r>
            <a:endParaRPr lang="en-IN" sz="1200" b="1" dirty="0">
              <a:solidFill>
                <a:srgbClr val="002060"/>
              </a:solidFill>
            </a:endParaRPr>
          </a:p>
        </p:txBody>
      </p:sp>
      <p:pic>
        <p:nvPicPr>
          <p:cNvPr id="121" name="Picture 120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754" y="4417116"/>
            <a:ext cx="498546" cy="498546"/>
          </a:xfrm>
          <a:prstGeom prst="rect">
            <a:avLst/>
          </a:prstGeom>
        </p:spPr>
      </p:pic>
      <p:sp>
        <p:nvSpPr>
          <p:cNvPr id="124" name="Oval 123"/>
          <p:cNvSpPr/>
          <p:nvPr/>
        </p:nvSpPr>
        <p:spPr>
          <a:xfrm>
            <a:off x="3653153" y="3526153"/>
            <a:ext cx="125729" cy="13639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5" name="Straight Connector 124"/>
          <p:cNvCxnSpPr/>
          <p:nvPr/>
        </p:nvCxnSpPr>
        <p:spPr>
          <a:xfrm>
            <a:off x="3716017" y="3803924"/>
            <a:ext cx="0" cy="545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3185065" y="5172348"/>
            <a:ext cx="1113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Second Round,</a:t>
            </a:r>
          </a:p>
          <a:p>
            <a:pPr algn="ctr"/>
            <a:r>
              <a:rPr lang="en-US" sz="900" dirty="0" smtClean="0"/>
              <a:t>€50 million</a:t>
            </a:r>
            <a:endParaRPr lang="en-IN" sz="900" dirty="0"/>
          </a:p>
        </p:txBody>
      </p:sp>
      <p:sp>
        <p:nvSpPr>
          <p:cNvPr id="127" name="TextBox 126"/>
          <p:cNvSpPr txBox="1"/>
          <p:nvPr/>
        </p:nvSpPr>
        <p:spPr>
          <a:xfrm>
            <a:off x="3094317" y="495564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Financing 2010</a:t>
            </a:r>
            <a:endParaRPr lang="en-IN" sz="1200" b="1" dirty="0">
              <a:solidFill>
                <a:srgbClr val="002060"/>
              </a:solidFill>
            </a:endParaRPr>
          </a:p>
        </p:txBody>
      </p:sp>
      <p:pic>
        <p:nvPicPr>
          <p:cNvPr id="128" name="Picture 127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744" y="4417116"/>
            <a:ext cx="498546" cy="498546"/>
          </a:xfrm>
          <a:prstGeom prst="rect">
            <a:avLst/>
          </a:prstGeom>
        </p:spPr>
      </p:pic>
      <p:sp>
        <p:nvSpPr>
          <p:cNvPr id="130" name="Oval 129"/>
          <p:cNvSpPr/>
          <p:nvPr/>
        </p:nvSpPr>
        <p:spPr>
          <a:xfrm>
            <a:off x="5610671" y="3526153"/>
            <a:ext cx="125729" cy="13639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1" name="Straight Connector 130"/>
          <p:cNvCxnSpPr/>
          <p:nvPr/>
        </p:nvCxnSpPr>
        <p:spPr>
          <a:xfrm>
            <a:off x="5673535" y="3803924"/>
            <a:ext cx="0" cy="545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5142583" y="5276728"/>
            <a:ext cx="1113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First Round,</a:t>
            </a:r>
          </a:p>
          <a:p>
            <a:pPr algn="ctr"/>
            <a:r>
              <a:rPr lang="en-US" sz="900" dirty="0" smtClean="0"/>
              <a:t>€40 million</a:t>
            </a:r>
            <a:endParaRPr lang="en-IN" sz="900" dirty="0"/>
          </a:p>
        </p:txBody>
      </p:sp>
      <p:sp>
        <p:nvSpPr>
          <p:cNvPr id="133" name="TextBox 132"/>
          <p:cNvSpPr txBox="1"/>
          <p:nvPr/>
        </p:nvSpPr>
        <p:spPr>
          <a:xfrm>
            <a:off x="5051835" y="495564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Financing 2012</a:t>
            </a:r>
            <a:endParaRPr lang="en-IN" sz="1200" b="1" dirty="0">
              <a:solidFill>
                <a:srgbClr val="002060"/>
              </a:solidFill>
            </a:endParaRPr>
          </a:p>
        </p:txBody>
      </p:sp>
      <p:pic>
        <p:nvPicPr>
          <p:cNvPr id="134" name="Picture 133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262" y="4417116"/>
            <a:ext cx="498546" cy="498546"/>
          </a:xfrm>
          <a:prstGeom prst="rect">
            <a:avLst/>
          </a:prstGeom>
        </p:spPr>
      </p:pic>
      <p:cxnSp>
        <p:nvCxnSpPr>
          <p:cNvPr id="137" name="Straight Connector 136"/>
          <p:cNvCxnSpPr/>
          <p:nvPr/>
        </p:nvCxnSpPr>
        <p:spPr>
          <a:xfrm>
            <a:off x="2686240" y="3834424"/>
            <a:ext cx="0" cy="1081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1999661" y="5772512"/>
            <a:ext cx="1364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Acquisition of Moviez,</a:t>
            </a:r>
          </a:p>
          <a:p>
            <a:pPr algn="ctr"/>
            <a:r>
              <a:rPr lang="en-US" sz="900" dirty="0" smtClean="0"/>
              <a:t>€25 million</a:t>
            </a:r>
            <a:endParaRPr lang="en-IN" sz="900" dirty="0"/>
          </a:p>
        </p:txBody>
      </p:sp>
      <p:sp>
        <p:nvSpPr>
          <p:cNvPr id="139" name="TextBox 138"/>
          <p:cNvSpPr txBox="1"/>
          <p:nvPr/>
        </p:nvSpPr>
        <p:spPr>
          <a:xfrm>
            <a:off x="2053984" y="554168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Acquisition</a:t>
            </a:r>
            <a:endParaRPr lang="en-IN" sz="1200" b="1" dirty="0">
              <a:solidFill>
                <a:srgbClr val="002060"/>
              </a:solidFill>
            </a:endParaRPr>
          </a:p>
        </p:txBody>
      </p:sp>
      <p:pic>
        <p:nvPicPr>
          <p:cNvPr id="144" name="Picture 143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061" y="4973714"/>
            <a:ext cx="567966" cy="567966"/>
          </a:xfrm>
          <a:prstGeom prst="rect">
            <a:avLst/>
          </a:prstGeom>
        </p:spPr>
      </p:pic>
      <p:grpSp>
        <p:nvGrpSpPr>
          <p:cNvPr id="156" name="Group 155"/>
          <p:cNvGrpSpPr/>
          <p:nvPr/>
        </p:nvGrpSpPr>
        <p:grpSpPr>
          <a:xfrm>
            <a:off x="6327901" y="3526153"/>
            <a:ext cx="1295400" cy="2119907"/>
            <a:chOff x="6202151" y="3526153"/>
            <a:chExt cx="1295400" cy="2119907"/>
          </a:xfrm>
        </p:grpSpPr>
        <p:sp>
          <p:nvSpPr>
            <p:cNvPr id="146" name="Oval 145"/>
            <p:cNvSpPr/>
            <p:nvPr/>
          </p:nvSpPr>
          <p:spPr>
            <a:xfrm>
              <a:off x="6760987" y="3526153"/>
              <a:ext cx="125729" cy="136399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7" name="Straight Connector 146"/>
            <p:cNvCxnSpPr/>
            <p:nvPr/>
          </p:nvCxnSpPr>
          <p:spPr>
            <a:xfrm>
              <a:off x="6823851" y="3803924"/>
              <a:ext cx="0" cy="545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Box 147"/>
            <p:cNvSpPr txBox="1"/>
            <p:nvPr/>
          </p:nvSpPr>
          <p:spPr>
            <a:xfrm>
              <a:off x="6292899" y="5415228"/>
              <a:ext cx="111390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Event Rooms</a:t>
              </a:r>
              <a:endParaRPr lang="en-IN" sz="900" dirty="0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6202151" y="4955640"/>
              <a:ext cx="1295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002060"/>
                  </a:solidFill>
                </a:rPr>
                <a:t>New Service</a:t>
              </a:r>
            </a:p>
            <a:p>
              <a:pPr algn="ctr"/>
              <a:r>
                <a:rPr lang="en-US" sz="1200" b="1" dirty="0" smtClean="0">
                  <a:solidFill>
                    <a:srgbClr val="002060"/>
                  </a:solidFill>
                </a:rPr>
                <a:t> Line, 2014</a:t>
              </a:r>
              <a:endParaRPr lang="en-IN" sz="1200" b="1" dirty="0">
                <a:solidFill>
                  <a:srgbClr val="002060"/>
                </a:solidFill>
              </a:endParaRPr>
            </a:p>
          </p:txBody>
        </p:sp>
        <p:pic>
          <p:nvPicPr>
            <p:cNvPr id="152" name="Picture 151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7174" y="4413566"/>
              <a:ext cx="453353" cy="4533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560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Kinemax©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C121-B0F2-4593-8966-1DBAB890B053}" type="slidenum">
              <a:rPr lang="en-IN" smtClean="0"/>
              <a:pPr/>
              <a:t>5</a:t>
            </a:fld>
            <a:endParaRPr lang="en-IN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698403415"/>
              </p:ext>
            </p:extLst>
          </p:nvPr>
        </p:nvGraphicFramePr>
        <p:xfrm>
          <a:off x="609600" y="152400"/>
          <a:ext cx="8153400" cy="53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762000"/>
            <a:ext cx="2438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Business Formula</a:t>
            </a:r>
            <a:endParaRPr lang="en-IN" b="1" dirty="0">
              <a:solidFill>
                <a:srgbClr val="002060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533400" y="2102473"/>
            <a:ext cx="8153400" cy="3338885"/>
            <a:chOff x="1020914" y="2147515"/>
            <a:chExt cx="7086600" cy="2743200"/>
          </a:xfrm>
        </p:grpSpPr>
        <p:sp>
          <p:nvSpPr>
            <p:cNvPr id="6" name="TextBox 5"/>
            <p:cNvSpPr txBox="1"/>
            <p:nvPr/>
          </p:nvSpPr>
          <p:spPr>
            <a:xfrm>
              <a:off x="3268814" y="3195949"/>
              <a:ext cx="2667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2060"/>
                  </a:solidFill>
                  <a:effectLst>
                    <a:outerShdw blurRad="50800" dist="50800" dir="5400000" algn="ctr" rotWithShape="0">
                      <a:srgbClr val="000000">
                        <a:alpha val="10000"/>
                      </a:srgbClr>
                    </a:outerShdw>
                  </a:effectLst>
                </a:rPr>
                <a:t>Kinemax’s </a:t>
              </a:r>
            </a:p>
            <a:p>
              <a:pPr algn="ctr"/>
              <a:r>
                <a:rPr lang="en-US" b="1" dirty="0" smtClean="0">
                  <a:solidFill>
                    <a:srgbClr val="002060"/>
                  </a:solidFill>
                  <a:effectLst>
                    <a:outerShdw blurRad="50800" dist="50800" dir="5400000" algn="ctr" rotWithShape="0">
                      <a:srgbClr val="000000">
                        <a:alpha val="10000"/>
                      </a:srgbClr>
                    </a:outerShdw>
                  </a:effectLst>
                </a:rPr>
                <a:t>Business Model</a:t>
              </a:r>
              <a:endParaRPr lang="en-IN" b="1" dirty="0">
                <a:solidFill>
                  <a:srgbClr val="002060"/>
                </a:solidFill>
                <a:effectLst>
                  <a:outerShdw blurRad="50800" dist="50800" dir="5400000" algn="ctr" rotWithShape="0">
                    <a:srgbClr val="000000">
                      <a:alpha val="10000"/>
                    </a:srgbClr>
                  </a:outerShdw>
                </a:effectLst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773514" y="2147515"/>
              <a:ext cx="1828800" cy="609600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bg1"/>
              </a:solidFill>
            </a:ln>
            <a:effectLst>
              <a:outerShdw blurRad="50800" dist="50800" dir="5400000" algn="ctr" rotWithShape="0">
                <a:srgbClr val="000000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Target a Niche Market</a:t>
              </a:r>
              <a:endParaRPr lang="en-IN" sz="1200" b="1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020914" y="3671515"/>
              <a:ext cx="1676400" cy="609600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bg1"/>
              </a:solidFill>
            </a:ln>
            <a:effectLst>
              <a:outerShdw blurRad="50800" dist="50800" dir="5400000" algn="ctr" rotWithShape="0">
                <a:srgbClr val="000000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Partnership with Local Players</a:t>
              </a:r>
              <a:endParaRPr lang="en-IN" sz="1200" b="1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20914" y="2909515"/>
              <a:ext cx="1676400" cy="609600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bg1"/>
              </a:solidFill>
            </a:ln>
            <a:effectLst>
              <a:outerShdw blurRad="50800" dist="50800" dir="5400000" algn="ctr" rotWithShape="0">
                <a:srgbClr val="000000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Access Growth Market</a:t>
              </a:r>
              <a:endParaRPr lang="en-IN" sz="1200" b="1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773514" y="4281115"/>
              <a:ext cx="1828800" cy="609600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bg1"/>
              </a:solidFill>
            </a:ln>
            <a:effectLst>
              <a:outerShdw blurRad="50800" dist="50800" dir="5400000" algn="ctr" rotWithShape="0">
                <a:srgbClr val="000000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Organize Promotional Events</a:t>
              </a:r>
              <a:endParaRPr lang="en-IN" sz="1200" b="1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48200" y="4281115"/>
              <a:ext cx="1752600" cy="609600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bg1"/>
              </a:solidFill>
            </a:ln>
            <a:effectLst>
              <a:outerShdw blurRad="50800" dist="50800" dir="5400000" algn="ctr" rotWithShape="0">
                <a:srgbClr val="000000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Leverage Customer Behavior</a:t>
              </a:r>
              <a:endParaRPr lang="en-IN" sz="1200" b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07314" y="3595315"/>
              <a:ext cx="1600200" cy="609600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bg1"/>
              </a:solidFill>
            </a:ln>
            <a:effectLst>
              <a:outerShdw blurRad="50800" dist="50800" dir="5400000" algn="ctr" rotWithShape="0">
                <a:srgbClr val="000000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200" b="1" dirty="0" smtClean="0">
                  <a:solidFill>
                    <a:prstClr val="white"/>
                  </a:solidFill>
                </a:rPr>
                <a:t>Strong Bargaining Power</a:t>
              </a:r>
              <a:endParaRPr lang="en-IN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07314" y="2763741"/>
              <a:ext cx="1600200" cy="609600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bg1"/>
              </a:solidFill>
            </a:ln>
            <a:effectLst>
              <a:outerShdw blurRad="50800" dist="50800" dir="5400000" algn="ctr" rotWithShape="0">
                <a:srgbClr val="000000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200" b="1" dirty="0" smtClean="0">
                  <a:solidFill>
                    <a:prstClr val="white"/>
                  </a:solidFill>
                </a:rPr>
                <a:t>Extended Service Line</a:t>
              </a:r>
              <a:endParaRPr lang="en-IN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48200" y="2147515"/>
              <a:ext cx="1752600" cy="609600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bg1"/>
              </a:solidFill>
            </a:ln>
            <a:effectLst>
              <a:outerShdw blurRad="50800" dist="50800" dir="5400000" algn="ctr" rotWithShape="0">
                <a:srgbClr val="000000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International Presence</a:t>
              </a:r>
              <a:endParaRPr lang="en-IN" sz="1200" b="1" dirty="0"/>
            </a:p>
          </p:txBody>
        </p:sp>
        <p:sp>
          <p:nvSpPr>
            <p:cNvPr id="29" name="Isosceles Triangle 28"/>
            <p:cNvSpPr/>
            <p:nvPr/>
          </p:nvSpPr>
          <p:spPr>
            <a:xfrm>
              <a:off x="3070528" y="3900115"/>
              <a:ext cx="1371600" cy="304800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Isosceles Triangle 29"/>
            <p:cNvSpPr/>
            <p:nvPr/>
          </p:nvSpPr>
          <p:spPr>
            <a:xfrm>
              <a:off x="4807887" y="3900115"/>
              <a:ext cx="1371600" cy="304800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Isosceles Triangle 30"/>
            <p:cNvSpPr/>
            <p:nvPr/>
          </p:nvSpPr>
          <p:spPr>
            <a:xfrm rot="10800000">
              <a:off x="3070528" y="2833315"/>
              <a:ext cx="1371600" cy="304800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Isosceles Triangle 31"/>
            <p:cNvSpPr/>
            <p:nvPr/>
          </p:nvSpPr>
          <p:spPr>
            <a:xfrm rot="10800000">
              <a:off x="4807887" y="2833315"/>
              <a:ext cx="1371600" cy="304800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Isosceles Triangle 32"/>
            <p:cNvSpPr/>
            <p:nvPr/>
          </p:nvSpPr>
          <p:spPr>
            <a:xfrm rot="5400000">
              <a:off x="2240114" y="3442915"/>
              <a:ext cx="1371600" cy="304800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Isosceles Triangle 33"/>
            <p:cNvSpPr/>
            <p:nvPr/>
          </p:nvSpPr>
          <p:spPr>
            <a:xfrm rot="16200000">
              <a:off x="5604012" y="3366714"/>
              <a:ext cx="1371600" cy="304800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45627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Kinemax©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C121-B0F2-4593-8966-1DBAB890B053}" type="slidenum">
              <a:rPr lang="en-IN" smtClean="0"/>
              <a:pPr/>
              <a:t>6</a:t>
            </a:fld>
            <a:endParaRPr lang="en-IN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845929222"/>
              </p:ext>
            </p:extLst>
          </p:nvPr>
        </p:nvGraphicFramePr>
        <p:xfrm>
          <a:off x="609600" y="152400"/>
          <a:ext cx="8153400" cy="53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7620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Geographical Footprint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404" name="Isosceles Triangle 403"/>
          <p:cNvSpPr/>
          <p:nvPr/>
        </p:nvSpPr>
        <p:spPr>
          <a:xfrm rot="10800000">
            <a:off x="2979542" y="5461376"/>
            <a:ext cx="2965027" cy="253624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5" name="TextBox 404"/>
          <p:cNvSpPr txBox="1"/>
          <p:nvPr/>
        </p:nvSpPr>
        <p:spPr>
          <a:xfrm>
            <a:off x="899180" y="5715000"/>
            <a:ext cx="6986954" cy="461665"/>
          </a:xfrm>
          <a:prstGeom prst="rect">
            <a:avLst/>
          </a:prstGeom>
          <a:noFill/>
          <a:effectLst>
            <a:outerShdw blurRad="38100" dist="38100" dir="2700000" algn="ctr" rotWithShape="0">
              <a:srgbClr val="000000">
                <a:alpha val="12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Kinemax operates on 3 continents and in 6 countries; </a:t>
            </a:r>
          </a:p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The company has a Headcount</a:t>
            </a:r>
            <a:r>
              <a:rPr lang="en-US" sz="1200" b="1" dirty="0">
                <a:solidFill>
                  <a:srgbClr val="002060"/>
                </a:solidFill>
              </a:rPr>
              <a:t> </a:t>
            </a:r>
            <a:r>
              <a:rPr lang="en-US" sz="1200" b="1" dirty="0" smtClean="0">
                <a:solidFill>
                  <a:srgbClr val="002060"/>
                </a:solidFill>
              </a:rPr>
              <a:t>of 986 employees and its Total Revenues amount </a:t>
            </a:r>
            <a:r>
              <a:rPr lang="en-US" sz="1200" b="1" dirty="0">
                <a:solidFill>
                  <a:srgbClr val="002060"/>
                </a:solidFill>
              </a:rPr>
              <a:t>to </a:t>
            </a:r>
            <a:r>
              <a:rPr lang="en-US" sz="1200" b="1" dirty="0" smtClean="0">
                <a:solidFill>
                  <a:srgbClr val="002060"/>
                </a:solidFill>
              </a:rPr>
              <a:t>€307.2m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37" name="Freeform 234"/>
          <p:cNvSpPr>
            <a:spLocks/>
          </p:cNvSpPr>
          <p:nvPr/>
        </p:nvSpPr>
        <p:spPr bwMode="auto">
          <a:xfrm>
            <a:off x="3125152" y="5361428"/>
            <a:ext cx="24141" cy="16018"/>
          </a:xfrm>
          <a:custGeom>
            <a:avLst/>
            <a:gdLst/>
            <a:ahLst/>
            <a:cxnLst>
              <a:cxn ang="0">
                <a:pos x="1" y="4"/>
              </a:cxn>
              <a:cxn ang="0">
                <a:pos x="6" y="2"/>
              </a:cxn>
              <a:cxn ang="0">
                <a:pos x="1" y="4"/>
              </a:cxn>
            </a:cxnLst>
            <a:rect l="0" t="0" r="r" b="b"/>
            <a:pathLst>
              <a:path w="9" h="7">
                <a:moveTo>
                  <a:pt x="1" y="4"/>
                </a:moveTo>
                <a:cubicBezTo>
                  <a:pt x="0" y="2"/>
                  <a:pt x="3" y="0"/>
                  <a:pt x="6" y="2"/>
                </a:cubicBezTo>
                <a:cubicBezTo>
                  <a:pt x="9" y="4"/>
                  <a:pt x="3" y="7"/>
                  <a:pt x="1" y="4"/>
                </a:cubicBezTo>
              </a:path>
            </a:pathLst>
          </a:custGeom>
          <a:solidFill>
            <a:schemeClr val="bg1">
              <a:lumMod val="75000"/>
            </a:schemeClr>
          </a:solidFill>
          <a:ln w="6350" cmpd="sng">
            <a:solidFill>
              <a:schemeClr val="bg1"/>
            </a:solidFill>
            <a:round/>
            <a:headEnd/>
            <a:tailEnd/>
          </a:ln>
        </p:spPr>
        <p:txBody>
          <a:bodyPr lIns="45720" tIns="27432" rIns="45720" bIns="27432"/>
          <a:lstStyle/>
          <a:p>
            <a:endParaRPr lang="en-GB" sz="900" dirty="0"/>
          </a:p>
        </p:txBody>
      </p:sp>
      <p:grpSp>
        <p:nvGrpSpPr>
          <p:cNvPr id="402" name="Group 401"/>
          <p:cNvGrpSpPr/>
          <p:nvPr/>
        </p:nvGrpSpPr>
        <p:grpSpPr>
          <a:xfrm>
            <a:off x="659900" y="1386623"/>
            <a:ext cx="8159500" cy="3820791"/>
            <a:chOff x="451100" y="1694015"/>
            <a:chExt cx="7847341" cy="3820791"/>
          </a:xfrm>
        </p:grpSpPr>
        <p:grpSp>
          <p:nvGrpSpPr>
            <p:cNvPr id="7" name="Group 4"/>
            <p:cNvGrpSpPr>
              <a:grpSpLocks/>
            </p:cNvGrpSpPr>
            <p:nvPr/>
          </p:nvGrpSpPr>
          <p:grpSpPr bwMode="auto">
            <a:xfrm>
              <a:off x="1568700" y="1694015"/>
              <a:ext cx="6462767" cy="3718525"/>
              <a:chOff x="898" y="1126"/>
              <a:chExt cx="4551" cy="3018"/>
            </a:xfrm>
            <a:solidFill>
              <a:schemeClr val="bg1">
                <a:lumMod val="75000"/>
              </a:schemeClr>
            </a:solidFill>
          </p:grpSpPr>
          <p:sp>
            <p:nvSpPr>
              <p:cNvPr id="105" name="Freeform 5"/>
              <p:cNvSpPr>
                <a:spLocks/>
              </p:cNvSpPr>
              <p:nvPr/>
            </p:nvSpPr>
            <p:spPr bwMode="auto">
              <a:xfrm>
                <a:off x="1560" y="2255"/>
                <a:ext cx="35" cy="17"/>
              </a:xfrm>
              <a:custGeom>
                <a:avLst/>
                <a:gdLst/>
                <a:ahLst/>
                <a:cxnLst>
                  <a:cxn ang="0">
                    <a:pos x="1" y="7"/>
                  </a:cxn>
                  <a:cxn ang="0">
                    <a:pos x="1" y="6"/>
                  </a:cxn>
                  <a:cxn ang="0">
                    <a:pos x="4" y="4"/>
                  </a:cxn>
                  <a:cxn ang="0">
                    <a:pos x="8" y="4"/>
                  </a:cxn>
                  <a:cxn ang="0">
                    <a:pos x="12" y="2"/>
                  </a:cxn>
                  <a:cxn ang="0">
                    <a:pos x="14" y="2"/>
                  </a:cxn>
                  <a:cxn ang="0">
                    <a:pos x="14" y="4"/>
                  </a:cxn>
                  <a:cxn ang="0">
                    <a:pos x="17" y="2"/>
                  </a:cxn>
                  <a:cxn ang="0">
                    <a:pos x="17" y="2"/>
                  </a:cxn>
                  <a:cxn ang="0">
                    <a:pos x="11" y="6"/>
                  </a:cxn>
                  <a:cxn ang="0">
                    <a:pos x="8" y="7"/>
                  </a:cxn>
                  <a:cxn ang="0">
                    <a:pos x="4" y="7"/>
                  </a:cxn>
                  <a:cxn ang="0">
                    <a:pos x="1" y="9"/>
                  </a:cxn>
                  <a:cxn ang="0">
                    <a:pos x="1" y="7"/>
                  </a:cxn>
                </a:cxnLst>
                <a:rect l="0" t="0" r="r" b="b"/>
                <a:pathLst>
                  <a:path w="18" h="9">
                    <a:moveTo>
                      <a:pt x="1" y="7"/>
                    </a:moveTo>
                    <a:cubicBezTo>
                      <a:pt x="0" y="7"/>
                      <a:pt x="0" y="7"/>
                      <a:pt x="1" y="6"/>
                    </a:cubicBezTo>
                    <a:cubicBezTo>
                      <a:pt x="4" y="4"/>
                      <a:pt x="3" y="4"/>
                      <a:pt x="4" y="4"/>
                    </a:cubicBezTo>
                    <a:cubicBezTo>
                      <a:pt x="6" y="4"/>
                      <a:pt x="6" y="4"/>
                      <a:pt x="8" y="4"/>
                    </a:cubicBezTo>
                    <a:cubicBezTo>
                      <a:pt x="9" y="2"/>
                      <a:pt x="11" y="4"/>
                      <a:pt x="12" y="2"/>
                    </a:cubicBezTo>
                    <a:cubicBezTo>
                      <a:pt x="15" y="0"/>
                      <a:pt x="17" y="0"/>
                      <a:pt x="14" y="2"/>
                    </a:cubicBezTo>
                    <a:cubicBezTo>
                      <a:pt x="12" y="4"/>
                      <a:pt x="12" y="4"/>
                      <a:pt x="14" y="4"/>
                    </a:cubicBezTo>
                    <a:cubicBezTo>
                      <a:pt x="15" y="2"/>
                      <a:pt x="15" y="4"/>
                      <a:pt x="17" y="2"/>
                    </a:cubicBezTo>
                    <a:cubicBezTo>
                      <a:pt x="18" y="2"/>
                      <a:pt x="18" y="2"/>
                      <a:pt x="17" y="2"/>
                    </a:cubicBezTo>
                    <a:cubicBezTo>
                      <a:pt x="15" y="4"/>
                      <a:pt x="12" y="6"/>
                      <a:pt x="11" y="6"/>
                    </a:cubicBezTo>
                    <a:cubicBezTo>
                      <a:pt x="9" y="6"/>
                      <a:pt x="9" y="7"/>
                      <a:pt x="8" y="7"/>
                    </a:cubicBezTo>
                    <a:cubicBezTo>
                      <a:pt x="6" y="7"/>
                      <a:pt x="4" y="7"/>
                      <a:pt x="4" y="7"/>
                    </a:cubicBezTo>
                    <a:cubicBezTo>
                      <a:pt x="4" y="9"/>
                      <a:pt x="1" y="9"/>
                      <a:pt x="1" y="9"/>
                    </a:cubicBezTo>
                    <a:cubicBezTo>
                      <a:pt x="3" y="7"/>
                      <a:pt x="3" y="7"/>
                      <a:pt x="1" y="7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106" name="Freeform 6"/>
              <p:cNvSpPr>
                <a:spLocks/>
              </p:cNvSpPr>
              <p:nvPr/>
            </p:nvSpPr>
            <p:spPr bwMode="auto">
              <a:xfrm>
                <a:off x="3040" y="1999"/>
                <a:ext cx="279" cy="190"/>
              </a:xfrm>
              <a:custGeom>
                <a:avLst/>
                <a:gdLst/>
                <a:ahLst/>
                <a:cxnLst>
                  <a:cxn ang="0">
                    <a:pos x="14" y="19"/>
                  </a:cxn>
                  <a:cxn ang="0">
                    <a:pos x="14" y="27"/>
                  </a:cxn>
                  <a:cxn ang="0">
                    <a:pos x="6" y="41"/>
                  </a:cxn>
                  <a:cxn ang="0">
                    <a:pos x="3" y="46"/>
                  </a:cxn>
                  <a:cxn ang="0">
                    <a:pos x="5" y="53"/>
                  </a:cxn>
                  <a:cxn ang="0">
                    <a:pos x="6" y="55"/>
                  </a:cxn>
                  <a:cxn ang="0">
                    <a:pos x="12" y="55"/>
                  </a:cxn>
                  <a:cxn ang="0">
                    <a:pos x="24" y="58"/>
                  </a:cxn>
                  <a:cxn ang="0">
                    <a:pos x="37" y="52"/>
                  </a:cxn>
                  <a:cxn ang="0">
                    <a:pos x="52" y="53"/>
                  </a:cxn>
                  <a:cxn ang="0">
                    <a:pos x="56" y="58"/>
                  </a:cxn>
                  <a:cxn ang="0">
                    <a:pos x="61" y="67"/>
                  </a:cxn>
                  <a:cxn ang="0">
                    <a:pos x="62" y="74"/>
                  </a:cxn>
                  <a:cxn ang="0">
                    <a:pos x="55" y="75"/>
                  </a:cxn>
                  <a:cxn ang="0">
                    <a:pos x="49" y="84"/>
                  </a:cxn>
                  <a:cxn ang="0">
                    <a:pos x="56" y="86"/>
                  </a:cxn>
                  <a:cxn ang="0">
                    <a:pos x="59" y="83"/>
                  </a:cxn>
                  <a:cxn ang="0">
                    <a:pos x="68" y="74"/>
                  </a:cxn>
                  <a:cxn ang="0">
                    <a:pos x="78" y="70"/>
                  </a:cxn>
                  <a:cxn ang="0">
                    <a:pos x="82" y="72"/>
                  </a:cxn>
                  <a:cxn ang="0">
                    <a:pos x="81" y="77"/>
                  </a:cxn>
                  <a:cxn ang="0">
                    <a:pos x="91" y="78"/>
                  </a:cxn>
                  <a:cxn ang="0">
                    <a:pos x="91" y="91"/>
                  </a:cxn>
                  <a:cxn ang="0">
                    <a:pos x="100" y="92"/>
                  </a:cxn>
                  <a:cxn ang="0">
                    <a:pos x="113" y="89"/>
                  </a:cxn>
                  <a:cxn ang="0">
                    <a:pos x="111" y="84"/>
                  </a:cxn>
                  <a:cxn ang="0">
                    <a:pos x="102" y="75"/>
                  </a:cxn>
                  <a:cxn ang="0">
                    <a:pos x="111" y="70"/>
                  </a:cxn>
                  <a:cxn ang="0">
                    <a:pos x="128" y="66"/>
                  </a:cxn>
                  <a:cxn ang="0">
                    <a:pos x="141" y="55"/>
                  </a:cxn>
                  <a:cxn ang="0">
                    <a:pos x="141" y="46"/>
                  </a:cxn>
                  <a:cxn ang="0">
                    <a:pos x="143" y="41"/>
                  </a:cxn>
                  <a:cxn ang="0">
                    <a:pos x="138" y="35"/>
                  </a:cxn>
                  <a:cxn ang="0">
                    <a:pos x="125" y="30"/>
                  </a:cxn>
                  <a:cxn ang="0">
                    <a:pos x="108" y="27"/>
                  </a:cxn>
                  <a:cxn ang="0">
                    <a:pos x="99" y="16"/>
                  </a:cxn>
                  <a:cxn ang="0">
                    <a:pos x="97" y="8"/>
                  </a:cxn>
                  <a:cxn ang="0">
                    <a:pos x="88" y="3"/>
                  </a:cxn>
                  <a:cxn ang="0">
                    <a:pos x="76" y="5"/>
                  </a:cxn>
                  <a:cxn ang="0">
                    <a:pos x="65" y="14"/>
                  </a:cxn>
                  <a:cxn ang="0">
                    <a:pos x="53" y="13"/>
                  </a:cxn>
                  <a:cxn ang="0">
                    <a:pos x="38" y="10"/>
                  </a:cxn>
                  <a:cxn ang="0">
                    <a:pos x="15" y="11"/>
                  </a:cxn>
                </a:cxnLst>
                <a:rect l="0" t="0" r="r" b="b"/>
                <a:pathLst>
                  <a:path w="144" h="98">
                    <a:moveTo>
                      <a:pt x="12" y="13"/>
                    </a:moveTo>
                    <a:cubicBezTo>
                      <a:pt x="14" y="16"/>
                      <a:pt x="11" y="14"/>
                      <a:pt x="14" y="19"/>
                    </a:cubicBezTo>
                    <a:cubicBezTo>
                      <a:pt x="20" y="24"/>
                      <a:pt x="14" y="21"/>
                      <a:pt x="15" y="22"/>
                    </a:cubicBezTo>
                    <a:cubicBezTo>
                      <a:pt x="17" y="24"/>
                      <a:pt x="18" y="25"/>
                      <a:pt x="14" y="27"/>
                    </a:cubicBezTo>
                    <a:cubicBezTo>
                      <a:pt x="12" y="27"/>
                      <a:pt x="8" y="32"/>
                      <a:pt x="6" y="35"/>
                    </a:cubicBezTo>
                    <a:cubicBezTo>
                      <a:pt x="3" y="38"/>
                      <a:pt x="6" y="39"/>
                      <a:pt x="6" y="41"/>
                    </a:cubicBezTo>
                    <a:cubicBezTo>
                      <a:pt x="5" y="42"/>
                      <a:pt x="9" y="44"/>
                      <a:pt x="3" y="42"/>
                    </a:cubicBezTo>
                    <a:cubicBezTo>
                      <a:pt x="5" y="44"/>
                      <a:pt x="3" y="44"/>
                      <a:pt x="3" y="46"/>
                    </a:cubicBezTo>
                    <a:cubicBezTo>
                      <a:pt x="3" y="47"/>
                      <a:pt x="2" y="46"/>
                      <a:pt x="0" y="50"/>
                    </a:cubicBezTo>
                    <a:cubicBezTo>
                      <a:pt x="5" y="52"/>
                      <a:pt x="3" y="55"/>
                      <a:pt x="5" y="53"/>
                    </a:cubicBezTo>
                    <a:cubicBezTo>
                      <a:pt x="6" y="53"/>
                      <a:pt x="6" y="55"/>
                      <a:pt x="6" y="55"/>
                    </a:cubicBezTo>
                    <a:cubicBezTo>
                      <a:pt x="6" y="55"/>
                      <a:pt x="6" y="55"/>
                      <a:pt x="6" y="55"/>
                    </a:cubicBezTo>
                    <a:cubicBezTo>
                      <a:pt x="8" y="55"/>
                      <a:pt x="8" y="56"/>
                      <a:pt x="8" y="55"/>
                    </a:cubicBezTo>
                    <a:cubicBezTo>
                      <a:pt x="9" y="53"/>
                      <a:pt x="9" y="55"/>
                      <a:pt x="12" y="55"/>
                    </a:cubicBezTo>
                    <a:cubicBezTo>
                      <a:pt x="17" y="55"/>
                      <a:pt x="17" y="56"/>
                      <a:pt x="18" y="56"/>
                    </a:cubicBezTo>
                    <a:cubicBezTo>
                      <a:pt x="21" y="55"/>
                      <a:pt x="21" y="60"/>
                      <a:pt x="24" y="58"/>
                    </a:cubicBezTo>
                    <a:cubicBezTo>
                      <a:pt x="26" y="56"/>
                      <a:pt x="24" y="56"/>
                      <a:pt x="29" y="56"/>
                    </a:cubicBezTo>
                    <a:cubicBezTo>
                      <a:pt x="34" y="55"/>
                      <a:pt x="32" y="53"/>
                      <a:pt x="37" y="52"/>
                    </a:cubicBezTo>
                    <a:cubicBezTo>
                      <a:pt x="38" y="50"/>
                      <a:pt x="41" y="50"/>
                      <a:pt x="43" y="50"/>
                    </a:cubicBezTo>
                    <a:cubicBezTo>
                      <a:pt x="44" y="49"/>
                      <a:pt x="50" y="53"/>
                      <a:pt x="52" y="53"/>
                    </a:cubicBezTo>
                    <a:cubicBezTo>
                      <a:pt x="53" y="52"/>
                      <a:pt x="53" y="56"/>
                      <a:pt x="56" y="55"/>
                    </a:cubicBezTo>
                    <a:cubicBezTo>
                      <a:pt x="58" y="55"/>
                      <a:pt x="58" y="56"/>
                      <a:pt x="56" y="58"/>
                    </a:cubicBezTo>
                    <a:cubicBezTo>
                      <a:pt x="55" y="61"/>
                      <a:pt x="58" y="63"/>
                      <a:pt x="59" y="63"/>
                    </a:cubicBezTo>
                    <a:cubicBezTo>
                      <a:pt x="61" y="63"/>
                      <a:pt x="58" y="66"/>
                      <a:pt x="61" y="67"/>
                    </a:cubicBezTo>
                    <a:cubicBezTo>
                      <a:pt x="64" y="69"/>
                      <a:pt x="61" y="72"/>
                      <a:pt x="62" y="74"/>
                    </a:cubicBezTo>
                    <a:cubicBezTo>
                      <a:pt x="65" y="74"/>
                      <a:pt x="62" y="75"/>
                      <a:pt x="62" y="74"/>
                    </a:cubicBezTo>
                    <a:cubicBezTo>
                      <a:pt x="61" y="74"/>
                      <a:pt x="58" y="75"/>
                      <a:pt x="56" y="74"/>
                    </a:cubicBezTo>
                    <a:cubicBezTo>
                      <a:pt x="55" y="72"/>
                      <a:pt x="53" y="74"/>
                      <a:pt x="55" y="75"/>
                    </a:cubicBezTo>
                    <a:cubicBezTo>
                      <a:pt x="56" y="78"/>
                      <a:pt x="50" y="81"/>
                      <a:pt x="52" y="83"/>
                    </a:cubicBezTo>
                    <a:cubicBezTo>
                      <a:pt x="52" y="84"/>
                      <a:pt x="50" y="84"/>
                      <a:pt x="49" y="84"/>
                    </a:cubicBezTo>
                    <a:cubicBezTo>
                      <a:pt x="52" y="88"/>
                      <a:pt x="53" y="88"/>
                      <a:pt x="53" y="88"/>
                    </a:cubicBezTo>
                    <a:cubicBezTo>
                      <a:pt x="53" y="86"/>
                      <a:pt x="55" y="88"/>
                      <a:pt x="56" y="86"/>
                    </a:cubicBezTo>
                    <a:cubicBezTo>
                      <a:pt x="56" y="84"/>
                      <a:pt x="59" y="84"/>
                      <a:pt x="61" y="88"/>
                    </a:cubicBezTo>
                    <a:cubicBezTo>
                      <a:pt x="61" y="84"/>
                      <a:pt x="61" y="86"/>
                      <a:pt x="59" y="83"/>
                    </a:cubicBezTo>
                    <a:cubicBezTo>
                      <a:pt x="59" y="80"/>
                      <a:pt x="61" y="83"/>
                      <a:pt x="64" y="81"/>
                    </a:cubicBezTo>
                    <a:cubicBezTo>
                      <a:pt x="67" y="78"/>
                      <a:pt x="68" y="77"/>
                      <a:pt x="68" y="74"/>
                    </a:cubicBezTo>
                    <a:cubicBezTo>
                      <a:pt x="68" y="70"/>
                      <a:pt x="73" y="72"/>
                      <a:pt x="75" y="70"/>
                    </a:cubicBezTo>
                    <a:cubicBezTo>
                      <a:pt x="76" y="70"/>
                      <a:pt x="78" y="72"/>
                      <a:pt x="78" y="70"/>
                    </a:cubicBezTo>
                    <a:cubicBezTo>
                      <a:pt x="78" y="67"/>
                      <a:pt x="78" y="64"/>
                      <a:pt x="79" y="67"/>
                    </a:cubicBezTo>
                    <a:cubicBezTo>
                      <a:pt x="79" y="70"/>
                      <a:pt x="78" y="72"/>
                      <a:pt x="82" y="72"/>
                    </a:cubicBezTo>
                    <a:cubicBezTo>
                      <a:pt x="79" y="74"/>
                      <a:pt x="76" y="70"/>
                      <a:pt x="76" y="72"/>
                    </a:cubicBezTo>
                    <a:cubicBezTo>
                      <a:pt x="75" y="74"/>
                      <a:pt x="81" y="75"/>
                      <a:pt x="81" y="77"/>
                    </a:cubicBezTo>
                    <a:cubicBezTo>
                      <a:pt x="81" y="78"/>
                      <a:pt x="87" y="77"/>
                      <a:pt x="88" y="77"/>
                    </a:cubicBezTo>
                    <a:cubicBezTo>
                      <a:pt x="90" y="78"/>
                      <a:pt x="91" y="75"/>
                      <a:pt x="91" y="78"/>
                    </a:cubicBezTo>
                    <a:cubicBezTo>
                      <a:pt x="93" y="81"/>
                      <a:pt x="82" y="83"/>
                      <a:pt x="82" y="86"/>
                    </a:cubicBezTo>
                    <a:cubicBezTo>
                      <a:pt x="84" y="88"/>
                      <a:pt x="91" y="86"/>
                      <a:pt x="91" y="91"/>
                    </a:cubicBezTo>
                    <a:cubicBezTo>
                      <a:pt x="91" y="95"/>
                      <a:pt x="88" y="92"/>
                      <a:pt x="91" y="95"/>
                    </a:cubicBezTo>
                    <a:cubicBezTo>
                      <a:pt x="94" y="98"/>
                      <a:pt x="97" y="94"/>
                      <a:pt x="100" y="92"/>
                    </a:cubicBezTo>
                    <a:cubicBezTo>
                      <a:pt x="103" y="91"/>
                      <a:pt x="102" y="94"/>
                      <a:pt x="105" y="91"/>
                    </a:cubicBezTo>
                    <a:cubicBezTo>
                      <a:pt x="108" y="86"/>
                      <a:pt x="108" y="91"/>
                      <a:pt x="113" y="89"/>
                    </a:cubicBezTo>
                    <a:cubicBezTo>
                      <a:pt x="117" y="88"/>
                      <a:pt x="113" y="89"/>
                      <a:pt x="114" y="86"/>
                    </a:cubicBezTo>
                    <a:cubicBezTo>
                      <a:pt x="116" y="84"/>
                      <a:pt x="114" y="83"/>
                      <a:pt x="111" y="84"/>
                    </a:cubicBezTo>
                    <a:cubicBezTo>
                      <a:pt x="106" y="86"/>
                      <a:pt x="106" y="89"/>
                      <a:pt x="103" y="83"/>
                    </a:cubicBezTo>
                    <a:cubicBezTo>
                      <a:pt x="99" y="77"/>
                      <a:pt x="100" y="77"/>
                      <a:pt x="102" y="75"/>
                    </a:cubicBezTo>
                    <a:cubicBezTo>
                      <a:pt x="106" y="74"/>
                      <a:pt x="102" y="78"/>
                      <a:pt x="105" y="77"/>
                    </a:cubicBezTo>
                    <a:cubicBezTo>
                      <a:pt x="106" y="75"/>
                      <a:pt x="110" y="70"/>
                      <a:pt x="111" y="70"/>
                    </a:cubicBezTo>
                    <a:cubicBezTo>
                      <a:pt x="116" y="72"/>
                      <a:pt x="123" y="66"/>
                      <a:pt x="125" y="66"/>
                    </a:cubicBezTo>
                    <a:cubicBezTo>
                      <a:pt x="128" y="66"/>
                      <a:pt x="126" y="67"/>
                      <a:pt x="128" y="66"/>
                    </a:cubicBezTo>
                    <a:cubicBezTo>
                      <a:pt x="126" y="56"/>
                      <a:pt x="132" y="61"/>
                      <a:pt x="132" y="58"/>
                    </a:cubicBezTo>
                    <a:cubicBezTo>
                      <a:pt x="134" y="55"/>
                      <a:pt x="140" y="58"/>
                      <a:pt x="141" y="55"/>
                    </a:cubicBezTo>
                    <a:cubicBezTo>
                      <a:pt x="143" y="53"/>
                      <a:pt x="141" y="50"/>
                      <a:pt x="140" y="49"/>
                    </a:cubicBezTo>
                    <a:cubicBezTo>
                      <a:pt x="138" y="47"/>
                      <a:pt x="140" y="46"/>
                      <a:pt x="141" y="46"/>
                    </a:cubicBezTo>
                    <a:cubicBezTo>
                      <a:pt x="144" y="46"/>
                      <a:pt x="143" y="44"/>
                      <a:pt x="141" y="44"/>
                    </a:cubicBezTo>
                    <a:cubicBezTo>
                      <a:pt x="140" y="44"/>
                      <a:pt x="140" y="42"/>
                      <a:pt x="143" y="41"/>
                    </a:cubicBezTo>
                    <a:cubicBezTo>
                      <a:pt x="144" y="39"/>
                      <a:pt x="143" y="39"/>
                      <a:pt x="143" y="36"/>
                    </a:cubicBezTo>
                    <a:cubicBezTo>
                      <a:pt x="143" y="35"/>
                      <a:pt x="140" y="38"/>
                      <a:pt x="138" y="35"/>
                    </a:cubicBezTo>
                    <a:cubicBezTo>
                      <a:pt x="137" y="32"/>
                      <a:pt x="134" y="35"/>
                      <a:pt x="132" y="33"/>
                    </a:cubicBezTo>
                    <a:cubicBezTo>
                      <a:pt x="129" y="28"/>
                      <a:pt x="128" y="33"/>
                      <a:pt x="125" y="30"/>
                    </a:cubicBezTo>
                    <a:cubicBezTo>
                      <a:pt x="122" y="28"/>
                      <a:pt x="123" y="24"/>
                      <a:pt x="119" y="27"/>
                    </a:cubicBezTo>
                    <a:cubicBezTo>
                      <a:pt x="113" y="30"/>
                      <a:pt x="113" y="25"/>
                      <a:pt x="108" y="27"/>
                    </a:cubicBezTo>
                    <a:cubicBezTo>
                      <a:pt x="105" y="28"/>
                      <a:pt x="108" y="22"/>
                      <a:pt x="105" y="19"/>
                    </a:cubicBezTo>
                    <a:cubicBezTo>
                      <a:pt x="102" y="14"/>
                      <a:pt x="102" y="17"/>
                      <a:pt x="99" y="16"/>
                    </a:cubicBezTo>
                    <a:cubicBezTo>
                      <a:pt x="96" y="16"/>
                      <a:pt x="99" y="16"/>
                      <a:pt x="96" y="13"/>
                    </a:cubicBezTo>
                    <a:cubicBezTo>
                      <a:pt x="94" y="11"/>
                      <a:pt x="100" y="10"/>
                      <a:pt x="97" y="8"/>
                    </a:cubicBezTo>
                    <a:cubicBezTo>
                      <a:pt x="93" y="7"/>
                      <a:pt x="96" y="0"/>
                      <a:pt x="93" y="3"/>
                    </a:cubicBezTo>
                    <a:cubicBezTo>
                      <a:pt x="90" y="5"/>
                      <a:pt x="91" y="0"/>
                      <a:pt x="88" y="3"/>
                    </a:cubicBezTo>
                    <a:cubicBezTo>
                      <a:pt x="85" y="5"/>
                      <a:pt x="82" y="2"/>
                      <a:pt x="82" y="5"/>
                    </a:cubicBezTo>
                    <a:cubicBezTo>
                      <a:pt x="81" y="8"/>
                      <a:pt x="78" y="7"/>
                      <a:pt x="76" y="5"/>
                    </a:cubicBezTo>
                    <a:cubicBezTo>
                      <a:pt x="70" y="5"/>
                      <a:pt x="68" y="8"/>
                      <a:pt x="68" y="13"/>
                    </a:cubicBezTo>
                    <a:cubicBezTo>
                      <a:pt x="68" y="17"/>
                      <a:pt x="67" y="17"/>
                      <a:pt x="65" y="14"/>
                    </a:cubicBezTo>
                    <a:cubicBezTo>
                      <a:pt x="64" y="14"/>
                      <a:pt x="61" y="14"/>
                      <a:pt x="59" y="14"/>
                    </a:cubicBezTo>
                    <a:cubicBezTo>
                      <a:pt x="56" y="16"/>
                      <a:pt x="58" y="10"/>
                      <a:pt x="53" y="13"/>
                    </a:cubicBezTo>
                    <a:cubicBezTo>
                      <a:pt x="50" y="16"/>
                      <a:pt x="55" y="11"/>
                      <a:pt x="46" y="11"/>
                    </a:cubicBezTo>
                    <a:cubicBezTo>
                      <a:pt x="40" y="11"/>
                      <a:pt x="43" y="10"/>
                      <a:pt x="38" y="10"/>
                    </a:cubicBezTo>
                    <a:cubicBezTo>
                      <a:pt x="35" y="11"/>
                      <a:pt x="34" y="7"/>
                      <a:pt x="23" y="8"/>
                    </a:cubicBezTo>
                    <a:cubicBezTo>
                      <a:pt x="14" y="10"/>
                      <a:pt x="18" y="13"/>
                      <a:pt x="15" y="11"/>
                    </a:cubicBezTo>
                    <a:cubicBezTo>
                      <a:pt x="14" y="11"/>
                      <a:pt x="12" y="13"/>
                      <a:pt x="12" y="13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107" name="Freeform 7"/>
              <p:cNvSpPr>
                <a:spLocks/>
              </p:cNvSpPr>
              <p:nvPr/>
            </p:nvSpPr>
            <p:spPr bwMode="auto">
              <a:xfrm>
                <a:off x="2318" y="1644"/>
                <a:ext cx="175" cy="91"/>
              </a:xfrm>
              <a:custGeom>
                <a:avLst/>
                <a:gdLst/>
                <a:ahLst/>
                <a:cxnLst>
                  <a:cxn ang="0">
                    <a:pos x="81" y="13"/>
                  </a:cxn>
                  <a:cxn ang="0">
                    <a:pos x="86" y="16"/>
                  </a:cxn>
                  <a:cxn ang="0">
                    <a:pos x="89" y="25"/>
                  </a:cxn>
                  <a:cxn ang="0">
                    <a:pos x="83" y="30"/>
                  </a:cxn>
                  <a:cxn ang="0">
                    <a:pos x="72" y="34"/>
                  </a:cxn>
                  <a:cxn ang="0">
                    <a:pos x="60" y="41"/>
                  </a:cxn>
                  <a:cxn ang="0">
                    <a:pos x="51" y="45"/>
                  </a:cxn>
                  <a:cxn ang="0">
                    <a:pos x="40" y="44"/>
                  </a:cxn>
                  <a:cxn ang="0">
                    <a:pos x="26" y="39"/>
                  </a:cxn>
                  <a:cxn ang="0">
                    <a:pos x="17" y="37"/>
                  </a:cxn>
                  <a:cxn ang="0">
                    <a:pos x="22" y="36"/>
                  </a:cxn>
                  <a:cxn ang="0">
                    <a:pos x="20" y="30"/>
                  </a:cxn>
                  <a:cxn ang="0">
                    <a:pos x="17" y="27"/>
                  </a:cxn>
                  <a:cxn ang="0">
                    <a:pos x="7" y="25"/>
                  </a:cxn>
                  <a:cxn ang="0">
                    <a:pos x="14" y="24"/>
                  </a:cxn>
                  <a:cxn ang="0">
                    <a:pos x="22" y="24"/>
                  </a:cxn>
                  <a:cxn ang="0">
                    <a:pos x="19" y="20"/>
                  </a:cxn>
                  <a:cxn ang="0">
                    <a:pos x="20" y="17"/>
                  </a:cxn>
                  <a:cxn ang="0">
                    <a:pos x="10" y="17"/>
                  </a:cxn>
                  <a:cxn ang="0">
                    <a:pos x="2" y="16"/>
                  </a:cxn>
                  <a:cxn ang="0">
                    <a:pos x="5" y="14"/>
                  </a:cxn>
                  <a:cxn ang="0">
                    <a:pos x="8" y="11"/>
                  </a:cxn>
                  <a:cxn ang="0">
                    <a:pos x="13" y="8"/>
                  </a:cxn>
                  <a:cxn ang="0">
                    <a:pos x="20" y="10"/>
                  </a:cxn>
                  <a:cxn ang="0">
                    <a:pos x="13" y="6"/>
                  </a:cxn>
                  <a:cxn ang="0">
                    <a:pos x="19" y="3"/>
                  </a:cxn>
                  <a:cxn ang="0">
                    <a:pos x="26" y="8"/>
                  </a:cxn>
                  <a:cxn ang="0">
                    <a:pos x="28" y="16"/>
                  </a:cxn>
                  <a:cxn ang="0">
                    <a:pos x="34" y="14"/>
                  </a:cxn>
                  <a:cxn ang="0">
                    <a:pos x="36" y="11"/>
                  </a:cxn>
                  <a:cxn ang="0">
                    <a:pos x="39" y="10"/>
                  </a:cxn>
                  <a:cxn ang="0">
                    <a:pos x="43" y="11"/>
                  </a:cxn>
                  <a:cxn ang="0">
                    <a:pos x="49" y="8"/>
                  </a:cxn>
                  <a:cxn ang="0">
                    <a:pos x="52" y="10"/>
                  </a:cxn>
                  <a:cxn ang="0">
                    <a:pos x="57" y="10"/>
                  </a:cxn>
                  <a:cxn ang="0">
                    <a:pos x="63" y="6"/>
                  </a:cxn>
                  <a:cxn ang="0">
                    <a:pos x="66" y="5"/>
                  </a:cxn>
                  <a:cxn ang="0">
                    <a:pos x="72" y="3"/>
                  </a:cxn>
                  <a:cxn ang="0">
                    <a:pos x="78" y="5"/>
                  </a:cxn>
                  <a:cxn ang="0">
                    <a:pos x="80" y="6"/>
                  </a:cxn>
                  <a:cxn ang="0">
                    <a:pos x="81" y="11"/>
                  </a:cxn>
                  <a:cxn ang="0">
                    <a:pos x="81" y="13"/>
                  </a:cxn>
                </a:cxnLst>
                <a:rect l="0" t="0" r="r" b="b"/>
                <a:pathLst>
                  <a:path w="90" h="47">
                    <a:moveTo>
                      <a:pt x="81" y="13"/>
                    </a:moveTo>
                    <a:cubicBezTo>
                      <a:pt x="84" y="13"/>
                      <a:pt x="83" y="14"/>
                      <a:pt x="86" y="16"/>
                    </a:cubicBezTo>
                    <a:cubicBezTo>
                      <a:pt x="90" y="16"/>
                      <a:pt x="90" y="22"/>
                      <a:pt x="89" y="25"/>
                    </a:cubicBezTo>
                    <a:cubicBezTo>
                      <a:pt x="86" y="28"/>
                      <a:pt x="86" y="25"/>
                      <a:pt x="83" y="30"/>
                    </a:cubicBezTo>
                    <a:cubicBezTo>
                      <a:pt x="80" y="34"/>
                      <a:pt x="77" y="31"/>
                      <a:pt x="72" y="34"/>
                    </a:cubicBezTo>
                    <a:cubicBezTo>
                      <a:pt x="66" y="37"/>
                      <a:pt x="64" y="41"/>
                      <a:pt x="60" y="41"/>
                    </a:cubicBezTo>
                    <a:cubicBezTo>
                      <a:pt x="54" y="41"/>
                      <a:pt x="57" y="44"/>
                      <a:pt x="51" y="45"/>
                    </a:cubicBezTo>
                    <a:cubicBezTo>
                      <a:pt x="45" y="47"/>
                      <a:pt x="46" y="44"/>
                      <a:pt x="40" y="44"/>
                    </a:cubicBezTo>
                    <a:cubicBezTo>
                      <a:pt x="34" y="44"/>
                      <a:pt x="34" y="39"/>
                      <a:pt x="26" y="39"/>
                    </a:cubicBezTo>
                    <a:cubicBezTo>
                      <a:pt x="19" y="39"/>
                      <a:pt x="17" y="41"/>
                      <a:pt x="17" y="37"/>
                    </a:cubicBezTo>
                    <a:cubicBezTo>
                      <a:pt x="16" y="34"/>
                      <a:pt x="20" y="39"/>
                      <a:pt x="22" y="36"/>
                    </a:cubicBezTo>
                    <a:cubicBezTo>
                      <a:pt x="23" y="34"/>
                      <a:pt x="23" y="31"/>
                      <a:pt x="20" y="30"/>
                    </a:cubicBezTo>
                    <a:cubicBezTo>
                      <a:pt x="19" y="30"/>
                      <a:pt x="22" y="27"/>
                      <a:pt x="17" y="27"/>
                    </a:cubicBezTo>
                    <a:cubicBezTo>
                      <a:pt x="10" y="25"/>
                      <a:pt x="7" y="28"/>
                      <a:pt x="7" y="25"/>
                    </a:cubicBezTo>
                    <a:cubicBezTo>
                      <a:pt x="7" y="24"/>
                      <a:pt x="11" y="25"/>
                      <a:pt x="14" y="24"/>
                    </a:cubicBezTo>
                    <a:cubicBezTo>
                      <a:pt x="16" y="22"/>
                      <a:pt x="17" y="25"/>
                      <a:pt x="22" y="24"/>
                    </a:cubicBezTo>
                    <a:cubicBezTo>
                      <a:pt x="26" y="20"/>
                      <a:pt x="19" y="24"/>
                      <a:pt x="19" y="20"/>
                    </a:cubicBezTo>
                    <a:cubicBezTo>
                      <a:pt x="19" y="19"/>
                      <a:pt x="26" y="17"/>
                      <a:pt x="20" y="17"/>
                    </a:cubicBezTo>
                    <a:cubicBezTo>
                      <a:pt x="14" y="16"/>
                      <a:pt x="14" y="16"/>
                      <a:pt x="10" y="17"/>
                    </a:cubicBezTo>
                    <a:cubicBezTo>
                      <a:pt x="5" y="19"/>
                      <a:pt x="0" y="16"/>
                      <a:pt x="2" y="16"/>
                    </a:cubicBezTo>
                    <a:cubicBezTo>
                      <a:pt x="4" y="14"/>
                      <a:pt x="7" y="16"/>
                      <a:pt x="5" y="14"/>
                    </a:cubicBezTo>
                    <a:cubicBezTo>
                      <a:pt x="5" y="11"/>
                      <a:pt x="8" y="14"/>
                      <a:pt x="8" y="11"/>
                    </a:cubicBezTo>
                    <a:cubicBezTo>
                      <a:pt x="8" y="8"/>
                      <a:pt x="10" y="5"/>
                      <a:pt x="13" y="8"/>
                    </a:cubicBezTo>
                    <a:cubicBezTo>
                      <a:pt x="16" y="10"/>
                      <a:pt x="22" y="13"/>
                      <a:pt x="20" y="10"/>
                    </a:cubicBezTo>
                    <a:cubicBezTo>
                      <a:pt x="19" y="8"/>
                      <a:pt x="14" y="8"/>
                      <a:pt x="13" y="6"/>
                    </a:cubicBezTo>
                    <a:cubicBezTo>
                      <a:pt x="11" y="5"/>
                      <a:pt x="14" y="2"/>
                      <a:pt x="19" y="3"/>
                    </a:cubicBezTo>
                    <a:cubicBezTo>
                      <a:pt x="23" y="5"/>
                      <a:pt x="20" y="5"/>
                      <a:pt x="26" y="8"/>
                    </a:cubicBezTo>
                    <a:cubicBezTo>
                      <a:pt x="31" y="11"/>
                      <a:pt x="26" y="11"/>
                      <a:pt x="28" y="16"/>
                    </a:cubicBezTo>
                    <a:cubicBezTo>
                      <a:pt x="31" y="22"/>
                      <a:pt x="31" y="11"/>
                      <a:pt x="34" y="14"/>
                    </a:cubicBezTo>
                    <a:cubicBezTo>
                      <a:pt x="36" y="17"/>
                      <a:pt x="37" y="14"/>
                      <a:pt x="36" y="11"/>
                    </a:cubicBezTo>
                    <a:cubicBezTo>
                      <a:pt x="34" y="10"/>
                      <a:pt x="37" y="5"/>
                      <a:pt x="39" y="10"/>
                    </a:cubicBezTo>
                    <a:cubicBezTo>
                      <a:pt x="42" y="14"/>
                      <a:pt x="43" y="14"/>
                      <a:pt x="43" y="11"/>
                    </a:cubicBezTo>
                    <a:cubicBezTo>
                      <a:pt x="43" y="8"/>
                      <a:pt x="49" y="5"/>
                      <a:pt x="49" y="8"/>
                    </a:cubicBezTo>
                    <a:cubicBezTo>
                      <a:pt x="51" y="11"/>
                      <a:pt x="52" y="13"/>
                      <a:pt x="52" y="10"/>
                    </a:cubicBezTo>
                    <a:cubicBezTo>
                      <a:pt x="52" y="6"/>
                      <a:pt x="54" y="5"/>
                      <a:pt x="57" y="10"/>
                    </a:cubicBezTo>
                    <a:cubicBezTo>
                      <a:pt x="60" y="13"/>
                      <a:pt x="60" y="5"/>
                      <a:pt x="63" y="6"/>
                    </a:cubicBezTo>
                    <a:cubicBezTo>
                      <a:pt x="66" y="8"/>
                      <a:pt x="68" y="6"/>
                      <a:pt x="66" y="5"/>
                    </a:cubicBezTo>
                    <a:cubicBezTo>
                      <a:pt x="64" y="2"/>
                      <a:pt x="71" y="0"/>
                      <a:pt x="72" y="3"/>
                    </a:cubicBezTo>
                    <a:cubicBezTo>
                      <a:pt x="75" y="10"/>
                      <a:pt x="75" y="5"/>
                      <a:pt x="78" y="5"/>
                    </a:cubicBezTo>
                    <a:cubicBezTo>
                      <a:pt x="81" y="3"/>
                      <a:pt x="83" y="3"/>
                      <a:pt x="80" y="6"/>
                    </a:cubicBezTo>
                    <a:cubicBezTo>
                      <a:pt x="75" y="10"/>
                      <a:pt x="84" y="6"/>
                      <a:pt x="81" y="11"/>
                    </a:cubicBezTo>
                    <a:cubicBezTo>
                      <a:pt x="80" y="11"/>
                      <a:pt x="80" y="13"/>
                      <a:pt x="81" y="13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108" name="Freeform 8"/>
              <p:cNvSpPr>
                <a:spLocks/>
              </p:cNvSpPr>
              <p:nvPr/>
            </p:nvSpPr>
            <p:spPr bwMode="auto">
              <a:xfrm>
                <a:off x="2536" y="1931"/>
                <a:ext cx="71" cy="99"/>
              </a:xfrm>
              <a:custGeom>
                <a:avLst/>
                <a:gdLst/>
                <a:ahLst/>
                <a:cxnLst>
                  <a:cxn ang="0">
                    <a:pos x="24" y="9"/>
                  </a:cxn>
                  <a:cxn ang="0">
                    <a:pos x="22" y="12"/>
                  </a:cxn>
                  <a:cxn ang="0">
                    <a:pos x="28" y="16"/>
                  </a:cxn>
                  <a:cxn ang="0">
                    <a:pos x="30" y="14"/>
                  </a:cxn>
                  <a:cxn ang="0">
                    <a:pos x="31" y="17"/>
                  </a:cxn>
                  <a:cxn ang="0">
                    <a:pos x="34" y="17"/>
                  </a:cxn>
                  <a:cxn ang="0">
                    <a:pos x="34" y="19"/>
                  </a:cxn>
                  <a:cxn ang="0">
                    <a:pos x="36" y="23"/>
                  </a:cxn>
                  <a:cxn ang="0">
                    <a:pos x="36" y="36"/>
                  </a:cxn>
                  <a:cxn ang="0">
                    <a:pos x="33" y="40"/>
                  </a:cxn>
                  <a:cxn ang="0">
                    <a:pos x="28" y="40"/>
                  </a:cxn>
                  <a:cxn ang="0">
                    <a:pos x="19" y="45"/>
                  </a:cxn>
                  <a:cxn ang="0">
                    <a:pos x="18" y="47"/>
                  </a:cxn>
                  <a:cxn ang="0">
                    <a:pos x="7" y="48"/>
                  </a:cxn>
                  <a:cxn ang="0">
                    <a:pos x="6" y="47"/>
                  </a:cxn>
                  <a:cxn ang="0">
                    <a:pos x="4" y="44"/>
                  </a:cxn>
                  <a:cxn ang="0">
                    <a:pos x="3" y="40"/>
                  </a:cxn>
                  <a:cxn ang="0">
                    <a:pos x="7" y="39"/>
                  </a:cxn>
                  <a:cxn ang="0">
                    <a:pos x="12" y="36"/>
                  </a:cxn>
                  <a:cxn ang="0">
                    <a:pos x="13" y="34"/>
                  </a:cxn>
                  <a:cxn ang="0">
                    <a:pos x="7" y="34"/>
                  </a:cxn>
                  <a:cxn ang="0">
                    <a:pos x="12" y="30"/>
                  </a:cxn>
                  <a:cxn ang="0">
                    <a:pos x="10" y="28"/>
                  </a:cxn>
                  <a:cxn ang="0">
                    <a:pos x="6" y="23"/>
                  </a:cxn>
                  <a:cxn ang="0">
                    <a:pos x="9" y="20"/>
                  </a:cxn>
                  <a:cxn ang="0">
                    <a:pos x="6" y="17"/>
                  </a:cxn>
                  <a:cxn ang="0">
                    <a:pos x="4" y="16"/>
                  </a:cxn>
                  <a:cxn ang="0">
                    <a:pos x="12" y="16"/>
                  </a:cxn>
                  <a:cxn ang="0">
                    <a:pos x="15" y="16"/>
                  </a:cxn>
                  <a:cxn ang="0">
                    <a:pos x="19" y="12"/>
                  </a:cxn>
                  <a:cxn ang="0">
                    <a:pos x="15" y="11"/>
                  </a:cxn>
                  <a:cxn ang="0">
                    <a:pos x="18" y="6"/>
                  </a:cxn>
                  <a:cxn ang="0">
                    <a:pos x="24" y="3"/>
                  </a:cxn>
                  <a:cxn ang="0">
                    <a:pos x="28" y="1"/>
                  </a:cxn>
                  <a:cxn ang="0">
                    <a:pos x="28" y="5"/>
                  </a:cxn>
                  <a:cxn ang="0">
                    <a:pos x="24" y="9"/>
                  </a:cxn>
                </a:cxnLst>
                <a:rect l="0" t="0" r="r" b="b"/>
                <a:pathLst>
                  <a:path w="37" h="51">
                    <a:moveTo>
                      <a:pt x="24" y="9"/>
                    </a:moveTo>
                    <a:cubicBezTo>
                      <a:pt x="21" y="9"/>
                      <a:pt x="25" y="11"/>
                      <a:pt x="22" y="12"/>
                    </a:cubicBezTo>
                    <a:cubicBezTo>
                      <a:pt x="18" y="14"/>
                      <a:pt x="28" y="19"/>
                      <a:pt x="28" y="16"/>
                    </a:cubicBezTo>
                    <a:cubicBezTo>
                      <a:pt x="28" y="14"/>
                      <a:pt x="30" y="12"/>
                      <a:pt x="30" y="14"/>
                    </a:cubicBezTo>
                    <a:cubicBezTo>
                      <a:pt x="31" y="17"/>
                      <a:pt x="31" y="16"/>
                      <a:pt x="31" y="17"/>
                    </a:cubicBezTo>
                    <a:cubicBezTo>
                      <a:pt x="33" y="19"/>
                      <a:pt x="33" y="17"/>
                      <a:pt x="34" y="17"/>
                    </a:cubicBezTo>
                    <a:cubicBezTo>
                      <a:pt x="36" y="17"/>
                      <a:pt x="36" y="19"/>
                      <a:pt x="34" y="19"/>
                    </a:cubicBezTo>
                    <a:cubicBezTo>
                      <a:pt x="34" y="19"/>
                      <a:pt x="34" y="20"/>
                      <a:pt x="36" y="23"/>
                    </a:cubicBezTo>
                    <a:cubicBezTo>
                      <a:pt x="37" y="26"/>
                      <a:pt x="37" y="31"/>
                      <a:pt x="36" y="36"/>
                    </a:cubicBezTo>
                    <a:cubicBezTo>
                      <a:pt x="33" y="40"/>
                      <a:pt x="36" y="40"/>
                      <a:pt x="33" y="40"/>
                    </a:cubicBezTo>
                    <a:cubicBezTo>
                      <a:pt x="30" y="40"/>
                      <a:pt x="31" y="40"/>
                      <a:pt x="28" y="40"/>
                    </a:cubicBezTo>
                    <a:cubicBezTo>
                      <a:pt x="24" y="42"/>
                      <a:pt x="21" y="47"/>
                      <a:pt x="19" y="45"/>
                    </a:cubicBezTo>
                    <a:cubicBezTo>
                      <a:pt x="19" y="42"/>
                      <a:pt x="19" y="45"/>
                      <a:pt x="18" y="47"/>
                    </a:cubicBezTo>
                    <a:cubicBezTo>
                      <a:pt x="18" y="48"/>
                      <a:pt x="4" y="51"/>
                      <a:pt x="7" y="48"/>
                    </a:cubicBezTo>
                    <a:cubicBezTo>
                      <a:pt x="12" y="44"/>
                      <a:pt x="3" y="50"/>
                      <a:pt x="6" y="47"/>
                    </a:cubicBezTo>
                    <a:cubicBezTo>
                      <a:pt x="7" y="44"/>
                      <a:pt x="0" y="47"/>
                      <a:pt x="4" y="44"/>
                    </a:cubicBezTo>
                    <a:cubicBezTo>
                      <a:pt x="7" y="39"/>
                      <a:pt x="0" y="44"/>
                      <a:pt x="3" y="40"/>
                    </a:cubicBezTo>
                    <a:cubicBezTo>
                      <a:pt x="6" y="37"/>
                      <a:pt x="9" y="40"/>
                      <a:pt x="7" y="39"/>
                    </a:cubicBezTo>
                    <a:cubicBezTo>
                      <a:pt x="6" y="37"/>
                      <a:pt x="7" y="36"/>
                      <a:pt x="12" y="36"/>
                    </a:cubicBezTo>
                    <a:cubicBezTo>
                      <a:pt x="16" y="36"/>
                      <a:pt x="15" y="34"/>
                      <a:pt x="13" y="34"/>
                    </a:cubicBezTo>
                    <a:cubicBezTo>
                      <a:pt x="12" y="34"/>
                      <a:pt x="3" y="37"/>
                      <a:pt x="7" y="34"/>
                    </a:cubicBezTo>
                    <a:cubicBezTo>
                      <a:pt x="12" y="31"/>
                      <a:pt x="7" y="30"/>
                      <a:pt x="12" y="30"/>
                    </a:cubicBezTo>
                    <a:cubicBezTo>
                      <a:pt x="16" y="28"/>
                      <a:pt x="12" y="26"/>
                      <a:pt x="10" y="28"/>
                    </a:cubicBezTo>
                    <a:cubicBezTo>
                      <a:pt x="9" y="28"/>
                      <a:pt x="3" y="25"/>
                      <a:pt x="6" y="23"/>
                    </a:cubicBezTo>
                    <a:cubicBezTo>
                      <a:pt x="7" y="22"/>
                      <a:pt x="6" y="22"/>
                      <a:pt x="9" y="20"/>
                    </a:cubicBezTo>
                    <a:cubicBezTo>
                      <a:pt x="12" y="19"/>
                      <a:pt x="3" y="20"/>
                      <a:pt x="6" y="17"/>
                    </a:cubicBezTo>
                    <a:cubicBezTo>
                      <a:pt x="7" y="16"/>
                      <a:pt x="4" y="17"/>
                      <a:pt x="4" y="16"/>
                    </a:cubicBezTo>
                    <a:cubicBezTo>
                      <a:pt x="6" y="14"/>
                      <a:pt x="9" y="14"/>
                      <a:pt x="12" y="16"/>
                    </a:cubicBezTo>
                    <a:cubicBezTo>
                      <a:pt x="13" y="16"/>
                      <a:pt x="13" y="14"/>
                      <a:pt x="15" y="16"/>
                    </a:cubicBezTo>
                    <a:cubicBezTo>
                      <a:pt x="18" y="16"/>
                      <a:pt x="16" y="14"/>
                      <a:pt x="19" y="12"/>
                    </a:cubicBezTo>
                    <a:cubicBezTo>
                      <a:pt x="22" y="9"/>
                      <a:pt x="16" y="11"/>
                      <a:pt x="15" y="11"/>
                    </a:cubicBezTo>
                    <a:cubicBezTo>
                      <a:pt x="15" y="9"/>
                      <a:pt x="19" y="9"/>
                      <a:pt x="18" y="6"/>
                    </a:cubicBezTo>
                    <a:cubicBezTo>
                      <a:pt x="18" y="5"/>
                      <a:pt x="22" y="3"/>
                      <a:pt x="24" y="3"/>
                    </a:cubicBezTo>
                    <a:cubicBezTo>
                      <a:pt x="27" y="3"/>
                      <a:pt x="25" y="0"/>
                      <a:pt x="28" y="1"/>
                    </a:cubicBezTo>
                    <a:cubicBezTo>
                      <a:pt x="31" y="3"/>
                      <a:pt x="28" y="3"/>
                      <a:pt x="28" y="5"/>
                    </a:cubicBezTo>
                    <a:cubicBezTo>
                      <a:pt x="25" y="6"/>
                      <a:pt x="27" y="9"/>
                      <a:pt x="24" y="9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109" name="Freeform 9"/>
              <p:cNvSpPr>
                <a:spLocks/>
              </p:cNvSpPr>
              <p:nvPr/>
            </p:nvSpPr>
            <p:spPr bwMode="auto">
              <a:xfrm>
                <a:off x="4051" y="2009"/>
                <a:ext cx="498" cy="240"/>
              </a:xfrm>
              <a:custGeom>
                <a:avLst/>
                <a:gdLst/>
                <a:ahLst/>
                <a:cxnLst>
                  <a:cxn ang="0">
                    <a:pos x="230" y="28"/>
                  </a:cxn>
                  <a:cxn ang="0">
                    <a:pos x="222" y="48"/>
                  </a:cxn>
                  <a:cxn ang="0">
                    <a:pos x="225" y="53"/>
                  </a:cxn>
                  <a:cxn ang="0">
                    <a:pos x="234" y="53"/>
                  </a:cxn>
                  <a:cxn ang="0">
                    <a:pos x="240" y="50"/>
                  </a:cxn>
                  <a:cxn ang="0">
                    <a:pos x="251" y="56"/>
                  </a:cxn>
                  <a:cxn ang="0">
                    <a:pos x="255" y="65"/>
                  </a:cxn>
                  <a:cxn ang="0">
                    <a:pos x="246" y="65"/>
                  </a:cxn>
                  <a:cxn ang="0">
                    <a:pos x="239" y="65"/>
                  </a:cxn>
                  <a:cxn ang="0">
                    <a:pos x="228" y="70"/>
                  </a:cxn>
                  <a:cxn ang="0">
                    <a:pos x="225" y="76"/>
                  </a:cxn>
                  <a:cxn ang="0">
                    <a:pos x="216" y="80"/>
                  </a:cxn>
                  <a:cxn ang="0">
                    <a:pos x="207" y="87"/>
                  </a:cxn>
                  <a:cxn ang="0">
                    <a:pos x="192" y="84"/>
                  </a:cxn>
                  <a:cxn ang="0">
                    <a:pos x="189" y="92"/>
                  </a:cxn>
                  <a:cxn ang="0">
                    <a:pos x="192" y="100"/>
                  </a:cxn>
                  <a:cxn ang="0">
                    <a:pos x="181" y="107"/>
                  </a:cxn>
                  <a:cxn ang="0">
                    <a:pos x="173" y="114"/>
                  </a:cxn>
                  <a:cxn ang="0">
                    <a:pos x="169" y="114"/>
                  </a:cxn>
                  <a:cxn ang="0">
                    <a:pos x="160" y="114"/>
                  </a:cxn>
                  <a:cxn ang="0">
                    <a:pos x="154" y="115"/>
                  </a:cxn>
                  <a:cxn ang="0">
                    <a:pos x="138" y="123"/>
                  </a:cxn>
                  <a:cxn ang="0">
                    <a:pos x="134" y="123"/>
                  </a:cxn>
                  <a:cxn ang="0">
                    <a:pos x="131" y="120"/>
                  </a:cxn>
                  <a:cxn ang="0">
                    <a:pos x="117" y="117"/>
                  </a:cxn>
                  <a:cxn ang="0">
                    <a:pos x="100" y="111"/>
                  </a:cxn>
                  <a:cxn ang="0">
                    <a:pos x="75" y="111"/>
                  </a:cxn>
                  <a:cxn ang="0">
                    <a:pos x="69" y="109"/>
                  </a:cxn>
                  <a:cxn ang="0">
                    <a:pos x="64" y="100"/>
                  </a:cxn>
                  <a:cxn ang="0">
                    <a:pos x="55" y="92"/>
                  </a:cxn>
                  <a:cxn ang="0">
                    <a:pos x="38" y="84"/>
                  </a:cxn>
                  <a:cxn ang="0">
                    <a:pos x="27" y="83"/>
                  </a:cxn>
                  <a:cxn ang="0">
                    <a:pos x="24" y="76"/>
                  </a:cxn>
                  <a:cxn ang="0">
                    <a:pos x="26" y="67"/>
                  </a:cxn>
                  <a:cxn ang="0">
                    <a:pos x="18" y="52"/>
                  </a:cxn>
                  <a:cxn ang="0">
                    <a:pos x="15" y="50"/>
                  </a:cxn>
                  <a:cxn ang="0">
                    <a:pos x="9" y="48"/>
                  </a:cxn>
                  <a:cxn ang="0">
                    <a:pos x="2" y="36"/>
                  </a:cxn>
                  <a:cxn ang="0">
                    <a:pos x="12" y="31"/>
                  </a:cxn>
                  <a:cxn ang="0">
                    <a:pos x="21" y="24"/>
                  </a:cxn>
                  <a:cxn ang="0">
                    <a:pos x="41" y="19"/>
                  </a:cxn>
                  <a:cxn ang="0">
                    <a:pos x="53" y="22"/>
                  </a:cxn>
                  <a:cxn ang="0">
                    <a:pos x="84" y="24"/>
                  </a:cxn>
                  <a:cxn ang="0">
                    <a:pos x="82" y="10"/>
                  </a:cxn>
                  <a:cxn ang="0">
                    <a:pos x="99" y="5"/>
                  </a:cxn>
                  <a:cxn ang="0">
                    <a:pos x="116" y="13"/>
                  </a:cxn>
                  <a:cxn ang="0">
                    <a:pos x="131" y="24"/>
                  </a:cxn>
                  <a:cxn ang="0">
                    <a:pos x="152" y="25"/>
                  </a:cxn>
                  <a:cxn ang="0">
                    <a:pos x="170" y="35"/>
                  </a:cxn>
                  <a:cxn ang="0">
                    <a:pos x="195" y="33"/>
                  </a:cxn>
                  <a:cxn ang="0">
                    <a:pos x="214" y="24"/>
                  </a:cxn>
                  <a:cxn ang="0">
                    <a:pos x="230" y="28"/>
                  </a:cxn>
                </a:cxnLst>
                <a:rect l="0" t="0" r="r" b="b"/>
                <a:pathLst>
                  <a:path w="257" h="124">
                    <a:moveTo>
                      <a:pt x="230" y="28"/>
                    </a:moveTo>
                    <a:cubicBezTo>
                      <a:pt x="219" y="50"/>
                      <a:pt x="225" y="45"/>
                      <a:pt x="222" y="48"/>
                    </a:cubicBezTo>
                    <a:cubicBezTo>
                      <a:pt x="219" y="50"/>
                      <a:pt x="223" y="55"/>
                      <a:pt x="225" y="53"/>
                    </a:cubicBezTo>
                    <a:cubicBezTo>
                      <a:pt x="227" y="52"/>
                      <a:pt x="231" y="52"/>
                      <a:pt x="234" y="53"/>
                    </a:cubicBezTo>
                    <a:cubicBezTo>
                      <a:pt x="237" y="56"/>
                      <a:pt x="234" y="50"/>
                      <a:pt x="240" y="50"/>
                    </a:cubicBezTo>
                    <a:cubicBezTo>
                      <a:pt x="246" y="50"/>
                      <a:pt x="248" y="53"/>
                      <a:pt x="251" y="56"/>
                    </a:cubicBezTo>
                    <a:cubicBezTo>
                      <a:pt x="254" y="59"/>
                      <a:pt x="257" y="64"/>
                      <a:pt x="255" y="65"/>
                    </a:cubicBezTo>
                    <a:cubicBezTo>
                      <a:pt x="252" y="67"/>
                      <a:pt x="248" y="64"/>
                      <a:pt x="246" y="65"/>
                    </a:cubicBezTo>
                    <a:cubicBezTo>
                      <a:pt x="245" y="67"/>
                      <a:pt x="243" y="64"/>
                      <a:pt x="239" y="65"/>
                    </a:cubicBezTo>
                    <a:cubicBezTo>
                      <a:pt x="236" y="69"/>
                      <a:pt x="231" y="67"/>
                      <a:pt x="228" y="70"/>
                    </a:cubicBezTo>
                    <a:cubicBezTo>
                      <a:pt x="225" y="75"/>
                      <a:pt x="228" y="75"/>
                      <a:pt x="225" y="76"/>
                    </a:cubicBezTo>
                    <a:cubicBezTo>
                      <a:pt x="222" y="80"/>
                      <a:pt x="219" y="81"/>
                      <a:pt x="216" y="80"/>
                    </a:cubicBezTo>
                    <a:cubicBezTo>
                      <a:pt x="211" y="80"/>
                      <a:pt x="213" y="84"/>
                      <a:pt x="207" y="87"/>
                    </a:cubicBezTo>
                    <a:cubicBezTo>
                      <a:pt x="199" y="90"/>
                      <a:pt x="196" y="83"/>
                      <a:pt x="192" y="84"/>
                    </a:cubicBezTo>
                    <a:cubicBezTo>
                      <a:pt x="189" y="84"/>
                      <a:pt x="189" y="87"/>
                      <a:pt x="189" y="92"/>
                    </a:cubicBezTo>
                    <a:cubicBezTo>
                      <a:pt x="189" y="95"/>
                      <a:pt x="195" y="98"/>
                      <a:pt x="192" y="100"/>
                    </a:cubicBezTo>
                    <a:cubicBezTo>
                      <a:pt x="187" y="103"/>
                      <a:pt x="185" y="103"/>
                      <a:pt x="181" y="107"/>
                    </a:cubicBezTo>
                    <a:cubicBezTo>
                      <a:pt x="178" y="112"/>
                      <a:pt x="175" y="111"/>
                      <a:pt x="173" y="114"/>
                    </a:cubicBezTo>
                    <a:cubicBezTo>
                      <a:pt x="172" y="115"/>
                      <a:pt x="170" y="112"/>
                      <a:pt x="169" y="114"/>
                    </a:cubicBezTo>
                    <a:cubicBezTo>
                      <a:pt x="166" y="115"/>
                      <a:pt x="166" y="114"/>
                      <a:pt x="160" y="114"/>
                    </a:cubicBezTo>
                    <a:cubicBezTo>
                      <a:pt x="155" y="114"/>
                      <a:pt x="158" y="112"/>
                      <a:pt x="154" y="115"/>
                    </a:cubicBezTo>
                    <a:cubicBezTo>
                      <a:pt x="151" y="118"/>
                      <a:pt x="151" y="115"/>
                      <a:pt x="138" y="123"/>
                    </a:cubicBezTo>
                    <a:cubicBezTo>
                      <a:pt x="137" y="124"/>
                      <a:pt x="137" y="121"/>
                      <a:pt x="134" y="123"/>
                    </a:cubicBezTo>
                    <a:cubicBezTo>
                      <a:pt x="132" y="123"/>
                      <a:pt x="135" y="118"/>
                      <a:pt x="131" y="120"/>
                    </a:cubicBezTo>
                    <a:cubicBezTo>
                      <a:pt x="126" y="123"/>
                      <a:pt x="120" y="117"/>
                      <a:pt x="117" y="117"/>
                    </a:cubicBezTo>
                    <a:cubicBezTo>
                      <a:pt x="114" y="117"/>
                      <a:pt x="111" y="111"/>
                      <a:pt x="100" y="111"/>
                    </a:cubicBezTo>
                    <a:cubicBezTo>
                      <a:pt x="90" y="112"/>
                      <a:pt x="88" y="112"/>
                      <a:pt x="75" y="111"/>
                    </a:cubicBezTo>
                    <a:cubicBezTo>
                      <a:pt x="72" y="109"/>
                      <a:pt x="69" y="112"/>
                      <a:pt x="69" y="109"/>
                    </a:cubicBezTo>
                    <a:cubicBezTo>
                      <a:pt x="67" y="104"/>
                      <a:pt x="65" y="107"/>
                      <a:pt x="64" y="100"/>
                    </a:cubicBezTo>
                    <a:cubicBezTo>
                      <a:pt x="62" y="93"/>
                      <a:pt x="64" y="100"/>
                      <a:pt x="55" y="92"/>
                    </a:cubicBezTo>
                    <a:cubicBezTo>
                      <a:pt x="47" y="84"/>
                      <a:pt x="43" y="84"/>
                      <a:pt x="38" y="84"/>
                    </a:cubicBezTo>
                    <a:cubicBezTo>
                      <a:pt x="34" y="84"/>
                      <a:pt x="31" y="83"/>
                      <a:pt x="27" y="83"/>
                    </a:cubicBezTo>
                    <a:cubicBezTo>
                      <a:pt x="23" y="83"/>
                      <a:pt x="23" y="78"/>
                      <a:pt x="24" y="76"/>
                    </a:cubicBezTo>
                    <a:cubicBezTo>
                      <a:pt x="27" y="72"/>
                      <a:pt x="24" y="73"/>
                      <a:pt x="26" y="67"/>
                    </a:cubicBezTo>
                    <a:cubicBezTo>
                      <a:pt x="27" y="61"/>
                      <a:pt x="20" y="55"/>
                      <a:pt x="18" y="52"/>
                    </a:cubicBezTo>
                    <a:cubicBezTo>
                      <a:pt x="18" y="50"/>
                      <a:pt x="17" y="53"/>
                      <a:pt x="15" y="50"/>
                    </a:cubicBezTo>
                    <a:cubicBezTo>
                      <a:pt x="14" y="47"/>
                      <a:pt x="12" y="52"/>
                      <a:pt x="9" y="48"/>
                    </a:cubicBezTo>
                    <a:cubicBezTo>
                      <a:pt x="5" y="47"/>
                      <a:pt x="0" y="41"/>
                      <a:pt x="2" y="36"/>
                    </a:cubicBezTo>
                    <a:cubicBezTo>
                      <a:pt x="6" y="30"/>
                      <a:pt x="5" y="35"/>
                      <a:pt x="12" y="31"/>
                    </a:cubicBezTo>
                    <a:cubicBezTo>
                      <a:pt x="18" y="30"/>
                      <a:pt x="12" y="28"/>
                      <a:pt x="21" y="24"/>
                    </a:cubicBezTo>
                    <a:cubicBezTo>
                      <a:pt x="31" y="19"/>
                      <a:pt x="37" y="16"/>
                      <a:pt x="41" y="19"/>
                    </a:cubicBezTo>
                    <a:cubicBezTo>
                      <a:pt x="46" y="22"/>
                      <a:pt x="52" y="16"/>
                      <a:pt x="53" y="22"/>
                    </a:cubicBezTo>
                    <a:cubicBezTo>
                      <a:pt x="55" y="27"/>
                      <a:pt x="81" y="31"/>
                      <a:pt x="84" y="24"/>
                    </a:cubicBezTo>
                    <a:cubicBezTo>
                      <a:pt x="85" y="17"/>
                      <a:pt x="76" y="17"/>
                      <a:pt x="82" y="10"/>
                    </a:cubicBezTo>
                    <a:cubicBezTo>
                      <a:pt x="88" y="0"/>
                      <a:pt x="85" y="0"/>
                      <a:pt x="99" y="5"/>
                    </a:cubicBezTo>
                    <a:cubicBezTo>
                      <a:pt x="111" y="11"/>
                      <a:pt x="116" y="5"/>
                      <a:pt x="116" y="13"/>
                    </a:cubicBezTo>
                    <a:cubicBezTo>
                      <a:pt x="116" y="21"/>
                      <a:pt x="123" y="27"/>
                      <a:pt x="131" y="24"/>
                    </a:cubicBezTo>
                    <a:cubicBezTo>
                      <a:pt x="140" y="21"/>
                      <a:pt x="141" y="21"/>
                      <a:pt x="152" y="25"/>
                    </a:cubicBezTo>
                    <a:cubicBezTo>
                      <a:pt x="163" y="28"/>
                      <a:pt x="157" y="31"/>
                      <a:pt x="170" y="35"/>
                    </a:cubicBezTo>
                    <a:cubicBezTo>
                      <a:pt x="190" y="39"/>
                      <a:pt x="182" y="31"/>
                      <a:pt x="195" y="33"/>
                    </a:cubicBezTo>
                    <a:cubicBezTo>
                      <a:pt x="207" y="33"/>
                      <a:pt x="204" y="17"/>
                      <a:pt x="214" y="24"/>
                    </a:cubicBezTo>
                    <a:cubicBezTo>
                      <a:pt x="223" y="30"/>
                      <a:pt x="223" y="24"/>
                      <a:pt x="230" y="28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110" name="Freeform 10"/>
              <p:cNvSpPr>
                <a:spLocks/>
              </p:cNvSpPr>
              <p:nvPr/>
            </p:nvSpPr>
            <p:spPr bwMode="auto">
              <a:xfrm>
                <a:off x="3829" y="1976"/>
                <a:ext cx="951" cy="711"/>
              </a:xfrm>
              <a:custGeom>
                <a:avLst/>
                <a:gdLst/>
                <a:ahLst/>
                <a:cxnLst>
                  <a:cxn ang="0">
                    <a:pos x="441" y="136"/>
                  </a:cxn>
                  <a:cxn ang="0">
                    <a:pos x="427" y="142"/>
                  </a:cxn>
                  <a:cxn ang="0">
                    <a:pos x="414" y="150"/>
                  </a:cxn>
                  <a:cxn ang="0">
                    <a:pos x="398" y="160"/>
                  </a:cxn>
                  <a:cxn ang="0">
                    <a:pos x="383" y="171"/>
                  </a:cxn>
                  <a:cxn ang="0">
                    <a:pos x="382" y="160"/>
                  </a:cxn>
                  <a:cxn ang="0">
                    <a:pos x="376" y="151"/>
                  </a:cxn>
                  <a:cxn ang="0">
                    <a:pos x="351" y="168"/>
                  </a:cxn>
                  <a:cxn ang="0">
                    <a:pos x="365" y="190"/>
                  </a:cxn>
                  <a:cxn ang="0">
                    <a:pos x="383" y="187"/>
                  </a:cxn>
                  <a:cxn ang="0">
                    <a:pos x="385" y="193"/>
                  </a:cxn>
                  <a:cxn ang="0">
                    <a:pos x="371" y="204"/>
                  </a:cxn>
                  <a:cxn ang="0">
                    <a:pos x="379" y="240"/>
                  </a:cxn>
                  <a:cxn ang="0">
                    <a:pos x="371" y="246"/>
                  </a:cxn>
                  <a:cxn ang="0">
                    <a:pos x="383" y="257"/>
                  </a:cxn>
                  <a:cxn ang="0">
                    <a:pos x="386" y="268"/>
                  </a:cxn>
                  <a:cxn ang="0">
                    <a:pos x="380" y="285"/>
                  </a:cxn>
                  <a:cxn ang="0">
                    <a:pos x="368" y="300"/>
                  </a:cxn>
                  <a:cxn ang="0">
                    <a:pos x="365" y="313"/>
                  </a:cxn>
                  <a:cxn ang="0">
                    <a:pos x="357" y="322"/>
                  </a:cxn>
                  <a:cxn ang="0">
                    <a:pos x="345" y="333"/>
                  </a:cxn>
                  <a:cxn ang="0">
                    <a:pos x="335" y="342"/>
                  </a:cxn>
                  <a:cxn ang="0">
                    <a:pos x="325" y="345"/>
                  </a:cxn>
                  <a:cxn ang="0">
                    <a:pos x="316" y="347"/>
                  </a:cxn>
                  <a:cxn ang="0">
                    <a:pos x="303" y="353"/>
                  </a:cxn>
                  <a:cxn ang="0">
                    <a:pos x="290" y="364"/>
                  </a:cxn>
                  <a:cxn ang="0">
                    <a:pos x="287" y="353"/>
                  </a:cxn>
                  <a:cxn ang="0">
                    <a:pos x="277" y="353"/>
                  </a:cxn>
                  <a:cxn ang="0">
                    <a:pos x="265" y="342"/>
                  </a:cxn>
                  <a:cxn ang="0">
                    <a:pos x="245" y="341"/>
                  </a:cxn>
                  <a:cxn ang="0">
                    <a:pos x="233" y="341"/>
                  </a:cxn>
                  <a:cxn ang="0">
                    <a:pos x="220" y="353"/>
                  </a:cxn>
                  <a:cxn ang="0">
                    <a:pos x="205" y="345"/>
                  </a:cxn>
                  <a:cxn ang="0">
                    <a:pos x="195" y="328"/>
                  </a:cxn>
                  <a:cxn ang="0">
                    <a:pos x="201" y="310"/>
                  </a:cxn>
                  <a:cxn ang="0">
                    <a:pos x="190" y="285"/>
                  </a:cxn>
                  <a:cxn ang="0">
                    <a:pos x="176" y="274"/>
                  </a:cxn>
                  <a:cxn ang="0">
                    <a:pos x="144" y="289"/>
                  </a:cxn>
                  <a:cxn ang="0">
                    <a:pos x="126" y="289"/>
                  </a:cxn>
                  <a:cxn ang="0">
                    <a:pos x="105" y="286"/>
                  </a:cxn>
                  <a:cxn ang="0">
                    <a:pos x="93" y="280"/>
                  </a:cxn>
                  <a:cxn ang="0">
                    <a:pos x="67" y="261"/>
                  </a:cxn>
                  <a:cxn ang="0">
                    <a:pos x="41" y="241"/>
                  </a:cxn>
                  <a:cxn ang="0">
                    <a:pos x="47" y="223"/>
                  </a:cxn>
                  <a:cxn ang="0">
                    <a:pos x="45" y="202"/>
                  </a:cxn>
                  <a:cxn ang="0">
                    <a:pos x="21" y="196"/>
                  </a:cxn>
                  <a:cxn ang="0">
                    <a:pos x="12" y="179"/>
                  </a:cxn>
                  <a:cxn ang="0">
                    <a:pos x="7" y="157"/>
                  </a:cxn>
                  <a:cxn ang="0">
                    <a:pos x="39" y="143"/>
                  </a:cxn>
                  <a:cxn ang="0">
                    <a:pos x="56" y="106"/>
                  </a:cxn>
                  <a:cxn ang="0">
                    <a:pos x="76" y="78"/>
                  </a:cxn>
                  <a:cxn ang="0">
                    <a:pos x="111" y="55"/>
                  </a:cxn>
                  <a:cxn ang="0">
                    <a:pos x="140" y="84"/>
                  </a:cxn>
                  <a:cxn ang="0">
                    <a:pos x="178" y="117"/>
                  </a:cxn>
                  <a:cxn ang="0">
                    <a:pos x="245" y="137"/>
                  </a:cxn>
                  <a:cxn ang="0">
                    <a:pos x="283" y="131"/>
                  </a:cxn>
                  <a:cxn ang="0">
                    <a:pos x="306" y="101"/>
                  </a:cxn>
                  <a:cxn ang="0">
                    <a:pos x="353" y="83"/>
                  </a:cxn>
                  <a:cxn ang="0">
                    <a:pos x="348" y="70"/>
                  </a:cxn>
                  <a:cxn ang="0">
                    <a:pos x="373" y="24"/>
                  </a:cxn>
                  <a:cxn ang="0">
                    <a:pos x="441" y="50"/>
                  </a:cxn>
                  <a:cxn ang="0">
                    <a:pos x="481" y="64"/>
                  </a:cxn>
                  <a:cxn ang="0">
                    <a:pos x="458" y="123"/>
                  </a:cxn>
                </a:cxnLst>
                <a:rect l="0" t="0" r="r" b="b"/>
                <a:pathLst>
                  <a:path w="490" h="367">
                    <a:moveTo>
                      <a:pt x="453" y="131"/>
                    </a:moveTo>
                    <a:cubicBezTo>
                      <a:pt x="453" y="128"/>
                      <a:pt x="453" y="131"/>
                      <a:pt x="452" y="129"/>
                    </a:cubicBezTo>
                    <a:cubicBezTo>
                      <a:pt x="450" y="128"/>
                      <a:pt x="452" y="126"/>
                      <a:pt x="449" y="125"/>
                    </a:cubicBezTo>
                    <a:cubicBezTo>
                      <a:pt x="446" y="125"/>
                      <a:pt x="449" y="132"/>
                      <a:pt x="446" y="131"/>
                    </a:cubicBezTo>
                    <a:cubicBezTo>
                      <a:pt x="443" y="131"/>
                      <a:pt x="444" y="134"/>
                      <a:pt x="441" y="136"/>
                    </a:cubicBezTo>
                    <a:cubicBezTo>
                      <a:pt x="440" y="137"/>
                      <a:pt x="441" y="136"/>
                      <a:pt x="438" y="136"/>
                    </a:cubicBezTo>
                    <a:cubicBezTo>
                      <a:pt x="436" y="137"/>
                      <a:pt x="433" y="134"/>
                      <a:pt x="433" y="137"/>
                    </a:cubicBezTo>
                    <a:cubicBezTo>
                      <a:pt x="433" y="140"/>
                      <a:pt x="436" y="140"/>
                      <a:pt x="435" y="142"/>
                    </a:cubicBezTo>
                    <a:cubicBezTo>
                      <a:pt x="433" y="143"/>
                      <a:pt x="433" y="142"/>
                      <a:pt x="432" y="142"/>
                    </a:cubicBezTo>
                    <a:cubicBezTo>
                      <a:pt x="430" y="143"/>
                      <a:pt x="429" y="142"/>
                      <a:pt x="427" y="142"/>
                    </a:cubicBezTo>
                    <a:cubicBezTo>
                      <a:pt x="426" y="142"/>
                      <a:pt x="426" y="137"/>
                      <a:pt x="424" y="139"/>
                    </a:cubicBezTo>
                    <a:cubicBezTo>
                      <a:pt x="423" y="140"/>
                      <a:pt x="424" y="139"/>
                      <a:pt x="423" y="140"/>
                    </a:cubicBezTo>
                    <a:cubicBezTo>
                      <a:pt x="421" y="142"/>
                      <a:pt x="423" y="142"/>
                      <a:pt x="421" y="143"/>
                    </a:cubicBezTo>
                    <a:cubicBezTo>
                      <a:pt x="420" y="145"/>
                      <a:pt x="418" y="148"/>
                      <a:pt x="417" y="148"/>
                    </a:cubicBezTo>
                    <a:cubicBezTo>
                      <a:pt x="414" y="148"/>
                      <a:pt x="415" y="150"/>
                      <a:pt x="414" y="150"/>
                    </a:cubicBezTo>
                    <a:cubicBezTo>
                      <a:pt x="412" y="150"/>
                      <a:pt x="414" y="151"/>
                      <a:pt x="412" y="151"/>
                    </a:cubicBezTo>
                    <a:cubicBezTo>
                      <a:pt x="409" y="153"/>
                      <a:pt x="411" y="153"/>
                      <a:pt x="409" y="153"/>
                    </a:cubicBezTo>
                    <a:cubicBezTo>
                      <a:pt x="408" y="153"/>
                      <a:pt x="406" y="156"/>
                      <a:pt x="405" y="157"/>
                    </a:cubicBezTo>
                    <a:cubicBezTo>
                      <a:pt x="405" y="159"/>
                      <a:pt x="405" y="159"/>
                      <a:pt x="405" y="159"/>
                    </a:cubicBezTo>
                    <a:cubicBezTo>
                      <a:pt x="401" y="162"/>
                      <a:pt x="400" y="159"/>
                      <a:pt x="398" y="160"/>
                    </a:cubicBezTo>
                    <a:cubicBezTo>
                      <a:pt x="397" y="162"/>
                      <a:pt x="397" y="159"/>
                      <a:pt x="395" y="162"/>
                    </a:cubicBezTo>
                    <a:cubicBezTo>
                      <a:pt x="395" y="164"/>
                      <a:pt x="392" y="162"/>
                      <a:pt x="391" y="164"/>
                    </a:cubicBezTo>
                    <a:cubicBezTo>
                      <a:pt x="389" y="165"/>
                      <a:pt x="388" y="165"/>
                      <a:pt x="386" y="168"/>
                    </a:cubicBezTo>
                    <a:cubicBezTo>
                      <a:pt x="386" y="171"/>
                      <a:pt x="383" y="170"/>
                      <a:pt x="383" y="170"/>
                    </a:cubicBezTo>
                    <a:cubicBezTo>
                      <a:pt x="383" y="170"/>
                      <a:pt x="385" y="171"/>
                      <a:pt x="383" y="171"/>
                    </a:cubicBezTo>
                    <a:cubicBezTo>
                      <a:pt x="380" y="171"/>
                      <a:pt x="379" y="174"/>
                      <a:pt x="379" y="171"/>
                    </a:cubicBezTo>
                    <a:cubicBezTo>
                      <a:pt x="379" y="168"/>
                      <a:pt x="379" y="171"/>
                      <a:pt x="380" y="170"/>
                    </a:cubicBezTo>
                    <a:cubicBezTo>
                      <a:pt x="382" y="167"/>
                      <a:pt x="382" y="170"/>
                      <a:pt x="383" y="168"/>
                    </a:cubicBezTo>
                    <a:cubicBezTo>
                      <a:pt x="383" y="165"/>
                      <a:pt x="380" y="164"/>
                      <a:pt x="380" y="164"/>
                    </a:cubicBezTo>
                    <a:cubicBezTo>
                      <a:pt x="379" y="164"/>
                      <a:pt x="382" y="162"/>
                      <a:pt x="382" y="160"/>
                    </a:cubicBezTo>
                    <a:cubicBezTo>
                      <a:pt x="380" y="160"/>
                      <a:pt x="383" y="160"/>
                      <a:pt x="386" y="156"/>
                    </a:cubicBezTo>
                    <a:cubicBezTo>
                      <a:pt x="388" y="153"/>
                      <a:pt x="388" y="153"/>
                      <a:pt x="386" y="151"/>
                    </a:cubicBezTo>
                    <a:cubicBezTo>
                      <a:pt x="383" y="148"/>
                      <a:pt x="385" y="148"/>
                      <a:pt x="383" y="148"/>
                    </a:cubicBezTo>
                    <a:cubicBezTo>
                      <a:pt x="382" y="150"/>
                      <a:pt x="380" y="146"/>
                      <a:pt x="379" y="148"/>
                    </a:cubicBezTo>
                    <a:cubicBezTo>
                      <a:pt x="376" y="150"/>
                      <a:pt x="379" y="150"/>
                      <a:pt x="376" y="151"/>
                    </a:cubicBezTo>
                    <a:cubicBezTo>
                      <a:pt x="374" y="154"/>
                      <a:pt x="376" y="156"/>
                      <a:pt x="373" y="156"/>
                    </a:cubicBezTo>
                    <a:cubicBezTo>
                      <a:pt x="371" y="157"/>
                      <a:pt x="363" y="160"/>
                      <a:pt x="363" y="164"/>
                    </a:cubicBezTo>
                    <a:cubicBezTo>
                      <a:pt x="363" y="167"/>
                      <a:pt x="362" y="168"/>
                      <a:pt x="359" y="168"/>
                    </a:cubicBezTo>
                    <a:cubicBezTo>
                      <a:pt x="357" y="167"/>
                      <a:pt x="357" y="171"/>
                      <a:pt x="356" y="168"/>
                    </a:cubicBezTo>
                    <a:cubicBezTo>
                      <a:pt x="354" y="167"/>
                      <a:pt x="351" y="167"/>
                      <a:pt x="351" y="168"/>
                    </a:cubicBezTo>
                    <a:cubicBezTo>
                      <a:pt x="351" y="170"/>
                      <a:pt x="350" y="171"/>
                      <a:pt x="351" y="174"/>
                    </a:cubicBezTo>
                    <a:cubicBezTo>
                      <a:pt x="351" y="178"/>
                      <a:pt x="353" y="178"/>
                      <a:pt x="354" y="178"/>
                    </a:cubicBezTo>
                    <a:cubicBezTo>
                      <a:pt x="354" y="179"/>
                      <a:pt x="357" y="179"/>
                      <a:pt x="359" y="179"/>
                    </a:cubicBezTo>
                    <a:cubicBezTo>
                      <a:pt x="360" y="178"/>
                      <a:pt x="363" y="182"/>
                      <a:pt x="362" y="184"/>
                    </a:cubicBezTo>
                    <a:cubicBezTo>
                      <a:pt x="360" y="185"/>
                      <a:pt x="362" y="190"/>
                      <a:pt x="365" y="190"/>
                    </a:cubicBezTo>
                    <a:cubicBezTo>
                      <a:pt x="370" y="190"/>
                      <a:pt x="370" y="190"/>
                      <a:pt x="370" y="188"/>
                    </a:cubicBezTo>
                    <a:cubicBezTo>
                      <a:pt x="368" y="187"/>
                      <a:pt x="371" y="187"/>
                      <a:pt x="373" y="185"/>
                    </a:cubicBezTo>
                    <a:cubicBezTo>
                      <a:pt x="373" y="182"/>
                      <a:pt x="377" y="182"/>
                      <a:pt x="379" y="184"/>
                    </a:cubicBezTo>
                    <a:cubicBezTo>
                      <a:pt x="379" y="184"/>
                      <a:pt x="379" y="185"/>
                      <a:pt x="380" y="185"/>
                    </a:cubicBezTo>
                    <a:cubicBezTo>
                      <a:pt x="382" y="184"/>
                      <a:pt x="380" y="185"/>
                      <a:pt x="383" y="187"/>
                    </a:cubicBezTo>
                    <a:cubicBezTo>
                      <a:pt x="388" y="187"/>
                      <a:pt x="385" y="184"/>
                      <a:pt x="388" y="185"/>
                    </a:cubicBezTo>
                    <a:cubicBezTo>
                      <a:pt x="388" y="187"/>
                      <a:pt x="392" y="187"/>
                      <a:pt x="391" y="188"/>
                    </a:cubicBezTo>
                    <a:cubicBezTo>
                      <a:pt x="388" y="192"/>
                      <a:pt x="392" y="192"/>
                      <a:pt x="389" y="193"/>
                    </a:cubicBezTo>
                    <a:cubicBezTo>
                      <a:pt x="386" y="195"/>
                      <a:pt x="388" y="192"/>
                      <a:pt x="386" y="192"/>
                    </a:cubicBezTo>
                    <a:cubicBezTo>
                      <a:pt x="385" y="193"/>
                      <a:pt x="386" y="190"/>
                      <a:pt x="385" y="193"/>
                    </a:cubicBezTo>
                    <a:cubicBezTo>
                      <a:pt x="382" y="195"/>
                      <a:pt x="382" y="193"/>
                      <a:pt x="380" y="195"/>
                    </a:cubicBezTo>
                    <a:cubicBezTo>
                      <a:pt x="377" y="196"/>
                      <a:pt x="377" y="198"/>
                      <a:pt x="377" y="198"/>
                    </a:cubicBezTo>
                    <a:cubicBezTo>
                      <a:pt x="376" y="198"/>
                      <a:pt x="376" y="201"/>
                      <a:pt x="374" y="201"/>
                    </a:cubicBezTo>
                    <a:cubicBezTo>
                      <a:pt x="371" y="202"/>
                      <a:pt x="373" y="199"/>
                      <a:pt x="371" y="199"/>
                    </a:cubicBezTo>
                    <a:cubicBezTo>
                      <a:pt x="370" y="201"/>
                      <a:pt x="373" y="202"/>
                      <a:pt x="371" y="204"/>
                    </a:cubicBezTo>
                    <a:cubicBezTo>
                      <a:pt x="370" y="204"/>
                      <a:pt x="371" y="206"/>
                      <a:pt x="368" y="206"/>
                    </a:cubicBezTo>
                    <a:cubicBezTo>
                      <a:pt x="366" y="207"/>
                      <a:pt x="360" y="216"/>
                      <a:pt x="363" y="215"/>
                    </a:cubicBezTo>
                    <a:cubicBezTo>
                      <a:pt x="368" y="215"/>
                      <a:pt x="365" y="218"/>
                      <a:pt x="370" y="220"/>
                    </a:cubicBezTo>
                    <a:cubicBezTo>
                      <a:pt x="374" y="221"/>
                      <a:pt x="373" y="227"/>
                      <a:pt x="376" y="232"/>
                    </a:cubicBezTo>
                    <a:cubicBezTo>
                      <a:pt x="379" y="237"/>
                      <a:pt x="376" y="237"/>
                      <a:pt x="379" y="240"/>
                    </a:cubicBezTo>
                    <a:cubicBezTo>
                      <a:pt x="382" y="241"/>
                      <a:pt x="380" y="241"/>
                      <a:pt x="382" y="244"/>
                    </a:cubicBezTo>
                    <a:cubicBezTo>
                      <a:pt x="385" y="246"/>
                      <a:pt x="386" y="249"/>
                      <a:pt x="383" y="247"/>
                    </a:cubicBezTo>
                    <a:cubicBezTo>
                      <a:pt x="379" y="246"/>
                      <a:pt x="379" y="247"/>
                      <a:pt x="377" y="246"/>
                    </a:cubicBezTo>
                    <a:cubicBezTo>
                      <a:pt x="376" y="246"/>
                      <a:pt x="377" y="244"/>
                      <a:pt x="376" y="244"/>
                    </a:cubicBezTo>
                    <a:cubicBezTo>
                      <a:pt x="374" y="243"/>
                      <a:pt x="373" y="246"/>
                      <a:pt x="371" y="246"/>
                    </a:cubicBezTo>
                    <a:cubicBezTo>
                      <a:pt x="370" y="244"/>
                      <a:pt x="368" y="240"/>
                      <a:pt x="368" y="241"/>
                    </a:cubicBezTo>
                    <a:cubicBezTo>
                      <a:pt x="366" y="243"/>
                      <a:pt x="371" y="247"/>
                      <a:pt x="374" y="244"/>
                    </a:cubicBezTo>
                    <a:cubicBezTo>
                      <a:pt x="374" y="244"/>
                      <a:pt x="377" y="246"/>
                      <a:pt x="376" y="246"/>
                    </a:cubicBezTo>
                    <a:cubicBezTo>
                      <a:pt x="376" y="247"/>
                      <a:pt x="377" y="247"/>
                      <a:pt x="380" y="251"/>
                    </a:cubicBezTo>
                    <a:cubicBezTo>
                      <a:pt x="383" y="254"/>
                      <a:pt x="386" y="257"/>
                      <a:pt x="383" y="257"/>
                    </a:cubicBezTo>
                    <a:cubicBezTo>
                      <a:pt x="382" y="257"/>
                      <a:pt x="377" y="260"/>
                      <a:pt x="377" y="261"/>
                    </a:cubicBezTo>
                    <a:cubicBezTo>
                      <a:pt x="377" y="263"/>
                      <a:pt x="374" y="260"/>
                      <a:pt x="373" y="263"/>
                    </a:cubicBezTo>
                    <a:cubicBezTo>
                      <a:pt x="373" y="265"/>
                      <a:pt x="374" y="261"/>
                      <a:pt x="374" y="263"/>
                    </a:cubicBezTo>
                    <a:cubicBezTo>
                      <a:pt x="376" y="268"/>
                      <a:pt x="379" y="260"/>
                      <a:pt x="382" y="265"/>
                    </a:cubicBezTo>
                    <a:cubicBezTo>
                      <a:pt x="385" y="268"/>
                      <a:pt x="388" y="266"/>
                      <a:pt x="386" y="268"/>
                    </a:cubicBezTo>
                    <a:cubicBezTo>
                      <a:pt x="382" y="271"/>
                      <a:pt x="385" y="268"/>
                      <a:pt x="385" y="272"/>
                    </a:cubicBezTo>
                    <a:cubicBezTo>
                      <a:pt x="386" y="277"/>
                      <a:pt x="380" y="274"/>
                      <a:pt x="383" y="275"/>
                    </a:cubicBezTo>
                    <a:cubicBezTo>
                      <a:pt x="385" y="277"/>
                      <a:pt x="382" y="277"/>
                      <a:pt x="383" y="279"/>
                    </a:cubicBezTo>
                    <a:cubicBezTo>
                      <a:pt x="383" y="280"/>
                      <a:pt x="380" y="279"/>
                      <a:pt x="382" y="282"/>
                    </a:cubicBezTo>
                    <a:cubicBezTo>
                      <a:pt x="383" y="285"/>
                      <a:pt x="382" y="283"/>
                      <a:pt x="380" y="285"/>
                    </a:cubicBezTo>
                    <a:cubicBezTo>
                      <a:pt x="380" y="286"/>
                      <a:pt x="380" y="280"/>
                      <a:pt x="379" y="285"/>
                    </a:cubicBezTo>
                    <a:cubicBezTo>
                      <a:pt x="377" y="289"/>
                      <a:pt x="374" y="289"/>
                      <a:pt x="374" y="291"/>
                    </a:cubicBezTo>
                    <a:cubicBezTo>
                      <a:pt x="376" y="293"/>
                      <a:pt x="373" y="297"/>
                      <a:pt x="371" y="299"/>
                    </a:cubicBezTo>
                    <a:cubicBezTo>
                      <a:pt x="370" y="299"/>
                      <a:pt x="373" y="300"/>
                      <a:pt x="370" y="302"/>
                    </a:cubicBezTo>
                    <a:cubicBezTo>
                      <a:pt x="368" y="302"/>
                      <a:pt x="370" y="299"/>
                      <a:pt x="368" y="300"/>
                    </a:cubicBezTo>
                    <a:cubicBezTo>
                      <a:pt x="365" y="300"/>
                      <a:pt x="368" y="300"/>
                      <a:pt x="368" y="302"/>
                    </a:cubicBezTo>
                    <a:cubicBezTo>
                      <a:pt x="370" y="305"/>
                      <a:pt x="371" y="303"/>
                      <a:pt x="368" y="303"/>
                    </a:cubicBezTo>
                    <a:cubicBezTo>
                      <a:pt x="366" y="305"/>
                      <a:pt x="365" y="308"/>
                      <a:pt x="366" y="307"/>
                    </a:cubicBezTo>
                    <a:cubicBezTo>
                      <a:pt x="370" y="307"/>
                      <a:pt x="365" y="310"/>
                      <a:pt x="366" y="313"/>
                    </a:cubicBezTo>
                    <a:cubicBezTo>
                      <a:pt x="368" y="314"/>
                      <a:pt x="366" y="316"/>
                      <a:pt x="365" y="313"/>
                    </a:cubicBezTo>
                    <a:cubicBezTo>
                      <a:pt x="363" y="311"/>
                      <a:pt x="362" y="313"/>
                      <a:pt x="363" y="314"/>
                    </a:cubicBezTo>
                    <a:cubicBezTo>
                      <a:pt x="363" y="314"/>
                      <a:pt x="366" y="314"/>
                      <a:pt x="363" y="316"/>
                    </a:cubicBezTo>
                    <a:cubicBezTo>
                      <a:pt x="362" y="317"/>
                      <a:pt x="362" y="314"/>
                      <a:pt x="360" y="316"/>
                    </a:cubicBezTo>
                    <a:cubicBezTo>
                      <a:pt x="360" y="317"/>
                      <a:pt x="363" y="317"/>
                      <a:pt x="362" y="319"/>
                    </a:cubicBezTo>
                    <a:cubicBezTo>
                      <a:pt x="359" y="320"/>
                      <a:pt x="359" y="324"/>
                      <a:pt x="357" y="322"/>
                    </a:cubicBezTo>
                    <a:cubicBezTo>
                      <a:pt x="356" y="320"/>
                      <a:pt x="356" y="324"/>
                      <a:pt x="356" y="322"/>
                    </a:cubicBezTo>
                    <a:cubicBezTo>
                      <a:pt x="354" y="320"/>
                      <a:pt x="354" y="324"/>
                      <a:pt x="354" y="324"/>
                    </a:cubicBezTo>
                    <a:cubicBezTo>
                      <a:pt x="356" y="325"/>
                      <a:pt x="353" y="328"/>
                      <a:pt x="351" y="330"/>
                    </a:cubicBezTo>
                    <a:cubicBezTo>
                      <a:pt x="350" y="331"/>
                      <a:pt x="351" y="328"/>
                      <a:pt x="348" y="330"/>
                    </a:cubicBezTo>
                    <a:cubicBezTo>
                      <a:pt x="347" y="333"/>
                      <a:pt x="347" y="330"/>
                      <a:pt x="345" y="333"/>
                    </a:cubicBezTo>
                    <a:cubicBezTo>
                      <a:pt x="344" y="335"/>
                      <a:pt x="342" y="335"/>
                      <a:pt x="344" y="335"/>
                    </a:cubicBezTo>
                    <a:cubicBezTo>
                      <a:pt x="345" y="336"/>
                      <a:pt x="342" y="336"/>
                      <a:pt x="342" y="338"/>
                    </a:cubicBezTo>
                    <a:cubicBezTo>
                      <a:pt x="342" y="339"/>
                      <a:pt x="341" y="339"/>
                      <a:pt x="338" y="341"/>
                    </a:cubicBezTo>
                    <a:cubicBezTo>
                      <a:pt x="336" y="342"/>
                      <a:pt x="336" y="339"/>
                      <a:pt x="335" y="339"/>
                    </a:cubicBezTo>
                    <a:cubicBezTo>
                      <a:pt x="335" y="339"/>
                      <a:pt x="336" y="342"/>
                      <a:pt x="335" y="342"/>
                    </a:cubicBezTo>
                    <a:cubicBezTo>
                      <a:pt x="333" y="341"/>
                      <a:pt x="331" y="339"/>
                      <a:pt x="330" y="342"/>
                    </a:cubicBezTo>
                    <a:cubicBezTo>
                      <a:pt x="328" y="344"/>
                      <a:pt x="328" y="339"/>
                      <a:pt x="327" y="341"/>
                    </a:cubicBezTo>
                    <a:cubicBezTo>
                      <a:pt x="325" y="341"/>
                      <a:pt x="328" y="342"/>
                      <a:pt x="327" y="344"/>
                    </a:cubicBezTo>
                    <a:cubicBezTo>
                      <a:pt x="325" y="344"/>
                      <a:pt x="325" y="341"/>
                      <a:pt x="325" y="342"/>
                    </a:cubicBezTo>
                    <a:cubicBezTo>
                      <a:pt x="324" y="344"/>
                      <a:pt x="325" y="344"/>
                      <a:pt x="325" y="345"/>
                    </a:cubicBezTo>
                    <a:cubicBezTo>
                      <a:pt x="324" y="345"/>
                      <a:pt x="324" y="345"/>
                      <a:pt x="322" y="345"/>
                    </a:cubicBezTo>
                    <a:cubicBezTo>
                      <a:pt x="321" y="344"/>
                      <a:pt x="322" y="344"/>
                      <a:pt x="321" y="342"/>
                    </a:cubicBezTo>
                    <a:cubicBezTo>
                      <a:pt x="319" y="341"/>
                      <a:pt x="319" y="338"/>
                      <a:pt x="318" y="339"/>
                    </a:cubicBezTo>
                    <a:cubicBezTo>
                      <a:pt x="318" y="339"/>
                      <a:pt x="319" y="344"/>
                      <a:pt x="319" y="345"/>
                    </a:cubicBezTo>
                    <a:cubicBezTo>
                      <a:pt x="318" y="348"/>
                      <a:pt x="318" y="345"/>
                      <a:pt x="316" y="347"/>
                    </a:cubicBezTo>
                    <a:cubicBezTo>
                      <a:pt x="316" y="348"/>
                      <a:pt x="315" y="345"/>
                      <a:pt x="315" y="348"/>
                    </a:cubicBezTo>
                    <a:cubicBezTo>
                      <a:pt x="315" y="352"/>
                      <a:pt x="313" y="347"/>
                      <a:pt x="312" y="350"/>
                    </a:cubicBezTo>
                    <a:cubicBezTo>
                      <a:pt x="310" y="352"/>
                      <a:pt x="310" y="348"/>
                      <a:pt x="309" y="350"/>
                    </a:cubicBezTo>
                    <a:cubicBezTo>
                      <a:pt x="307" y="353"/>
                      <a:pt x="309" y="352"/>
                      <a:pt x="307" y="350"/>
                    </a:cubicBezTo>
                    <a:cubicBezTo>
                      <a:pt x="304" y="350"/>
                      <a:pt x="307" y="352"/>
                      <a:pt x="303" y="353"/>
                    </a:cubicBezTo>
                    <a:cubicBezTo>
                      <a:pt x="298" y="355"/>
                      <a:pt x="300" y="353"/>
                      <a:pt x="296" y="355"/>
                    </a:cubicBezTo>
                    <a:cubicBezTo>
                      <a:pt x="293" y="356"/>
                      <a:pt x="292" y="358"/>
                      <a:pt x="292" y="359"/>
                    </a:cubicBezTo>
                    <a:cubicBezTo>
                      <a:pt x="292" y="361"/>
                      <a:pt x="293" y="358"/>
                      <a:pt x="293" y="361"/>
                    </a:cubicBezTo>
                    <a:cubicBezTo>
                      <a:pt x="293" y="364"/>
                      <a:pt x="296" y="364"/>
                      <a:pt x="292" y="366"/>
                    </a:cubicBezTo>
                    <a:cubicBezTo>
                      <a:pt x="289" y="367"/>
                      <a:pt x="290" y="366"/>
                      <a:pt x="290" y="364"/>
                    </a:cubicBezTo>
                    <a:cubicBezTo>
                      <a:pt x="289" y="363"/>
                      <a:pt x="287" y="363"/>
                      <a:pt x="289" y="361"/>
                    </a:cubicBezTo>
                    <a:cubicBezTo>
                      <a:pt x="289" y="359"/>
                      <a:pt x="287" y="361"/>
                      <a:pt x="287" y="358"/>
                    </a:cubicBezTo>
                    <a:cubicBezTo>
                      <a:pt x="289" y="355"/>
                      <a:pt x="290" y="355"/>
                      <a:pt x="289" y="353"/>
                    </a:cubicBezTo>
                    <a:cubicBezTo>
                      <a:pt x="289" y="353"/>
                      <a:pt x="289" y="355"/>
                      <a:pt x="287" y="353"/>
                    </a:cubicBezTo>
                    <a:cubicBezTo>
                      <a:pt x="286" y="350"/>
                      <a:pt x="286" y="352"/>
                      <a:pt x="287" y="353"/>
                    </a:cubicBezTo>
                    <a:cubicBezTo>
                      <a:pt x="287" y="355"/>
                      <a:pt x="286" y="353"/>
                      <a:pt x="284" y="355"/>
                    </a:cubicBezTo>
                    <a:cubicBezTo>
                      <a:pt x="281" y="355"/>
                      <a:pt x="286" y="352"/>
                      <a:pt x="283" y="352"/>
                    </a:cubicBezTo>
                    <a:cubicBezTo>
                      <a:pt x="280" y="352"/>
                      <a:pt x="280" y="348"/>
                      <a:pt x="278" y="350"/>
                    </a:cubicBezTo>
                    <a:cubicBezTo>
                      <a:pt x="278" y="352"/>
                      <a:pt x="280" y="352"/>
                      <a:pt x="278" y="353"/>
                    </a:cubicBezTo>
                    <a:cubicBezTo>
                      <a:pt x="278" y="353"/>
                      <a:pt x="277" y="350"/>
                      <a:pt x="277" y="353"/>
                    </a:cubicBezTo>
                    <a:cubicBezTo>
                      <a:pt x="277" y="355"/>
                      <a:pt x="275" y="353"/>
                      <a:pt x="275" y="353"/>
                    </a:cubicBezTo>
                    <a:cubicBezTo>
                      <a:pt x="272" y="352"/>
                      <a:pt x="271" y="353"/>
                      <a:pt x="269" y="352"/>
                    </a:cubicBezTo>
                    <a:cubicBezTo>
                      <a:pt x="269" y="350"/>
                      <a:pt x="268" y="352"/>
                      <a:pt x="268" y="350"/>
                    </a:cubicBezTo>
                    <a:cubicBezTo>
                      <a:pt x="266" y="347"/>
                      <a:pt x="265" y="348"/>
                      <a:pt x="265" y="347"/>
                    </a:cubicBezTo>
                    <a:cubicBezTo>
                      <a:pt x="265" y="344"/>
                      <a:pt x="262" y="345"/>
                      <a:pt x="265" y="342"/>
                    </a:cubicBezTo>
                    <a:cubicBezTo>
                      <a:pt x="266" y="339"/>
                      <a:pt x="265" y="339"/>
                      <a:pt x="263" y="339"/>
                    </a:cubicBezTo>
                    <a:cubicBezTo>
                      <a:pt x="260" y="341"/>
                      <a:pt x="262" y="338"/>
                      <a:pt x="258" y="339"/>
                    </a:cubicBezTo>
                    <a:cubicBezTo>
                      <a:pt x="255" y="339"/>
                      <a:pt x="254" y="333"/>
                      <a:pt x="252" y="335"/>
                    </a:cubicBezTo>
                    <a:cubicBezTo>
                      <a:pt x="251" y="338"/>
                      <a:pt x="249" y="336"/>
                      <a:pt x="249" y="338"/>
                    </a:cubicBezTo>
                    <a:cubicBezTo>
                      <a:pt x="251" y="339"/>
                      <a:pt x="246" y="342"/>
                      <a:pt x="245" y="341"/>
                    </a:cubicBezTo>
                    <a:cubicBezTo>
                      <a:pt x="245" y="339"/>
                      <a:pt x="243" y="339"/>
                      <a:pt x="243" y="342"/>
                    </a:cubicBezTo>
                    <a:cubicBezTo>
                      <a:pt x="243" y="345"/>
                      <a:pt x="242" y="342"/>
                      <a:pt x="240" y="341"/>
                    </a:cubicBezTo>
                    <a:cubicBezTo>
                      <a:pt x="240" y="341"/>
                      <a:pt x="240" y="342"/>
                      <a:pt x="239" y="341"/>
                    </a:cubicBezTo>
                    <a:cubicBezTo>
                      <a:pt x="237" y="338"/>
                      <a:pt x="237" y="344"/>
                      <a:pt x="236" y="344"/>
                    </a:cubicBezTo>
                    <a:cubicBezTo>
                      <a:pt x="234" y="344"/>
                      <a:pt x="236" y="342"/>
                      <a:pt x="233" y="341"/>
                    </a:cubicBezTo>
                    <a:cubicBezTo>
                      <a:pt x="230" y="339"/>
                      <a:pt x="231" y="344"/>
                      <a:pt x="228" y="344"/>
                    </a:cubicBezTo>
                    <a:cubicBezTo>
                      <a:pt x="227" y="344"/>
                      <a:pt x="222" y="344"/>
                      <a:pt x="225" y="348"/>
                    </a:cubicBezTo>
                    <a:cubicBezTo>
                      <a:pt x="227" y="355"/>
                      <a:pt x="225" y="353"/>
                      <a:pt x="225" y="355"/>
                    </a:cubicBezTo>
                    <a:cubicBezTo>
                      <a:pt x="227" y="356"/>
                      <a:pt x="225" y="358"/>
                      <a:pt x="225" y="356"/>
                    </a:cubicBezTo>
                    <a:cubicBezTo>
                      <a:pt x="223" y="355"/>
                      <a:pt x="222" y="359"/>
                      <a:pt x="220" y="353"/>
                    </a:cubicBezTo>
                    <a:cubicBezTo>
                      <a:pt x="220" y="352"/>
                      <a:pt x="220" y="348"/>
                      <a:pt x="217" y="352"/>
                    </a:cubicBezTo>
                    <a:cubicBezTo>
                      <a:pt x="214" y="356"/>
                      <a:pt x="214" y="353"/>
                      <a:pt x="213" y="353"/>
                    </a:cubicBezTo>
                    <a:cubicBezTo>
                      <a:pt x="211" y="355"/>
                      <a:pt x="213" y="352"/>
                      <a:pt x="211" y="352"/>
                    </a:cubicBezTo>
                    <a:cubicBezTo>
                      <a:pt x="210" y="350"/>
                      <a:pt x="211" y="348"/>
                      <a:pt x="210" y="347"/>
                    </a:cubicBezTo>
                    <a:cubicBezTo>
                      <a:pt x="208" y="347"/>
                      <a:pt x="204" y="348"/>
                      <a:pt x="205" y="345"/>
                    </a:cubicBezTo>
                    <a:cubicBezTo>
                      <a:pt x="207" y="341"/>
                      <a:pt x="205" y="342"/>
                      <a:pt x="205" y="339"/>
                    </a:cubicBezTo>
                    <a:cubicBezTo>
                      <a:pt x="207" y="338"/>
                      <a:pt x="210" y="338"/>
                      <a:pt x="205" y="338"/>
                    </a:cubicBezTo>
                    <a:cubicBezTo>
                      <a:pt x="201" y="338"/>
                      <a:pt x="202" y="335"/>
                      <a:pt x="201" y="331"/>
                    </a:cubicBezTo>
                    <a:cubicBezTo>
                      <a:pt x="199" y="328"/>
                      <a:pt x="204" y="325"/>
                      <a:pt x="201" y="327"/>
                    </a:cubicBezTo>
                    <a:cubicBezTo>
                      <a:pt x="199" y="328"/>
                      <a:pt x="198" y="325"/>
                      <a:pt x="195" y="328"/>
                    </a:cubicBezTo>
                    <a:cubicBezTo>
                      <a:pt x="192" y="330"/>
                      <a:pt x="192" y="328"/>
                      <a:pt x="193" y="327"/>
                    </a:cubicBezTo>
                    <a:cubicBezTo>
                      <a:pt x="195" y="325"/>
                      <a:pt x="188" y="322"/>
                      <a:pt x="193" y="320"/>
                    </a:cubicBezTo>
                    <a:cubicBezTo>
                      <a:pt x="195" y="319"/>
                      <a:pt x="192" y="316"/>
                      <a:pt x="195" y="314"/>
                    </a:cubicBezTo>
                    <a:cubicBezTo>
                      <a:pt x="198" y="314"/>
                      <a:pt x="196" y="311"/>
                      <a:pt x="198" y="311"/>
                    </a:cubicBezTo>
                    <a:cubicBezTo>
                      <a:pt x="199" y="313"/>
                      <a:pt x="198" y="310"/>
                      <a:pt x="201" y="310"/>
                    </a:cubicBezTo>
                    <a:cubicBezTo>
                      <a:pt x="202" y="310"/>
                      <a:pt x="199" y="307"/>
                      <a:pt x="201" y="302"/>
                    </a:cubicBezTo>
                    <a:cubicBezTo>
                      <a:pt x="202" y="297"/>
                      <a:pt x="199" y="296"/>
                      <a:pt x="201" y="294"/>
                    </a:cubicBezTo>
                    <a:cubicBezTo>
                      <a:pt x="202" y="293"/>
                      <a:pt x="201" y="289"/>
                      <a:pt x="199" y="291"/>
                    </a:cubicBezTo>
                    <a:cubicBezTo>
                      <a:pt x="196" y="293"/>
                      <a:pt x="199" y="286"/>
                      <a:pt x="195" y="283"/>
                    </a:cubicBezTo>
                    <a:cubicBezTo>
                      <a:pt x="190" y="279"/>
                      <a:pt x="192" y="283"/>
                      <a:pt x="190" y="285"/>
                    </a:cubicBezTo>
                    <a:cubicBezTo>
                      <a:pt x="188" y="283"/>
                      <a:pt x="188" y="282"/>
                      <a:pt x="184" y="283"/>
                    </a:cubicBezTo>
                    <a:cubicBezTo>
                      <a:pt x="178" y="283"/>
                      <a:pt x="185" y="282"/>
                      <a:pt x="184" y="277"/>
                    </a:cubicBezTo>
                    <a:cubicBezTo>
                      <a:pt x="184" y="274"/>
                      <a:pt x="179" y="279"/>
                      <a:pt x="182" y="275"/>
                    </a:cubicBezTo>
                    <a:cubicBezTo>
                      <a:pt x="184" y="272"/>
                      <a:pt x="182" y="275"/>
                      <a:pt x="181" y="272"/>
                    </a:cubicBezTo>
                    <a:cubicBezTo>
                      <a:pt x="181" y="271"/>
                      <a:pt x="176" y="272"/>
                      <a:pt x="176" y="274"/>
                    </a:cubicBezTo>
                    <a:cubicBezTo>
                      <a:pt x="175" y="275"/>
                      <a:pt x="173" y="275"/>
                      <a:pt x="170" y="274"/>
                    </a:cubicBezTo>
                    <a:cubicBezTo>
                      <a:pt x="169" y="272"/>
                      <a:pt x="167" y="274"/>
                      <a:pt x="164" y="277"/>
                    </a:cubicBezTo>
                    <a:cubicBezTo>
                      <a:pt x="161" y="280"/>
                      <a:pt x="158" y="279"/>
                      <a:pt x="157" y="282"/>
                    </a:cubicBezTo>
                    <a:cubicBezTo>
                      <a:pt x="157" y="285"/>
                      <a:pt x="153" y="283"/>
                      <a:pt x="153" y="286"/>
                    </a:cubicBezTo>
                    <a:cubicBezTo>
                      <a:pt x="153" y="288"/>
                      <a:pt x="150" y="289"/>
                      <a:pt x="144" y="289"/>
                    </a:cubicBezTo>
                    <a:cubicBezTo>
                      <a:pt x="146" y="286"/>
                      <a:pt x="144" y="286"/>
                      <a:pt x="143" y="286"/>
                    </a:cubicBezTo>
                    <a:cubicBezTo>
                      <a:pt x="141" y="285"/>
                      <a:pt x="141" y="288"/>
                      <a:pt x="140" y="286"/>
                    </a:cubicBezTo>
                    <a:cubicBezTo>
                      <a:pt x="138" y="285"/>
                      <a:pt x="134" y="286"/>
                      <a:pt x="135" y="285"/>
                    </a:cubicBezTo>
                    <a:cubicBezTo>
                      <a:pt x="137" y="283"/>
                      <a:pt x="131" y="282"/>
                      <a:pt x="129" y="286"/>
                    </a:cubicBezTo>
                    <a:cubicBezTo>
                      <a:pt x="128" y="289"/>
                      <a:pt x="126" y="286"/>
                      <a:pt x="126" y="289"/>
                    </a:cubicBezTo>
                    <a:cubicBezTo>
                      <a:pt x="125" y="293"/>
                      <a:pt x="125" y="291"/>
                      <a:pt x="123" y="294"/>
                    </a:cubicBezTo>
                    <a:cubicBezTo>
                      <a:pt x="122" y="289"/>
                      <a:pt x="128" y="282"/>
                      <a:pt x="117" y="288"/>
                    </a:cubicBezTo>
                    <a:cubicBezTo>
                      <a:pt x="117" y="288"/>
                      <a:pt x="115" y="288"/>
                      <a:pt x="114" y="288"/>
                    </a:cubicBezTo>
                    <a:cubicBezTo>
                      <a:pt x="114" y="289"/>
                      <a:pt x="114" y="288"/>
                      <a:pt x="111" y="288"/>
                    </a:cubicBezTo>
                    <a:cubicBezTo>
                      <a:pt x="109" y="289"/>
                      <a:pt x="106" y="283"/>
                      <a:pt x="105" y="286"/>
                    </a:cubicBezTo>
                    <a:cubicBezTo>
                      <a:pt x="105" y="288"/>
                      <a:pt x="103" y="288"/>
                      <a:pt x="102" y="286"/>
                    </a:cubicBezTo>
                    <a:cubicBezTo>
                      <a:pt x="100" y="283"/>
                      <a:pt x="102" y="288"/>
                      <a:pt x="100" y="288"/>
                    </a:cubicBezTo>
                    <a:cubicBezTo>
                      <a:pt x="99" y="288"/>
                      <a:pt x="99" y="283"/>
                      <a:pt x="97" y="283"/>
                    </a:cubicBezTo>
                    <a:cubicBezTo>
                      <a:pt x="94" y="283"/>
                      <a:pt x="93" y="285"/>
                      <a:pt x="94" y="282"/>
                    </a:cubicBezTo>
                    <a:cubicBezTo>
                      <a:pt x="94" y="280"/>
                      <a:pt x="94" y="280"/>
                      <a:pt x="93" y="280"/>
                    </a:cubicBezTo>
                    <a:cubicBezTo>
                      <a:pt x="91" y="282"/>
                      <a:pt x="87" y="279"/>
                      <a:pt x="87" y="275"/>
                    </a:cubicBezTo>
                    <a:cubicBezTo>
                      <a:pt x="87" y="272"/>
                      <a:pt x="85" y="274"/>
                      <a:pt x="82" y="274"/>
                    </a:cubicBezTo>
                    <a:cubicBezTo>
                      <a:pt x="80" y="275"/>
                      <a:pt x="79" y="269"/>
                      <a:pt x="77" y="269"/>
                    </a:cubicBezTo>
                    <a:cubicBezTo>
                      <a:pt x="74" y="269"/>
                      <a:pt x="74" y="266"/>
                      <a:pt x="71" y="266"/>
                    </a:cubicBezTo>
                    <a:cubicBezTo>
                      <a:pt x="68" y="265"/>
                      <a:pt x="73" y="263"/>
                      <a:pt x="67" y="261"/>
                    </a:cubicBezTo>
                    <a:cubicBezTo>
                      <a:pt x="62" y="260"/>
                      <a:pt x="64" y="269"/>
                      <a:pt x="61" y="263"/>
                    </a:cubicBezTo>
                    <a:cubicBezTo>
                      <a:pt x="61" y="261"/>
                      <a:pt x="56" y="260"/>
                      <a:pt x="53" y="257"/>
                    </a:cubicBezTo>
                    <a:cubicBezTo>
                      <a:pt x="50" y="254"/>
                      <a:pt x="50" y="258"/>
                      <a:pt x="47" y="252"/>
                    </a:cubicBezTo>
                    <a:cubicBezTo>
                      <a:pt x="45" y="249"/>
                      <a:pt x="42" y="255"/>
                      <a:pt x="42" y="251"/>
                    </a:cubicBezTo>
                    <a:cubicBezTo>
                      <a:pt x="44" y="246"/>
                      <a:pt x="42" y="243"/>
                      <a:pt x="41" y="241"/>
                    </a:cubicBezTo>
                    <a:cubicBezTo>
                      <a:pt x="39" y="238"/>
                      <a:pt x="42" y="238"/>
                      <a:pt x="44" y="240"/>
                    </a:cubicBezTo>
                    <a:cubicBezTo>
                      <a:pt x="45" y="243"/>
                      <a:pt x="45" y="240"/>
                      <a:pt x="47" y="240"/>
                    </a:cubicBezTo>
                    <a:cubicBezTo>
                      <a:pt x="52" y="238"/>
                      <a:pt x="47" y="235"/>
                      <a:pt x="48" y="234"/>
                    </a:cubicBezTo>
                    <a:cubicBezTo>
                      <a:pt x="48" y="232"/>
                      <a:pt x="42" y="232"/>
                      <a:pt x="44" y="227"/>
                    </a:cubicBezTo>
                    <a:cubicBezTo>
                      <a:pt x="45" y="226"/>
                      <a:pt x="41" y="224"/>
                      <a:pt x="47" y="223"/>
                    </a:cubicBezTo>
                    <a:cubicBezTo>
                      <a:pt x="52" y="223"/>
                      <a:pt x="47" y="221"/>
                      <a:pt x="53" y="216"/>
                    </a:cubicBezTo>
                    <a:cubicBezTo>
                      <a:pt x="56" y="213"/>
                      <a:pt x="53" y="213"/>
                      <a:pt x="55" y="210"/>
                    </a:cubicBezTo>
                    <a:cubicBezTo>
                      <a:pt x="58" y="207"/>
                      <a:pt x="55" y="206"/>
                      <a:pt x="55" y="207"/>
                    </a:cubicBezTo>
                    <a:cubicBezTo>
                      <a:pt x="53" y="210"/>
                      <a:pt x="53" y="206"/>
                      <a:pt x="52" y="207"/>
                    </a:cubicBezTo>
                    <a:cubicBezTo>
                      <a:pt x="50" y="207"/>
                      <a:pt x="52" y="202"/>
                      <a:pt x="45" y="202"/>
                    </a:cubicBezTo>
                    <a:cubicBezTo>
                      <a:pt x="39" y="204"/>
                      <a:pt x="41" y="206"/>
                      <a:pt x="36" y="207"/>
                    </a:cubicBezTo>
                    <a:cubicBezTo>
                      <a:pt x="35" y="207"/>
                      <a:pt x="35" y="207"/>
                      <a:pt x="35" y="207"/>
                    </a:cubicBezTo>
                    <a:cubicBezTo>
                      <a:pt x="32" y="207"/>
                      <a:pt x="27" y="206"/>
                      <a:pt x="26" y="204"/>
                    </a:cubicBezTo>
                    <a:cubicBezTo>
                      <a:pt x="26" y="202"/>
                      <a:pt x="24" y="206"/>
                      <a:pt x="21" y="202"/>
                    </a:cubicBezTo>
                    <a:cubicBezTo>
                      <a:pt x="20" y="199"/>
                      <a:pt x="23" y="201"/>
                      <a:pt x="21" y="196"/>
                    </a:cubicBezTo>
                    <a:cubicBezTo>
                      <a:pt x="18" y="192"/>
                      <a:pt x="17" y="196"/>
                      <a:pt x="17" y="193"/>
                    </a:cubicBezTo>
                    <a:cubicBezTo>
                      <a:pt x="15" y="190"/>
                      <a:pt x="12" y="193"/>
                      <a:pt x="9" y="190"/>
                    </a:cubicBezTo>
                    <a:cubicBezTo>
                      <a:pt x="7" y="190"/>
                      <a:pt x="7" y="188"/>
                      <a:pt x="10" y="188"/>
                    </a:cubicBezTo>
                    <a:cubicBezTo>
                      <a:pt x="13" y="188"/>
                      <a:pt x="15" y="187"/>
                      <a:pt x="13" y="185"/>
                    </a:cubicBezTo>
                    <a:cubicBezTo>
                      <a:pt x="10" y="184"/>
                      <a:pt x="13" y="181"/>
                      <a:pt x="12" y="179"/>
                    </a:cubicBezTo>
                    <a:cubicBezTo>
                      <a:pt x="10" y="178"/>
                      <a:pt x="12" y="176"/>
                      <a:pt x="12" y="174"/>
                    </a:cubicBezTo>
                    <a:cubicBezTo>
                      <a:pt x="10" y="173"/>
                      <a:pt x="6" y="171"/>
                      <a:pt x="6" y="174"/>
                    </a:cubicBezTo>
                    <a:cubicBezTo>
                      <a:pt x="6" y="176"/>
                      <a:pt x="3" y="173"/>
                      <a:pt x="4" y="170"/>
                    </a:cubicBezTo>
                    <a:cubicBezTo>
                      <a:pt x="4" y="168"/>
                      <a:pt x="1" y="168"/>
                      <a:pt x="3" y="165"/>
                    </a:cubicBezTo>
                    <a:cubicBezTo>
                      <a:pt x="9" y="164"/>
                      <a:pt x="0" y="159"/>
                      <a:pt x="7" y="157"/>
                    </a:cubicBezTo>
                    <a:cubicBezTo>
                      <a:pt x="13" y="156"/>
                      <a:pt x="10" y="153"/>
                      <a:pt x="13" y="153"/>
                    </a:cubicBezTo>
                    <a:cubicBezTo>
                      <a:pt x="18" y="154"/>
                      <a:pt x="17" y="148"/>
                      <a:pt x="18" y="153"/>
                    </a:cubicBezTo>
                    <a:cubicBezTo>
                      <a:pt x="20" y="157"/>
                      <a:pt x="21" y="153"/>
                      <a:pt x="23" y="154"/>
                    </a:cubicBezTo>
                    <a:cubicBezTo>
                      <a:pt x="26" y="156"/>
                      <a:pt x="26" y="153"/>
                      <a:pt x="27" y="148"/>
                    </a:cubicBezTo>
                    <a:cubicBezTo>
                      <a:pt x="29" y="145"/>
                      <a:pt x="38" y="150"/>
                      <a:pt x="39" y="143"/>
                    </a:cubicBezTo>
                    <a:cubicBezTo>
                      <a:pt x="41" y="140"/>
                      <a:pt x="48" y="139"/>
                      <a:pt x="52" y="137"/>
                    </a:cubicBezTo>
                    <a:cubicBezTo>
                      <a:pt x="53" y="136"/>
                      <a:pt x="53" y="137"/>
                      <a:pt x="56" y="134"/>
                    </a:cubicBezTo>
                    <a:cubicBezTo>
                      <a:pt x="56" y="132"/>
                      <a:pt x="53" y="128"/>
                      <a:pt x="56" y="126"/>
                    </a:cubicBezTo>
                    <a:cubicBezTo>
                      <a:pt x="59" y="126"/>
                      <a:pt x="55" y="125"/>
                      <a:pt x="58" y="123"/>
                    </a:cubicBezTo>
                    <a:cubicBezTo>
                      <a:pt x="62" y="122"/>
                      <a:pt x="55" y="109"/>
                      <a:pt x="56" y="106"/>
                    </a:cubicBezTo>
                    <a:cubicBezTo>
                      <a:pt x="58" y="103"/>
                      <a:pt x="47" y="103"/>
                      <a:pt x="55" y="101"/>
                    </a:cubicBezTo>
                    <a:cubicBezTo>
                      <a:pt x="59" y="100"/>
                      <a:pt x="65" y="98"/>
                      <a:pt x="67" y="98"/>
                    </a:cubicBezTo>
                    <a:cubicBezTo>
                      <a:pt x="70" y="100"/>
                      <a:pt x="73" y="101"/>
                      <a:pt x="74" y="98"/>
                    </a:cubicBezTo>
                    <a:cubicBezTo>
                      <a:pt x="74" y="95"/>
                      <a:pt x="70" y="97"/>
                      <a:pt x="71" y="94"/>
                    </a:cubicBezTo>
                    <a:cubicBezTo>
                      <a:pt x="74" y="91"/>
                      <a:pt x="76" y="81"/>
                      <a:pt x="76" y="78"/>
                    </a:cubicBezTo>
                    <a:cubicBezTo>
                      <a:pt x="77" y="73"/>
                      <a:pt x="82" y="80"/>
                      <a:pt x="87" y="80"/>
                    </a:cubicBezTo>
                    <a:cubicBezTo>
                      <a:pt x="91" y="78"/>
                      <a:pt x="90" y="81"/>
                      <a:pt x="93" y="80"/>
                    </a:cubicBezTo>
                    <a:cubicBezTo>
                      <a:pt x="97" y="78"/>
                      <a:pt x="99" y="76"/>
                      <a:pt x="97" y="73"/>
                    </a:cubicBezTo>
                    <a:cubicBezTo>
                      <a:pt x="96" y="70"/>
                      <a:pt x="94" y="64"/>
                      <a:pt x="103" y="61"/>
                    </a:cubicBezTo>
                    <a:cubicBezTo>
                      <a:pt x="111" y="59"/>
                      <a:pt x="102" y="53"/>
                      <a:pt x="111" y="55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4" y="58"/>
                      <a:pt x="118" y="64"/>
                      <a:pt x="123" y="66"/>
                    </a:cubicBezTo>
                    <a:cubicBezTo>
                      <a:pt x="126" y="69"/>
                      <a:pt x="128" y="64"/>
                      <a:pt x="129" y="67"/>
                    </a:cubicBezTo>
                    <a:cubicBezTo>
                      <a:pt x="131" y="70"/>
                      <a:pt x="132" y="67"/>
                      <a:pt x="132" y="69"/>
                    </a:cubicBezTo>
                    <a:cubicBezTo>
                      <a:pt x="134" y="72"/>
                      <a:pt x="141" y="78"/>
                      <a:pt x="140" y="84"/>
                    </a:cubicBezTo>
                    <a:cubicBezTo>
                      <a:pt x="138" y="91"/>
                      <a:pt x="141" y="89"/>
                      <a:pt x="138" y="94"/>
                    </a:cubicBezTo>
                    <a:cubicBezTo>
                      <a:pt x="137" y="95"/>
                      <a:pt x="137" y="100"/>
                      <a:pt x="141" y="100"/>
                    </a:cubicBezTo>
                    <a:cubicBezTo>
                      <a:pt x="144" y="100"/>
                      <a:pt x="147" y="101"/>
                      <a:pt x="152" y="101"/>
                    </a:cubicBezTo>
                    <a:cubicBezTo>
                      <a:pt x="157" y="101"/>
                      <a:pt x="161" y="101"/>
                      <a:pt x="169" y="109"/>
                    </a:cubicBezTo>
                    <a:cubicBezTo>
                      <a:pt x="178" y="117"/>
                      <a:pt x="176" y="111"/>
                      <a:pt x="178" y="117"/>
                    </a:cubicBezTo>
                    <a:cubicBezTo>
                      <a:pt x="179" y="125"/>
                      <a:pt x="181" y="122"/>
                      <a:pt x="182" y="126"/>
                    </a:cubicBezTo>
                    <a:cubicBezTo>
                      <a:pt x="182" y="129"/>
                      <a:pt x="185" y="126"/>
                      <a:pt x="188" y="128"/>
                    </a:cubicBezTo>
                    <a:cubicBezTo>
                      <a:pt x="202" y="129"/>
                      <a:pt x="204" y="129"/>
                      <a:pt x="214" y="128"/>
                    </a:cubicBezTo>
                    <a:cubicBezTo>
                      <a:pt x="225" y="128"/>
                      <a:pt x="228" y="134"/>
                      <a:pt x="231" y="134"/>
                    </a:cubicBezTo>
                    <a:cubicBezTo>
                      <a:pt x="234" y="134"/>
                      <a:pt x="240" y="140"/>
                      <a:pt x="245" y="137"/>
                    </a:cubicBezTo>
                    <a:cubicBezTo>
                      <a:pt x="249" y="136"/>
                      <a:pt x="246" y="140"/>
                      <a:pt x="248" y="140"/>
                    </a:cubicBezTo>
                    <a:cubicBezTo>
                      <a:pt x="251" y="139"/>
                      <a:pt x="251" y="142"/>
                      <a:pt x="252" y="140"/>
                    </a:cubicBezTo>
                    <a:cubicBezTo>
                      <a:pt x="265" y="132"/>
                      <a:pt x="265" y="136"/>
                      <a:pt x="268" y="132"/>
                    </a:cubicBezTo>
                    <a:cubicBezTo>
                      <a:pt x="272" y="129"/>
                      <a:pt x="269" y="131"/>
                      <a:pt x="274" y="131"/>
                    </a:cubicBezTo>
                    <a:cubicBezTo>
                      <a:pt x="280" y="131"/>
                      <a:pt x="280" y="132"/>
                      <a:pt x="283" y="131"/>
                    </a:cubicBezTo>
                    <a:cubicBezTo>
                      <a:pt x="284" y="129"/>
                      <a:pt x="286" y="132"/>
                      <a:pt x="287" y="131"/>
                    </a:cubicBezTo>
                    <a:cubicBezTo>
                      <a:pt x="289" y="128"/>
                      <a:pt x="292" y="129"/>
                      <a:pt x="295" y="125"/>
                    </a:cubicBezTo>
                    <a:cubicBezTo>
                      <a:pt x="300" y="120"/>
                      <a:pt x="301" y="120"/>
                      <a:pt x="306" y="117"/>
                    </a:cubicBezTo>
                    <a:cubicBezTo>
                      <a:pt x="309" y="115"/>
                      <a:pt x="303" y="112"/>
                      <a:pt x="303" y="109"/>
                    </a:cubicBezTo>
                    <a:cubicBezTo>
                      <a:pt x="303" y="104"/>
                      <a:pt x="303" y="101"/>
                      <a:pt x="306" y="101"/>
                    </a:cubicBezTo>
                    <a:cubicBezTo>
                      <a:pt x="310" y="100"/>
                      <a:pt x="313" y="108"/>
                      <a:pt x="321" y="104"/>
                    </a:cubicBezTo>
                    <a:cubicBezTo>
                      <a:pt x="327" y="101"/>
                      <a:pt x="325" y="97"/>
                      <a:pt x="330" y="97"/>
                    </a:cubicBezTo>
                    <a:cubicBezTo>
                      <a:pt x="333" y="98"/>
                      <a:pt x="336" y="97"/>
                      <a:pt x="339" y="94"/>
                    </a:cubicBezTo>
                    <a:cubicBezTo>
                      <a:pt x="342" y="92"/>
                      <a:pt x="339" y="92"/>
                      <a:pt x="342" y="87"/>
                    </a:cubicBezTo>
                    <a:cubicBezTo>
                      <a:pt x="345" y="84"/>
                      <a:pt x="350" y="86"/>
                      <a:pt x="353" y="83"/>
                    </a:cubicBezTo>
                    <a:cubicBezTo>
                      <a:pt x="357" y="81"/>
                      <a:pt x="359" y="84"/>
                      <a:pt x="360" y="83"/>
                    </a:cubicBezTo>
                    <a:cubicBezTo>
                      <a:pt x="362" y="81"/>
                      <a:pt x="366" y="84"/>
                      <a:pt x="370" y="83"/>
                    </a:cubicBezTo>
                    <a:cubicBezTo>
                      <a:pt x="371" y="81"/>
                      <a:pt x="368" y="76"/>
                      <a:pt x="365" y="73"/>
                    </a:cubicBezTo>
                    <a:cubicBezTo>
                      <a:pt x="362" y="70"/>
                      <a:pt x="360" y="67"/>
                      <a:pt x="354" y="67"/>
                    </a:cubicBezTo>
                    <a:cubicBezTo>
                      <a:pt x="348" y="67"/>
                      <a:pt x="351" y="73"/>
                      <a:pt x="348" y="70"/>
                    </a:cubicBezTo>
                    <a:cubicBezTo>
                      <a:pt x="345" y="69"/>
                      <a:pt x="341" y="69"/>
                      <a:pt x="339" y="70"/>
                    </a:cubicBezTo>
                    <a:cubicBezTo>
                      <a:pt x="338" y="72"/>
                      <a:pt x="333" y="67"/>
                      <a:pt x="336" y="66"/>
                    </a:cubicBezTo>
                    <a:cubicBezTo>
                      <a:pt x="339" y="63"/>
                      <a:pt x="333" y="67"/>
                      <a:pt x="344" y="46"/>
                    </a:cubicBezTo>
                    <a:cubicBezTo>
                      <a:pt x="351" y="50"/>
                      <a:pt x="354" y="50"/>
                      <a:pt x="360" y="44"/>
                    </a:cubicBezTo>
                    <a:cubicBezTo>
                      <a:pt x="366" y="38"/>
                      <a:pt x="365" y="33"/>
                      <a:pt x="373" y="24"/>
                    </a:cubicBezTo>
                    <a:cubicBezTo>
                      <a:pt x="379" y="16"/>
                      <a:pt x="376" y="13"/>
                      <a:pt x="371" y="13"/>
                    </a:cubicBezTo>
                    <a:cubicBezTo>
                      <a:pt x="366" y="13"/>
                      <a:pt x="373" y="3"/>
                      <a:pt x="388" y="2"/>
                    </a:cubicBezTo>
                    <a:cubicBezTo>
                      <a:pt x="401" y="0"/>
                      <a:pt x="406" y="5"/>
                      <a:pt x="411" y="5"/>
                    </a:cubicBezTo>
                    <a:cubicBezTo>
                      <a:pt x="415" y="5"/>
                      <a:pt x="424" y="18"/>
                      <a:pt x="427" y="33"/>
                    </a:cubicBezTo>
                    <a:cubicBezTo>
                      <a:pt x="429" y="50"/>
                      <a:pt x="432" y="49"/>
                      <a:pt x="441" y="50"/>
                    </a:cubicBezTo>
                    <a:cubicBezTo>
                      <a:pt x="450" y="52"/>
                      <a:pt x="447" y="56"/>
                      <a:pt x="452" y="56"/>
                    </a:cubicBezTo>
                    <a:cubicBezTo>
                      <a:pt x="456" y="58"/>
                      <a:pt x="452" y="61"/>
                      <a:pt x="455" y="63"/>
                    </a:cubicBezTo>
                    <a:cubicBezTo>
                      <a:pt x="458" y="64"/>
                      <a:pt x="452" y="66"/>
                      <a:pt x="456" y="69"/>
                    </a:cubicBezTo>
                    <a:cubicBezTo>
                      <a:pt x="461" y="73"/>
                      <a:pt x="467" y="72"/>
                      <a:pt x="471" y="67"/>
                    </a:cubicBezTo>
                    <a:cubicBezTo>
                      <a:pt x="476" y="64"/>
                      <a:pt x="476" y="69"/>
                      <a:pt x="481" y="64"/>
                    </a:cubicBezTo>
                    <a:cubicBezTo>
                      <a:pt x="485" y="59"/>
                      <a:pt x="490" y="67"/>
                      <a:pt x="485" y="73"/>
                    </a:cubicBezTo>
                    <a:cubicBezTo>
                      <a:pt x="481" y="81"/>
                      <a:pt x="478" y="104"/>
                      <a:pt x="471" y="101"/>
                    </a:cubicBezTo>
                    <a:cubicBezTo>
                      <a:pt x="465" y="98"/>
                      <a:pt x="464" y="97"/>
                      <a:pt x="462" y="100"/>
                    </a:cubicBezTo>
                    <a:cubicBezTo>
                      <a:pt x="461" y="104"/>
                      <a:pt x="455" y="100"/>
                      <a:pt x="458" y="106"/>
                    </a:cubicBezTo>
                    <a:cubicBezTo>
                      <a:pt x="459" y="112"/>
                      <a:pt x="461" y="119"/>
                      <a:pt x="458" y="123"/>
                    </a:cubicBezTo>
                    <a:cubicBezTo>
                      <a:pt x="456" y="129"/>
                      <a:pt x="455" y="123"/>
                      <a:pt x="453" y="129"/>
                    </a:cubicBezTo>
                    <a:cubicBezTo>
                      <a:pt x="453" y="131"/>
                      <a:pt x="453" y="131"/>
                      <a:pt x="453" y="131"/>
                    </a:cubicBez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111" name="Freeform 11"/>
              <p:cNvSpPr>
                <a:spLocks noEditPoints="1"/>
              </p:cNvSpPr>
              <p:nvPr/>
            </p:nvSpPr>
            <p:spPr bwMode="auto">
              <a:xfrm>
                <a:off x="5259" y="3746"/>
                <a:ext cx="190" cy="266"/>
              </a:xfrm>
              <a:custGeom>
                <a:avLst/>
                <a:gdLst/>
                <a:ahLst/>
                <a:cxnLst>
                  <a:cxn ang="0">
                    <a:pos x="47" y="68"/>
                  </a:cxn>
                  <a:cxn ang="0">
                    <a:pos x="53" y="68"/>
                  </a:cxn>
                  <a:cxn ang="0">
                    <a:pos x="53" y="70"/>
                  </a:cxn>
                  <a:cxn ang="0">
                    <a:pos x="56" y="74"/>
                  </a:cxn>
                  <a:cxn ang="0">
                    <a:pos x="62" y="76"/>
                  </a:cxn>
                  <a:cxn ang="0">
                    <a:pos x="62" y="82"/>
                  </a:cxn>
                  <a:cxn ang="0">
                    <a:pos x="53" y="95"/>
                  </a:cxn>
                  <a:cxn ang="0">
                    <a:pos x="53" y="101"/>
                  </a:cxn>
                  <a:cxn ang="0">
                    <a:pos x="51" y="104"/>
                  </a:cxn>
                  <a:cxn ang="0">
                    <a:pos x="39" y="113"/>
                  </a:cxn>
                  <a:cxn ang="0">
                    <a:pos x="36" y="126"/>
                  </a:cxn>
                  <a:cxn ang="0">
                    <a:pos x="30" y="132"/>
                  </a:cxn>
                  <a:cxn ang="0">
                    <a:pos x="18" y="135"/>
                  </a:cxn>
                  <a:cxn ang="0">
                    <a:pos x="13" y="132"/>
                  </a:cxn>
                  <a:cxn ang="0">
                    <a:pos x="9" y="130"/>
                  </a:cxn>
                  <a:cxn ang="0">
                    <a:pos x="1" y="129"/>
                  </a:cxn>
                  <a:cxn ang="0">
                    <a:pos x="4" y="124"/>
                  </a:cxn>
                  <a:cxn ang="0">
                    <a:pos x="9" y="115"/>
                  </a:cxn>
                  <a:cxn ang="0">
                    <a:pos x="19" y="105"/>
                  </a:cxn>
                  <a:cxn ang="0">
                    <a:pos x="24" y="101"/>
                  </a:cxn>
                  <a:cxn ang="0">
                    <a:pos x="35" y="95"/>
                  </a:cxn>
                  <a:cxn ang="0">
                    <a:pos x="44" y="79"/>
                  </a:cxn>
                  <a:cxn ang="0">
                    <a:pos x="47" y="68"/>
                  </a:cxn>
                  <a:cxn ang="0">
                    <a:pos x="74" y="78"/>
                  </a:cxn>
                  <a:cxn ang="0">
                    <a:pos x="85" y="56"/>
                  </a:cxn>
                  <a:cxn ang="0">
                    <a:pos x="91" y="53"/>
                  </a:cxn>
                  <a:cxn ang="0">
                    <a:pos x="94" y="47"/>
                  </a:cxn>
                  <a:cxn ang="0">
                    <a:pos x="97" y="37"/>
                  </a:cxn>
                  <a:cxn ang="0">
                    <a:pos x="91" y="36"/>
                  </a:cxn>
                  <a:cxn ang="0">
                    <a:pos x="80" y="36"/>
                  </a:cxn>
                  <a:cxn ang="0">
                    <a:pos x="74" y="23"/>
                  </a:cxn>
                  <a:cxn ang="0">
                    <a:pos x="74" y="28"/>
                  </a:cxn>
                  <a:cxn ang="0">
                    <a:pos x="68" y="22"/>
                  </a:cxn>
                  <a:cxn ang="0">
                    <a:pos x="65" y="16"/>
                  </a:cxn>
                  <a:cxn ang="0">
                    <a:pos x="63" y="9"/>
                  </a:cxn>
                  <a:cxn ang="0">
                    <a:pos x="57" y="5"/>
                  </a:cxn>
                  <a:cxn ang="0">
                    <a:pos x="51" y="0"/>
                  </a:cxn>
                  <a:cxn ang="0">
                    <a:pos x="53" y="5"/>
                  </a:cxn>
                  <a:cxn ang="0">
                    <a:pos x="56" y="9"/>
                  </a:cxn>
                  <a:cxn ang="0">
                    <a:pos x="62" y="20"/>
                  </a:cxn>
                  <a:cxn ang="0">
                    <a:pos x="63" y="23"/>
                  </a:cxn>
                  <a:cxn ang="0">
                    <a:pos x="66" y="31"/>
                  </a:cxn>
                  <a:cxn ang="0">
                    <a:pos x="66" y="43"/>
                  </a:cxn>
                  <a:cxn ang="0">
                    <a:pos x="59" y="53"/>
                  </a:cxn>
                  <a:cxn ang="0">
                    <a:pos x="68" y="60"/>
                  </a:cxn>
                  <a:cxn ang="0">
                    <a:pos x="68" y="73"/>
                  </a:cxn>
                  <a:cxn ang="0">
                    <a:pos x="68" y="76"/>
                  </a:cxn>
                  <a:cxn ang="0">
                    <a:pos x="74" y="78"/>
                  </a:cxn>
                </a:cxnLst>
                <a:rect l="0" t="0" r="r" b="b"/>
                <a:pathLst>
                  <a:path w="98" h="137">
                    <a:moveTo>
                      <a:pt x="47" y="68"/>
                    </a:moveTo>
                    <a:cubicBezTo>
                      <a:pt x="51" y="64"/>
                      <a:pt x="54" y="67"/>
                      <a:pt x="53" y="68"/>
                    </a:cubicBezTo>
                    <a:cubicBezTo>
                      <a:pt x="50" y="68"/>
                      <a:pt x="51" y="70"/>
                      <a:pt x="53" y="70"/>
                    </a:cubicBezTo>
                    <a:cubicBezTo>
                      <a:pt x="54" y="70"/>
                      <a:pt x="51" y="79"/>
                      <a:pt x="56" y="74"/>
                    </a:cubicBezTo>
                    <a:cubicBezTo>
                      <a:pt x="62" y="70"/>
                      <a:pt x="65" y="71"/>
                      <a:pt x="62" y="76"/>
                    </a:cubicBezTo>
                    <a:cubicBezTo>
                      <a:pt x="60" y="79"/>
                      <a:pt x="66" y="78"/>
                      <a:pt x="62" y="82"/>
                    </a:cubicBezTo>
                    <a:cubicBezTo>
                      <a:pt x="57" y="88"/>
                      <a:pt x="56" y="95"/>
                      <a:pt x="53" y="95"/>
                    </a:cubicBezTo>
                    <a:cubicBezTo>
                      <a:pt x="51" y="95"/>
                      <a:pt x="50" y="101"/>
                      <a:pt x="53" y="101"/>
                    </a:cubicBezTo>
                    <a:cubicBezTo>
                      <a:pt x="56" y="102"/>
                      <a:pt x="54" y="105"/>
                      <a:pt x="51" y="104"/>
                    </a:cubicBezTo>
                    <a:cubicBezTo>
                      <a:pt x="50" y="104"/>
                      <a:pt x="39" y="105"/>
                      <a:pt x="39" y="113"/>
                    </a:cubicBezTo>
                    <a:cubicBezTo>
                      <a:pt x="39" y="120"/>
                      <a:pt x="33" y="123"/>
                      <a:pt x="36" y="126"/>
                    </a:cubicBezTo>
                    <a:cubicBezTo>
                      <a:pt x="38" y="129"/>
                      <a:pt x="33" y="126"/>
                      <a:pt x="30" y="132"/>
                    </a:cubicBezTo>
                    <a:cubicBezTo>
                      <a:pt x="25" y="137"/>
                      <a:pt x="22" y="137"/>
                      <a:pt x="18" y="135"/>
                    </a:cubicBezTo>
                    <a:cubicBezTo>
                      <a:pt x="13" y="135"/>
                      <a:pt x="16" y="132"/>
                      <a:pt x="13" y="132"/>
                    </a:cubicBezTo>
                    <a:cubicBezTo>
                      <a:pt x="10" y="133"/>
                      <a:pt x="12" y="129"/>
                      <a:pt x="9" y="130"/>
                    </a:cubicBezTo>
                    <a:cubicBezTo>
                      <a:pt x="6" y="133"/>
                      <a:pt x="3" y="132"/>
                      <a:pt x="1" y="129"/>
                    </a:cubicBezTo>
                    <a:cubicBezTo>
                      <a:pt x="0" y="126"/>
                      <a:pt x="6" y="127"/>
                      <a:pt x="4" y="124"/>
                    </a:cubicBezTo>
                    <a:cubicBezTo>
                      <a:pt x="3" y="121"/>
                      <a:pt x="6" y="118"/>
                      <a:pt x="9" y="115"/>
                    </a:cubicBezTo>
                    <a:cubicBezTo>
                      <a:pt x="13" y="112"/>
                      <a:pt x="15" y="105"/>
                      <a:pt x="19" y="105"/>
                    </a:cubicBezTo>
                    <a:cubicBezTo>
                      <a:pt x="22" y="105"/>
                      <a:pt x="22" y="102"/>
                      <a:pt x="24" y="101"/>
                    </a:cubicBezTo>
                    <a:cubicBezTo>
                      <a:pt x="27" y="101"/>
                      <a:pt x="30" y="96"/>
                      <a:pt x="35" y="95"/>
                    </a:cubicBezTo>
                    <a:cubicBezTo>
                      <a:pt x="38" y="92"/>
                      <a:pt x="39" y="81"/>
                      <a:pt x="44" y="79"/>
                    </a:cubicBezTo>
                    <a:cubicBezTo>
                      <a:pt x="48" y="78"/>
                      <a:pt x="44" y="71"/>
                      <a:pt x="47" y="68"/>
                    </a:cubicBezTo>
                    <a:close/>
                    <a:moveTo>
                      <a:pt x="74" y="78"/>
                    </a:moveTo>
                    <a:cubicBezTo>
                      <a:pt x="76" y="76"/>
                      <a:pt x="88" y="59"/>
                      <a:pt x="85" y="56"/>
                    </a:cubicBezTo>
                    <a:cubicBezTo>
                      <a:pt x="83" y="54"/>
                      <a:pt x="86" y="48"/>
                      <a:pt x="91" y="53"/>
                    </a:cubicBezTo>
                    <a:cubicBezTo>
                      <a:pt x="95" y="56"/>
                      <a:pt x="89" y="47"/>
                      <a:pt x="94" y="47"/>
                    </a:cubicBezTo>
                    <a:cubicBezTo>
                      <a:pt x="97" y="45"/>
                      <a:pt x="95" y="39"/>
                      <a:pt x="97" y="37"/>
                    </a:cubicBezTo>
                    <a:cubicBezTo>
                      <a:pt x="98" y="34"/>
                      <a:pt x="92" y="33"/>
                      <a:pt x="91" y="36"/>
                    </a:cubicBezTo>
                    <a:cubicBezTo>
                      <a:pt x="89" y="40"/>
                      <a:pt x="85" y="39"/>
                      <a:pt x="80" y="36"/>
                    </a:cubicBezTo>
                    <a:cubicBezTo>
                      <a:pt x="76" y="33"/>
                      <a:pt x="77" y="26"/>
                      <a:pt x="74" y="23"/>
                    </a:cubicBezTo>
                    <a:cubicBezTo>
                      <a:pt x="71" y="19"/>
                      <a:pt x="71" y="23"/>
                      <a:pt x="74" y="28"/>
                    </a:cubicBezTo>
                    <a:cubicBezTo>
                      <a:pt x="76" y="33"/>
                      <a:pt x="66" y="26"/>
                      <a:pt x="68" y="22"/>
                    </a:cubicBezTo>
                    <a:cubicBezTo>
                      <a:pt x="68" y="19"/>
                      <a:pt x="65" y="19"/>
                      <a:pt x="65" y="16"/>
                    </a:cubicBezTo>
                    <a:cubicBezTo>
                      <a:pt x="65" y="12"/>
                      <a:pt x="65" y="12"/>
                      <a:pt x="63" y="9"/>
                    </a:cubicBezTo>
                    <a:cubicBezTo>
                      <a:pt x="62" y="6"/>
                      <a:pt x="60" y="6"/>
                      <a:pt x="57" y="5"/>
                    </a:cubicBezTo>
                    <a:cubicBezTo>
                      <a:pt x="54" y="5"/>
                      <a:pt x="56" y="0"/>
                      <a:pt x="51" y="0"/>
                    </a:cubicBezTo>
                    <a:cubicBezTo>
                      <a:pt x="48" y="0"/>
                      <a:pt x="50" y="0"/>
                      <a:pt x="53" y="5"/>
                    </a:cubicBezTo>
                    <a:cubicBezTo>
                      <a:pt x="56" y="8"/>
                      <a:pt x="53" y="6"/>
                      <a:pt x="56" y="9"/>
                    </a:cubicBezTo>
                    <a:cubicBezTo>
                      <a:pt x="57" y="14"/>
                      <a:pt x="60" y="23"/>
                      <a:pt x="62" y="20"/>
                    </a:cubicBezTo>
                    <a:cubicBezTo>
                      <a:pt x="63" y="17"/>
                      <a:pt x="65" y="25"/>
                      <a:pt x="63" y="23"/>
                    </a:cubicBezTo>
                    <a:cubicBezTo>
                      <a:pt x="62" y="22"/>
                      <a:pt x="62" y="23"/>
                      <a:pt x="66" y="31"/>
                    </a:cubicBezTo>
                    <a:cubicBezTo>
                      <a:pt x="70" y="39"/>
                      <a:pt x="66" y="39"/>
                      <a:pt x="66" y="43"/>
                    </a:cubicBezTo>
                    <a:cubicBezTo>
                      <a:pt x="66" y="50"/>
                      <a:pt x="60" y="50"/>
                      <a:pt x="59" y="53"/>
                    </a:cubicBezTo>
                    <a:cubicBezTo>
                      <a:pt x="59" y="56"/>
                      <a:pt x="65" y="59"/>
                      <a:pt x="68" y="60"/>
                    </a:cubicBezTo>
                    <a:cubicBezTo>
                      <a:pt x="73" y="62"/>
                      <a:pt x="70" y="71"/>
                      <a:pt x="68" y="73"/>
                    </a:cubicBezTo>
                    <a:cubicBezTo>
                      <a:pt x="66" y="74"/>
                      <a:pt x="63" y="74"/>
                      <a:pt x="68" y="76"/>
                    </a:cubicBezTo>
                    <a:cubicBezTo>
                      <a:pt x="71" y="76"/>
                      <a:pt x="70" y="81"/>
                      <a:pt x="74" y="78"/>
                    </a:cubicBez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112" name="Freeform 12"/>
              <p:cNvSpPr>
                <a:spLocks/>
              </p:cNvSpPr>
              <p:nvPr/>
            </p:nvSpPr>
            <p:spPr bwMode="auto">
              <a:xfrm>
                <a:off x="1575" y="1126"/>
                <a:ext cx="949" cy="696"/>
              </a:xfrm>
              <a:custGeom>
                <a:avLst/>
                <a:gdLst/>
                <a:ahLst/>
                <a:cxnLst>
                  <a:cxn ang="0">
                    <a:pos x="394" y="224"/>
                  </a:cxn>
                  <a:cxn ang="0">
                    <a:pos x="343" y="245"/>
                  </a:cxn>
                  <a:cxn ang="0">
                    <a:pos x="315" y="259"/>
                  </a:cxn>
                  <a:cxn ang="0">
                    <a:pos x="291" y="276"/>
                  </a:cxn>
                  <a:cxn ang="0">
                    <a:pos x="280" y="283"/>
                  </a:cxn>
                  <a:cxn ang="0">
                    <a:pos x="279" y="272"/>
                  </a:cxn>
                  <a:cxn ang="0">
                    <a:pos x="273" y="283"/>
                  </a:cxn>
                  <a:cxn ang="0">
                    <a:pos x="260" y="290"/>
                  </a:cxn>
                  <a:cxn ang="0">
                    <a:pos x="256" y="303"/>
                  </a:cxn>
                  <a:cxn ang="0">
                    <a:pos x="244" y="321"/>
                  </a:cxn>
                  <a:cxn ang="0">
                    <a:pos x="241" y="346"/>
                  </a:cxn>
                  <a:cxn ang="0">
                    <a:pos x="227" y="356"/>
                  </a:cxn>
                  <a:cxn ang="0">
                    <a:pos x="215" y="342"/>
                  </a:cxn>
                  <a:cxn ang="0">
                    <a:pos x="198" y="343"/>
                  </a:cxn>
                  <a:cxn ang="0">
                    <a:pos x="187" y="331"/>
                  </a:cxn>
                  <a:cxn ang="0">
                    <a:pos x="175" y="314"/>
                  </a:cxn>
                  <a:cxn ang="0">
                    <a:pos x="178" y="298"/>
                  </a:cxn>
                  <a:cxn ang="0">
                    <a:pos x="172" y="297"/>
                  </a:cxn>
                  <a:cxn ang="0">
                    <a:pos x="160" y="281"/>
                  </a:cxn>
                  <a:cxn ang="0">
                    <a:pos x="155" y="252"/>
                  </a:cxn>
                  <a:cxn ang="0">
                    <a:pos x="174" y="241"/>
                  </a:cxn>
                  <a:cxn ang="0">
                    <a:pos x="169" y="220"/>
                  </a:cxn>
                  <a:cxn ang="0">
                    <a:pos x="175" y="213"/>
                  </a:cxn>
                  <a:cxn ang="0">
                    <a:pos x="152" y="197"/>
                  </a:cxn>
                  <a:cxn ang="0">
                    <a:pos x="142" y="183"/>
                  </a:cxn>
                  <a:cxn ang="0">
                    <a:pos x="129" y="158"/>
                  </a:cxn>
                  <a:cxn ang="0">
                    <a:pos x="97" y="127"/>
                  </a:cxn>
                  <a:cxn ang="0">
                    <a:pos x="56" y="126"/>
                  </a:cxn>
                  <a:cxn ang="0">
                    <a:pos x="17" y="115"/>
                  </a:cxn>
                  <a:cxn ang="0">
                    <a:pos x="21" y="102"/>
                  </a:cxn>
                  <a:cxn ang="0">
                    <a:pos x="39" y="79"/>
                  </a:cxn>
                  <a:cxn ang="0">
                    <a:pos x="62" y="49"/>
                  </a:cxn>
                  <a:cxn ang="0">
                    <a:pos x="154" y="26"/>
                  </a:cxn>
                  <a:cxn ang="0">
                    <a:pos x="183" y="21"/>
                  </a:cxn>
                  <a:cxn ang="0">
                    <a:pos x="221" y="17"/>
                  </a:cxn>
                  <a:cxn ang="0">
                    <a:pos x="209" y="14"/>
                  </a:cxn>
                  <a:cxn ang="0">
                    <a:pos x="279" y="10"/>
                  </a:cxn>
                  <a:cxn ang="0">
                    <a:pos x="343" y="3"/>
                  </a:cxn>
                  <a:cxn ang="0">
                    <a:pos x="355" y="10"/>
                  </a:cxn>
                  <a:cxn ang="0">
                    <a:pos x="393" y="26"/>
                  </a:cxn>
                  <a:cxn ang="0">
                    <a:pos x="375" y="35"/>
                  </a:cxn>
                  <a:cxn ang="0">
                    <a:pos x="407" y="43"/>
                  </a:cxn>
                  <a:cxn ang="0">
                    <a:pos x="483" y="38"/>
                  </a:cxn>
                  <a:cxn ang="0">
                    <a:pos x="426" y="54"/>
                  </a:cxn>
                  <a:cxn ang="0">
                    <a:pos x="420" y="65"/>
                  </a:cxn>
                  <a:cxn ang="0">
                    <a:pos x="422" y="82"/>
                  </a:cxn>
                  <a:cxn ang="0">
                    <a:pos x="425" y="102"/>
                  </a:cxn>
                  <a:cxn ang="0">
                    <a:pos x="413" y="116"/>
                  </a:cxn>
                  <a:cxn ang="0">
                    <a:pos x="425" y="132"/>
                  </a:cxn>
                  <a:cxn ang="0">
                    <a:pos x="426" y="155"/>
                  </a:cxn>
                  <a:cxn ang="0">
                    <a:pos x="408" y="169"/>
                  </a:cxn>
                  <a:cxn ang="0">
                    <a:pos x="391" y="188"/>
                  </a:cxn>
                  <a:cxn ang="0">
                    <a:pos x="408" y="199"/>
                  </a:cxn>
                  <a:cxn ang="0">
                    <a:pos x="382" y="199"/>
                  </a:cxn>
                  <a:cxn ang="0">
                    <a:pos x="362" y="205"/>
                  </a:cxn>
                  <a:cxn ang="0">
                    <a:pos x="362" y="216"/>
                  </a:cxn>
                </a:cxnLst>
                <a:rect l="0" t="0" r="r" b="b"/>
                <a:pathLst>
                  <a:path w="489" h="359">
                    <a:moveTo>
                      <a:pt x="375" y="216"/>
                    </a:moveTo>
                    <a:cubicBezTo>
                      <a:pt x="382" y="210"/>
                      <a:pt x="387" y="219"/>
                      <a:pt x="396" y="219"/>
                    </a:cubicBezTo>
                    <a:cubicBezTo>
                      <a:pt x="405" y="217"/>
                      <a:pt x="408" y="217"/>
                      <a:pt x="402" y="220"/>
                    </a:cubicBezTo>
                    <a:cubicBezTo>
                      <a:pt x="396" y="222"/>
                      <a:pt x="401" y="224"/>
                      <a:pt x="394" y="224"/>
                    </a:cubicBezTo>
                    <a:cubicBezTo>
                      <a:pt x="390" y="224"/>
                      <a:pt x="396" y="227"/>
                      <a:pt x="390" y="228"/>
                    </a:cubicBezTo>
                    <a:cubicBezTo>
                      <a:pt x="384" y="228"/>
                      <a:pt x="381" y="231"/>
                      <a:pt x="378" y="236"/>
                    </a:cubicBezTo>
                    <a:cubicBezTo>
                      <a:pt x="375" y="239"/>
                      <a:pt x="362" y="239"/>
                      <a:pt x="353" y="242"/>
                    </a:cubicBezTo>
                    <a:cubicBezTo>
                      <a:pt x="344" y="247"/>
                      <a:pt x="344" y="241"/>
                      <a:pt x="343" y="245"/>
                    </a:cubicBezTo>
                    <a:cubicBezTo>
                      <a:pt x="341" y="248"/>
                      <a:pt x="335" y="248"/>
                      <a:pt x="332" y="247"/>
                    </a:cubicBezTo>
                    <a:cubicBezTo>
                      <a:pt x="327" y="245"/>
                      <a:pt x="318" y="238"/>
                      <a:pt x="324" y="244"/>
                    </a:cubicBezTo>
                    <a:cubicBezTo>
                      <a:pt x="329" y="248"/>
                      <a:pt x="327" y="250"/>
                      <a:pt x="324" y="250"/>
                    </a:cubicBezTo>
                    <a:cubicBezTo>
                      <a:pt x="321" y="250"/>
                      <a:pt x="317" y="253"/>
                      <a:pt x="315" y="259"/>
                    </a:cubicBezTo>
                    <a:cubicBezTo>
                      <a:pt x="315" y="264"/>
                      <a:pt x="305" y="273"/>
                      <a:pt x="300" y="273"/>
                    </a:cubicBezTo>
                    <a:cubicBezTo>
                      <a:pt x="300" y="273"/>
                      <a:pt x="300" y="272"/>
                      <a:pt x="298" y="272"/>
                    </a:cubicBezTo>
                    <a:cubicBezTo>
                      <a:pt x="297" y="272"/>
                      <a:pt x="298" y="275"/>
                      <a:pt x="297" y="275"/>
                    </a:cubicBezTo>
                    <a:cubicBezTo>
                      <a:pt x="295" y="275"/>
                      <a:pt x="292" y="278"/>
                      <a:pt x="291" y="276"/>
                    </a:cubicBezTo>
                    <a:cubicBezTo>
                      <a:pt x="288" y="278"/>
                      <a:pt x="288" y="278"/>
                      <a:pt x="288" y="278"/>
                    </a:cubicBezTo>
                    <a:cubicBezTo>
                      <a:pt x="289" y="280"/>
                      <a:pt x="289" y="281"/>
                      <a:pt x="288" y="280"/>
                    </a:cubicBezTo>
                    <a:cubicBezTo>
                      <a:pt x="286" y="278"/>
                      <a:pt x="286" y="280"/>
                      <a:pt x="285" y="281"/>
                    </a:cubicBezTo>
                    <a:cubicBezTo>
                      <a:pt x="283" y="283"/>
                      <a:pt x="282" y="283"/>
                      <a:pt x="280" y="283"/>
                    </a:cubicBezTo>
                    <a:cubicBezTo>
                      <a:pt x="279" y="281"/>
                      <a:pt x="280" y="278"/>
                      <a:pt x="280" y="276"/>
                    </a:cubicBezTo>
                    <a:cubicBezTo>
                      <a:pt x="280" y="275"/>
                      <a:pt x="283" y="275"/>
                      <a:pt x="283" y="273"/>
                    </a:cubicBezTo>
                    <a:cubicBezTo>
                      <a:pt x="283" y="272"/>
                      <a:pt x="286" y="272"/>
                      <a:pt x="283" y="272"/>
                    </a:cubicBezTo>
                    <a:cubicBezTo>
                      <a:pt x="280" y="272"/>
                      <a:pt x="280" y="270"/>
                      <a:pt x="279" y="272"/>
                    </a:cubicBezTo>
                    <a:cubicBezTo>
                      <a:pt x="279" y="272"/>
                      <a:pt x="283" y="273"/>
                      <a:pt x="280" y="275"/>
                    </a:cubicBezTo>
                    <a:cubicBezTo>
                      <a:pt x="277" y="276"/>
                      <a:pt x="280" y="276"/>
                      <a:pt x="279" y="278"/>
                    </a:cubicBezTo>
                    <a:cubicBezTo>
                      <a:pt x="276" y="280"/>
                      <a:pt x="279" y="280"/>
                      <a:pt x="277" y="281"/>
                    </a:cubicBezTo>
                    <a:cubicBezTo>
                      <a:pt x="277" y="283"/>
                      <a:pt x="276" y="281"/>
                      <a:pt x="273" y="283"/>
                    </a:cubicBezTo>
                    <a:cubicBezTo>
                      <a:pt x="270" y="283"/>
                      <a:pt x="268" y="281"/>
                      <a:pt x="266" y="283"/>
                    </a:cubicBezTo>
                    <a:cubicBezTo>
                      <a:pt x="263" y="284"/>
                      <a:pt x="262" y="283"/>
                      <a:pt x="265" y="284"/>
                    </a:cubicBezTo>
                    <a:cubicBezTo>
                      <a:pt x="268" y="286"/>
                      <a:pt x="268" y="287"/>
                      <a:pt x="266" y="286"/>
                    </a:cubicBezTo>
                    <a:cubicBezTo>
                      <a:pt x="263" y="286"/>
                      <a:pt x="263" y="292"/>
                      <a:pt x="260" y="290"/>
                    </a:cubicBezTo>
                    <a:cubicBezTo>
                      <a:pt x="257" y="289"/>
                      <a:pt x="251" y="289"/>
                      <a:pt x="256" y="293"/>
                    </a:cubicBezTo>
                    <a:cubicBezTo>
                      <a:pt x="260" y="298"/>
                      <a:pt x="260" y="300"/>
                      <a:pt x="259" y="300"/>
                    </a:cubicBezTo>
                    <a:cubicBezTo>
                      <a:pt x="256" y="298"/>
                      <a:pt x="256" y="301"/>
                      <a:pt x="253" y="300"/>
                    </a:cubicBezTo>
                    <a:cubicBezTo>
                      <a:pt x="250" y="298"/>
                      <a:pt x="251" y="303"/>
                      <a:pt x="256" y="303"/>
                    </a:cubicBezTo>
                    <a:cubicBezTo>
                      <a:pt x="260" y="303"/>
                      <a:pt x="257" y="303"/>
                      <a:pt x="259" y="306"/>
                    </a:cubicBezTo>
                    <a:cubicBezTo>
                      <a:pt x="259" y="311"/>
                      <a:pt x="254" y="311"/>
                      <a:pt x="254" y="314"/>
                    </a:cubicBezTo>
                    <a:cubicBezTo>
                      <a:pt x="254" y="318"/>
                      <a:pt x="251" y="311"/>
                      <a:pt x="251" y="315"/>
                    </a:cubicBezTo>
                    <a:cubicBezTo>
                      <a:pt x="250" y="321"/>
                      <a:pt x="244" y="318"/>
                      <a:pt x="244" y="321"/>
                    </a:cubicBezTo>
                    <a:cubicBezTo>
                      <a:pt x="242" y="323"/>
                      <a:pt x="245" y="321"/>
                      <a:pt x="245" y="325"/>
                    </a:cubicBezTo>
                    <a:cubicBezTo>
                      <a:pt x="247" y="328"/>
                      <a:pt x="239" y="321"/>
                      <a:pt x="242" y="326"/>
                    </a:cubicBezTo>
                    <a:cubicBezTo>
                      <a:pt x="244" y="329"/>
                      <a:pt x="245" y="325"/>
                      <a:pt x="245" y="329"/>
                    </a:cubicBezTo>
                    <a:cubicBezTo>
                      <a:pt x="247" y="334"/>
                      <a:pt x="239" y="343"/>
                      <a:pt x="241" y="346"/>
                    </a:cubicBezTo>
                    <a:cubicBezTo>
                      <a:pt x="242" y="350"/>
                      <a:pt x="237" y="350"/>
                      <a:pt x="236" y="351"/>
                    </a:cubicBezTo>
                    <a:cubicBezTo>
                      <a:pt x="234" y="354"/>
                      <a:pt x="239" y="350"/>
                      <a:pt x="239" y="354"/>
                    </a:cubicBezTo>
                    <a:cubicBezTo>
                      <a:pt x="239" y="359"/>
                      <a:pt x="236" y="359"/>
                      <a:pt x="233" y="357"/>
                    </a:cubicBezTo>
                    <a:cubicBezTo>
                      <a:pt x="230" y="354"/>
                      <a:pt x="230" y="353"/>
                      <a:pt x="227" y="356"/>
                    </a:cubicBezTo>
                    <a:cubicBezTo>
                      <a:pt x="225" y="357"/>
                      <a:pt x="221" y="357"/>
                      <a:pt x="222" y="353"/>
                    </a:cubicBezTo>
                    <a:cubicBezTo>
                      <a:pt x="227" y="348"/>
                      <a:pt x="221" y="353"/>
                      <a:pt x="218" y="351"/>
                    </a:cubicBezTo>
                    <a:cubicBezTo>
                      <a:pt x="213" y="348"/>
                      <a:pt x="213" y="348"/>
                      <a:pt x="216" y="345"/>
                    </a:cubicBezTo>
                    <a:cubicBezTo>
                      <a:pt x="219" y="342"/>
                      <a:pt x="215" y="339"/>
                      <a:pt x="215" y="342"/>
                    </a:cubicBezTo>
                    <a:cubicBezTo>
                      <a:pt x="216" y="343"/>
                      <a:pt x="212" y="343"/>
                      <a:pt x="210" y="346"/>
                    </a:cubicBezTo>
                    <a:cubicBezTo>
                      <a:pt x="207" y="348"/>
                      <a:pt x="209" y="343"/>
                      <a:pt x="204" y="346"/>
                    </a:cubicBezTo>
                    <a:cubicBezTo>
                      <a:pt x="199" y="350"/>
                      <a:pt x="198" y="348"/>
                      <a:pt x="198" y="345"/>
                    </a:cubicBezTo>
                    <a:cubicBezTo>
                      <a:pt x="196" y="343"/>
                      <a:pt x="199" y="345"/>
                      <a:pt x="198" y="343"/>
                    </a:cubicBezTo>
                    <a:cubicBezTo>
                      <a:pt x="198" y="340"/>
                      <a:pt x="193" y="343"/>
                      <a:pt x="195" y="340"/>
                    </a:cubicBezTo>
                    <a:cubicBezTo>
                      <a:pt x="196" y="337"/>
                      <a:pt x="189" y="340"/>
                      <a:pt x="190" y="337"/>
                    </a:cubicBezTo>
                    <a:cubicBezTo>
                      <a:pt x="192" y="334"/>
                      <a:pt x="192" y="334"/>
                      <a:pt x="189" y="334"/>
                    </a:cubicBezTo>
                    <a:cubicBezTo>
                      <a:pt x="187" y="336"/>
                      <a:pt x="190" y="329"/>
                      <a:pt x="187" y="331"/>
                    </a:cubicBezTo>
                    <a:cubicBezTo>
                      <a:pt x="184" y="332"/>
                      <a:pt x="189" y="328"/>
                      <a:pt x="184" y="326"/>
                    </a:cubicBezTo>
                    <a:cubicBezTo>
                      <a:pt x="181" y="325"/>
                      <a:pt x="181" y="325"/>
                      <a:pt x="181" y="323"/>
                    </a:cubicBezTo>
                    <a:cubicBezTo>
                      <a:pt x="181" y="320"/>
                      <a:pt x="178" y="318"/>
                      <a:pt x="180" y="317"/>
                    </a:cubicBezTo>
                    <a:cubicBezTo>
                      <a:pt x="180" y="314"/>
                      <a:pt x="177" y="317"/>
                      <a:pt x="175" y="314"/>
                    </a:cubicBezTo>
                    <a:cubicBezTo>
                      <a:pt x="174" y="311"/>
                      <a:pt x="170" y="307"/>
                      <a:pt x="172" y="306"/>
                    </a:cubicBezTo>
                    <a:cubicBezTo>
                      <a:pt x="174" y="304"/>
                      <a:pt x="169" y="304"/>
                      <a:pt x="172" y="303"/>
                    </a:cubicBezTo>
                    <a:cubicBezTo>
                      <a:pt x="174" y="303"/>
                      <a:pt x="167" y="301"/>
                      <a:pt x="174" y="301"/>
                    </a:cubicBezTo>
                    <a:cubicBezTo>
                      <a:pt x="178" y="301"/>
                      <a:pt x="172" y="298"/>
                      <a:pt x="178" y="298"/>
                    </a:cubicBezTo>
                    <a:cubicBezTo>
                      <a:pt x="183" y="298"/>
                      <a:pt x="175" y="297"/>
                      <a:pt x="178" y="295"/>
                    </a:cubicBezTo>
                    <a:cubicBezTo>
                      <a:pt x="181" y="293"/>
                      <a:pt x="184" y="300"/>
                      <a:pt x="184" y="297"/>
                    </a:cubicBezTo>
                    <a:cubicBezTo>
                      <a:pt x="183" y="293"/>
                      <a:pt x="180" y="292"/>
                      <a:pt x="177" y="295"/>
                    </a:cubicBezTo>
                    <a:cubicBezTo>
                      <a:pt x="174" y="297"/>
                      <a:pt x="177" y="289"/>
                      <a:pt x="172" y="297"/>
                    </a:cubicBezTo>
                    <a:cubicBezTo>
                      <a:pt x="167" y="304"/>
                      <a:pt x="166" y="298"/>
                      <a:pt x="167" y="295"/>
                    </a:cubicBezTo>
                    <a:cubicBezTo>
                      <a:pt x="167" y="292"/>
                      <a:pt x="166" y="295"/>
                      <a:pt x="166" y="290"/>
                    </a:cubicBezTo>
                    <a:cubicBezTo>
                      <a:pt x="166" y="287"/>
                      <a:pt x="163" y="289"/>
                      <a:pt x="163" y="286"/>
                    </a:cubicBezTo>
                    <a:cubicBezTo>
                      <a:pt x="164" y="283"/>
                      <a:pt x="161" y="281"/>
                      <a:pt x="160" y="281"/>
                    </a:cubicBezTo>
                    <a:cubicBezTo>
                      <a:pt x="157" y="281"/>
                      <a:pt x="160" y="280"/>
                      <a:pt x="155" y="276"/>
                    </a:cubicBezTo>
                    <a:cubicBezTo>
                      <a:pt x="152" y="273"/>
                      <a:pt x="155" y="267"/>
                      <a:pt x="161" y="264"/>
                    </a:cubicBezTo>
                    <a:cubicBezTo>
                      <a:pt x="155" y="264"/>
                      <a:pt x="151" y="264"/>
                      <a:pt x="152" y="259"/>
                    </a:cubicBezTo>
                    <a:cubicBezTo>
                      <a:pt x="154" y="255"/>
                      <a:pt x="155" y="253"/>
                      <a:pt x="155" y="252"/>
                    </a:cubicBezTo>
                    <a:cubicBezTo>
                      <a:pt x="154" y="250"/>
                      <a:pt x="161" y="248"/>
                      <a:pt x="158" y="247"/>
                    </a:cubicBezTo>
                    <a:cubicBezTo>
                      <a:pt x="155" y="244"/>
                      <a:pt x="158" y="245"/>
                      <a:pt x="157" y="244"/>
                    </a:cubicBezTo>
                    <a:cubicBezTo>
                      <a:pt x="157" y="242"/>
                      <a:pt x="161" y="244"/>
                      <a:pt x="163" y="241"/>
                    </a:cubicBezTo>
                    <a:cubicBezTo>
                      <a:pt x="166" y="239"/>
                      <a:pt x="169" y="242"/>
                      <a:pt x="174" y="241"/>
                    </a:cubicBezTo>
                    <a:cubicBezTo>
                      <a:pt x="178" y="239"/>
                      <a:pt x="174" y="239"/>
                      <a:pt x="174" y="234"/>
                    </a:cubicBezTo>
                    <a:cubicBezTo>
                      <a:pt x="175" y="231"/>
                      <a:pt x="178" y="227"/>
                      <a:pt x="178" y="224"/>
                    </a:cubicBezTo>
                    <a:cubicBezTo>
                      <a:pt x="177" y="220"/>
                      <a:pt x="175" y="228"/>
                      <a:pt x="174" y="225"/>
                    </a:cubicBezTo>
                    <a:cubicBezTo>
                      <a:pt x="172" y="224"/>
                      <a:pt x="178" y="220"/>
                      <a:pt x="169" y="220"/>
                    </a:cubicBezTo>
                    <a:cubicBezTo>
                      <a:pt x="161" y="219"/>
                      <a:pt x="164" y="214"/>
                      <a:pt x="157" y="214"/>
                    </a:cubicBezTo>
                    <a:cubicBezTo>
                      <a:pt x="152" y="214"/>
                      <a:pt x="146" y="211"/>
                      <a:pt x="148" y="210"/>
                    </a:cubicBezTo>
                    <a:cubicBezTo>
                      <a:pt x="151" y="206"/>
                      <a:pt x="163" y="208"/>
                      <a:pt x="166" y="210"/>
                    </a:cubicBezTo>
                    <a:cubicBezTo>
                      <a:pt x="170" y="213"/>
                      <a:pt x="177" y="214"/>
                      <a:pt x="175" y="213"/>
                    </a:cubicBezTo>
                    <a:cubicBezTo>
                      <a:pt x="174" y="211"/>
                      <a:pt x="172" y="210"/>
                      <a:pt x="175" y="206"/>
                    </a:cubicBezTo>
                    <a:cubicBezTo>
                      <a:pt x="175" y="206"/>
                      <a:pt x="163" y="205"/>
                      <a:pt x="164" y="202"/>
                    </a:cubicBezTo>
                    <a:cubicBezTo>
                      <a:pt x="167" y="197"/>
                      <a:pt x="158" y="200"/>
                      <a:pt x="163" y="197"/>
                    </a:cubicBezTo>
                    <a:cubicBezTo>
                      <a:pt x="166" y="196"/>
                      <a:pt x="155" y="191"/>
                      <a:pt x="152" y="197"/>
                    </a:cubicBezTo>
                    <a:cubicBezTo>
                      <a:pt x="151" y="203"/>
                      <a:pt x="145" y="197"/>
                      <a:pt x="142" y="199"/>
                    </a:cubicBezTo>
                    <a:cubicBezTo>
                      <a:pt x="140" y="200"/>
                      <a:pt x="138" y="197"/>
                      <a:pt x="137" y="196"/>
                    </a:cubicBezTo>
                    <a:cubicBezTo>
                      <a:pt x="135" y="192"/>
                      <a:pt x="145" y="194"/>
                      <a:pt x="142" y="191"/>
                    </a:cubicBezTo>
                    <a:cubicBezTo>
                      <a:pt x="137" y="186"/>
                      <a:pt x="137" y="183"/>
                      <a:pt x="142" y="183"/>
                    </a:cubicBezTo>
                    <a:cubicBezTo>
                      <a:pt x="146" y="182"/>
                      <a:pt x="149" y="175"/>
                      <a:pt x="142" y="174"/>
                    </a:cubicBezTo>
                    <a:cubicBezTo>
                      <a:pt x="135" y="172"/>
                      <a:pt x="146" y="169"/>
                      <a:pt x="140" y="166"/>
                    </a:cubicBezTo>
                    <a:cubicBezTo>
                      <a:pt x="131" y="163"/>
                      <a:pt x="142" y="163"/>
                      <a:pt x="135" y="160"/>
                    </a:cubicBezTo>
                    <a:cubicBezTo>
                      <a:pt x="132" y="158"/>
                      <a:pt x="135" y="155"/>
                      <a:pt x="129" y="158"/>
                    </a:cubicBezTo>
                    <a:cubicBezTo>
                      <a:pt x="122" y="160"/>
                      <a:pt x="129" y="155"/>
                      <a:pt x="131" y="152"/>
                    </a:cubicBezTo>
                    <a:cubicBezTo>
                      <a:pt x="132" y="149"/>
                      <a:pt x="113" y="141"/>
                      <a:pt x="116" y="138"/>
                    </a:cubicBezTo>
                    <a:cubicBezTo>
                      <a:pt x="120" y="135"/>
                      <a:pt x="116" y="135"/>
                      <a:pt x="108" y="130"/>
                    </a:cubicBezTo>
                    <a:cubicBezTo>
                      <a:pt x="100" y="127"/>
                      <a:pt x="100" y="130"/>
                      <a:pt x="97" y="127"/>
                    </a:cubicBezTo>
                    <a:cubicBezTo>
                      <a:pt x="94" y="124"/>
                      <a:pt x="87" y="127"/>
                      <a:pt x="81" y="124"/>
                    </a:cubicBezTo>
                    <a:cubicBezTo>
                      <a:pt x="75" y="122"/>
                      <a:pt x="76" y="130"/>
                      <a:pt x="71" y="126"/>
                    </a:cubicBezTo>
                    <a:cubicBezTo>
                      <a:pt x="67" y="122"/>
                      <a:pt x="68" y="129"/>
                      <a:pt x="61" y="129"/>
                    </a:cubicBezTo>
                    <a:cubicBezTo>
                      <a:pt x="55" y="127"/>
                      <a:pt x="62" y="122"/>
                      <a:pt x="56" y="126"/>
                    </a:cubicBezTo>
                    <a:cubicBezTo>
                      <a:pt x="49" y="129"/>
                      <a:pt x="52" y="122"/>
                      <a:pt x="49" y="124"/>
                    </a:cubicBezTo>
                    <a:cubicBezTo>
                      <a:pt x="44" y="126"/>
                      <a:pt x="58" y="133"/>
                      <a:pt x="47" y="129"/>
                    </a:cubicBezTo>
                    <a:cubicBezTo>
                      <a:pt x="35" y="126"/>
                      <a:pt x="23" y="124"/>
                      <a:pt x="32" y="121"/>
                    </a:cubicBezTo>
                    <a:cubicBezTo>
                      <a:pt x="41" y="118"/>
                      <a:pt x="23" y="118"/>
                      <a:pt x="17" y="115"/>
                    </a:cubicBezTo>
                    <a:cubicBezTo>
                      <a:pt x="9" y="112"/>
                      <a:pt x="24" y="108"/>
                      <a:pt x="36" y="107"/>
                    </a:cubicBezTo>
                    <a:cubicBezTo>
                      <a:pt x="49" y="107"/>
                      <a:pt x="58" y="107"/>
                      <a:pt x="56" y="104"/>
                    </a:cubicBezTo>
                    <a:cubicBezTo>
                      <a:pt x="55" y="101"/>
                      <a:pt x="46" y="105"/>
                      <a:pt x="36" y="105"/>
                    </a:cubicBezTo>
                    <a:cubicBezTo>
                      <a:pt x="27" y="105"/>
                      <a:pt x="24" y="105"/>
                      <a:pt x="21" y="102"/>
                    </a:cubicBezTo>
                    <a:cubicBezTo>
                      <a:pt x="18" y="99"/>
                      <a:pt x="17" y="102"/>
                      <a:pt x="14" y="99"/>
                    </a:cubicBezTo>
                    <a:cubicBezTo>
                      <a:pt x="10" y="98"/>
                      <a:pt x="9" y="101"/>
                      <a:pt x="4" y="96"/>
                    </a:cubicBezTo>
                    <a:cubicBezTo>
                      <a:pt x="0" y="91"/>
                      <a:pt x="1" y="88"/>
                      <a:pt x="20" y="85"/>
                    </a:cubicBezTo>
                    <a:cubicBezTo>
                      <a:pt x="36" y="82"/>
                      <a:pt x="29" y="80"/>
                      <a:pt x="39" y="79"/>
                    </a:cubicBezTo>
                    <a:cubicBezTo>
                      <a:pt x="50" y="77"/>
                      <a:pt x="56" y="82"/>
                      <a:pt x="61" y="76"/>
                    </a:cubicBezTo>
                    <a:cubicBezTo>
                      <a:pt x="67" y="70"/>
                      <a:pt x="67" y="62"/>
                      <a:pt x="62" y="63"/>
                    </a:cubicBezTo>
                    <a:cubicBezTo>
                      <a:pt x="58" y="63"/>
                      <a:pt x="49" y="63"/>
                      <a:pt x="46" y="60"/>
                    </a:cubicBezTo>
                    <a:cubicBezTo>
                      <a:pt x="44" y="57"/>
                      <a:pt x="55" y="54"/>
                      <a:pt x="62" y="49"/>
                    </a:cubicBezTo>
                    <a:cubicBezTo>
                      <a:pt x="70" y="45"/>
                      <a:pt x="79" y="42"/>
                      <a:pt x="90" y="45"/>
                    </a:cubicBezTo>
                    <a:cubicBezTo>
                      <a:pt x="97" y="46"/>
                      <a:pt x="99" y="42"/>
                      <a:pt x="94" y="37"/>
                    </a:cubicBezTo>
                    <a:cubicBezTo>
                      <a:pt x="91" y="32"/>
                      <a:pt x="97" y="29"/>
                      <a:pt x="120" y="28"/>
                    </a:cubicBezTo>
                    <a:cubicBezTo>
                      <a:pt x="145" y="24"/>
                      <a:pt x="148" y="20"/>
                      <a:pt x="154" y="26"/>
                    </a:cubicBezTo>
                    <a:cubicBezTo>
                      <a:pt x="160" y="34"/>
                      <a:pt x="149" y="46"/>
                      <a:pt x="157" y="35"/>
                    </a:cubicBezTo>
                    <a:cubicBezTo>
                      <a:pt x="163" y="24"/>
                      <a:pt x="178" y="37"/>
                      <a:pt x="177" y="34"/>
                    </a:cubicBezTo>
                    <a:cubicBezTo>
                      <a:pt x="174" y="28"/>
                      <a:pt x="192" y="35"/>
                      <a:pt x="183" y="29"/>
                    </a:cubicBezTo>
                    <a:cubicBezTo>
                      <a:pt x="172" y="23"/>
                      <a:pt x="170" y="20"/>
                      <a:pt x="183" y="21"/>
                    </a:cubicBezTo>
                    <a:cubicBezTo>
                      <a:pt x="195" y="21"/>
                      <a:pt x="199" y="26"/>
                      <a:pt x="210" y="28"/>
                    </a:cubicBezTo>
                    <a:cubicBezTo>
                      <a:pt x="221" y="29"/>
                      <a:pt x="219" y="35"/>
                      <a:pt x="225" y="34"/>
                    </a:cubicBezTo>
                    <a:cubicBezTo>
                      <a:pt x="231" y="34"/>
                      <a:pt x="221" y="26"/>
                      <a:pt x="230" y="24"/>
                    </a:cubicBezTo>
                    <a:cubicBezTo>
                      <a:pt x="244" y="23"/>
                      <a:pt x="206" y="15"/>
                      <a:pt x="221" y="17"/>
                    </a:cubicBezTo>
                    <a:cubicBezTo>
                      <a:pt x="237" y="17"/>
                      <a:pt x="248" y="17"/>
                      <a:pt x="254" y="18"/>
                    </a:cubicBezTo>
                    <a:cubicBezTo>
                      <a:pt x="262" y="21"/>
                      <a:pt x="270" y="20"/>
                      <a:pt x="260" y="18"/>
                    </a:cubicBezTo>
                    <a:cubicBezTo>
                      <a:pt x="253" y="17"/>
                      <a:pt x="244" y="15"/>
                      <a:pt x="233" y="15"/>
                    </a:cubicBezTo>
                    <a:cubicBezTo>
                      <a:pt x="222" y="14"/>
                      <a:pt x="210" y="15"/>
                      <a:pt x="209" y="14"/>
                    </a:cubicBezTo>
                    <a:cubicBezTo>
                      <a:pt x="207" y="10"/>
                      <a:pt x="219" y="10"/>
                      <a:pt x="230" y="9"/>
                    </a:cubicBezTo>
                    <a:cubicBezTo>
                      <a:pt x="241" y="7"/>
                      <a:pt x="248" y="9"/>
                      <a:pt x="254" y="12"/>
                    </a:cubicBezTo>
                    <a:cubicBezTo>
                      <a:pt x="260" y="15"/>
                      <a:pt x="271" y="14"/>
                      <a:pt x="273" y="12"/>
                    </a:cubicBezTo>
                    <a:cubicBezTo>
                      <a:pt x="274" y="12"/>
                      <a:pt x="286" y="10"/>
                      <a:pt x="279" y="10"/>
                    </a:cubicBezTo>
                    <a:cubicBezTo>
                      <a:pt x="271" y="9"/>
                      <a:pt x="270" y="4"/>
                      <a:pt x="274" y="4"/>
                    </a:cubicBezTo>
                    <a:cubicBezTo>
                      <a:pt x="280" y="4"/>
                      <a:pt x="279" y="3"/>
                      <a:pt x="286" y="4"/>
                    </a:cubicBezTo>
                    <a:cubicBezTo>
                      <a:pt x="294" y="6"/>
                      <a:pt x="283" y="1"/>
                      <a:pt x="298" y="3"/>
                    </a:cubicBezTo>
                    <a:cubicBezTo>
                      <a:pt x="314" y="3"/>
                      <a:pt x="317" y="0"/>
                      <a:pt x="343" y="3"/>
                    </a:cubicBezTo>
                    <a:cubicBezTo>
                      <a:pt x="359" y="4"/>
                      <a:pt x="384" y="7"/>
                      <a:pt x="376" y="7"/>
                    </a:cubicBezTo>
                    <a:cubicBezTo>
                      <a:pt x="369" y="9"/>
                      <a:pt x="343" y="9"/>
                      <a:pt x="335" y="10"/>
                    </a:cubicBezTo>
                    <a:cubicBezTo>
                      <a:pt x="327" y="12"/>
                      <a:pt x="314" y="12"/>
                      <a:pt x="324" y="14"/>
                    </a:cubicBezTo>
                    <a:cubicBezTo>
                      <a:pt x="337" y="15"/>
                      <a:pt x="340" y="9"/>
                      <a:pt x="355" y="10"/>
                    </a:cubicBezTo>
                    <a:cubicBezTo>
                      <a:pt x="372" y="14"/>
                      <a:pt x="378" y="7"/>
                      <a:pt x="382" y="10"/>
                    </a:cubicBezTo>
                    <a:cubicBezTo>
                      <a:pt x="388" y="14"/>
                      <a:pt x="372" y="18"/>
                      <a:pt x="382" y="15"/>
                    </a:cubicBezTo>
                    <a:cubicBezTo>
                      <a:pt x="393" y="14"/>
                      <a:pt x="401" y="17"/>
                      <a:pt x="408" y="18"/>
                    </a:cubicBezTo>
                    <a:cubicBezTo>
                      <a:pt x="416" y="20"/>
                      <a:pt x="402" y="24"/>
                      <a:pt x="393" y="26"/>
                    </a:cubicBezTo>
                    <a:cubicBezTo>
                      <a:pt x="379" y="29"/>
                      <a:pt x="361" y="26"/>
                      <a:pt x="346" y="28"/>
                    </a:cubicBezTo>
                    <a:cubicBezTo>
                      <a:pt x="330" y="31"/>
                      <a:pt x="314" y="32"/>
                      <a:pt x="318" y="37"/>
                    </a:cubicBezTo>
                    <a:cubicBezTo>
                      <a:pt x="321" y="38"/>
                      <a:pt x="346" y="29"/>
                      <a:pt x="367" y="29"/>
                    </a:cubicBezTo>
                    <a:cubicBezTo>
                      <a:pt x="387" y="31"/>
                      <a:pt x="382" y="32"/>
                      <a:pt x="375" y="35"/>
                    </a:cubicBezTo>
                    <a:cubicBezTo>
                      <a:pt x="367" y="38"/>
                      <a:pt x="376" y="38"/>
                      <a:pt x="384" y="35"/>
                    </a:cubicBezTo>
                    <a:cubicBezTo>
                      <a:pt x="393" y="34"/>
                      <a:pt x="384" y="29"/>
                      <a:pt x="397" y="29"/>
                    </a:cubicBezTo>
                    <a:cubicBezTo>
                      <a:pt x="411" y="29"/>
                      <a:pt x="408" y="37"/>
                      <a:pt x="397" y="45"/>
                    </a:cubicBezTo>
                    <a:cubicBezTo>
                      <a:pt x="387" y="52"/>
                      <a:pt x="394" y="52"/>
                      <a:pt x="407" y="43"/>
                    </a:cubicBezTo>
                    <a:cubicBezTo>
                      <a:pt x="419" y="35"/>
                      <a:pt x="425" y="34"/>
                      <a:pt x="422" y="37"/>
                    </a:cubicBezTo>
                    <a:cubicBezTo>
                      <a:pt x="419" y="40"/>
                      <a:pt x="426" y="37"/>
                      <a:pt x="432" y="38"/>
                    </a:cubicBezTo>
                    <a:cubicBezTo>
                      <a:pt x="439" y="40"/>
                      <a:pt x="436" y="32"/>
                      <a:pt x="448" y="31"/>
                    </a:cubicBezTo>
                    <a:cubicBezTo>
                      <a:pt x="460" y="31"/>
                      <a:pt x="489" y="35"/>
                      <a:pt x="483" y="38"/>
                    </a:cubicBezTo>
                    <a:cubicBezTo>
                      <a:pt x="475" y="42"/>
                      <a:pt x="472" y="45"/>
                      <a:pt x="464" y="45"/>
                    </a:cubicBezTo>
                    <a:cubicBezTo>
                      <a:pt x="454" y="45"/>
                      <a:pt x="471" y="49"/>
                      <a:pt x="461" y="49"/>
                    </a:cubicBezTo>
                    <a:cubicBezTo>
                      <a:pt x="452" y="51"/>
                      <a:pt x="448" y="52"/>
                      <a:pt x="442" y="51"/>
                    </a:cubicBezTo>
                    <a:cubicBezTo>
                      <a:pt x="436" y="49"/>
                      <a:pt x="437" y="54"/>
                      <a:pt x="426" y="54"/>
                    </a:cubicBezTo>
                    <a:cubicBezTo>
                      <a:pt x="416" y="52"/>
                      <a:pt x="434" y="56"/>
                      <a:pt x="440" y="54"/>
                    </a:cubicBezTo>
                    <a:cubicBezTo>
                      <a:pt x="445" y="52"/>
                      <a:pt x="457" y="54"/>
                      <a:pt x="451" y="57"/>
                    </a:cubicBezTo>
                    <a:cubicBezTo>
                      <a:pt x="446" y="59"/>
                      <a:pt x="437" y="62"/>
                      <a:pt x="429" y="59"/>
                    </a:cubicBezTo>
                    <a:cubicBezTo>
                      <a:pt x="422" y="57"/>
                      <a:pt x="411" y="68"/>
                      <a:pt x="420" y="65"/>
                    </a:cubicBezTo>
                    <a:cubicBezTo>
                      <a:pt x="429" y="62"/>
                      <a:pt x="445" y="60"/>
                      <a:pt x="442" y="63"/>
                    </a:cubicBezTo>
                    <a:cubicBezTo>
                      <a:pt x="437" y="68"/>
                      <a:pt x="436" y="68"/>
                      <a:pt x="429" y="68"/>
                    </a:cubicBezTo>
                    <a:cubicBezTo>
                      <a:pt x="423" y="68"/>
                      <a:pt x="423" y="74"/>
                      <a:pt x="428" y="74"/>
                    </a:cubicBezTo>
                    <a:cubicBezTo>
                      <a:pt x="432" y="76"/>
                      <a:pt x="425" y="80"/>
                      <a:pt x="422" y="82"/>
                    </a:cubicBezTo>
                    <a:cubicBezTo>
                      <a:pt x="420" y="84"/>
                      <a:pt x="416" y="79"/>
                      <a:pt x="413" y="87"/>
                    </a:cubicBezTo>
                    <a:cubicBezTo>
                      <a:pt x="411" y="94"/>
                      <a:pt x="404" y="102"/>
                      <a:pt x="408" y="102"/>
                    </a:cubicBezTo>
                    <a:cubicBezTo>
                      <a:pt x="413" y="102"/>
                      <a:pt x="407" y="93"/>
                      <a:pt x="420" y="98"/>
                    </a:cubicBezTo>
                    <a:cubicBezTo>
                      <a:pt x="432" y="102"/>
                      <a:pt x="434" y="105"/>
                      <a:pt x="425" y="102"/>
                    </a:cubicBezTo>
                    <a:cubicBezTo>
                      <a:pt x="416" y="101"/>
                      <a:pt x="413" y="101"/>
                      <a:pt x="422" y="107"/>
                    </a:cubicBezTo>
                    <a:cubicBezTo>
                      <a:pt x="431" y="112"/>
                      <a:pt x="429" y="104"/>
                      <a:pt x="434" y="107"/>
                    </a:cubicBezTo>
                    <a:cubicBezTo>
                      <a:pt x="440" y="112"/>
                      <a:pt x="437" y="119"/>
                      <a:pt x="431" y="116"/>
                    </a:cubicBezTo>
                    <a:cubicBezTo>
                      <a:pt x="426" y="115"/>
                      <a:pt x="419" y="112"/>
                      <a:pt x="413" y="116"/>
                    </a:cubicBezTo>
                    <a:cubicBezTo>
                      <a:pt x="405" y="121"/>
                      <a:pt x="407" y="112"/>
                      <a:pt x="402" y="116"/>
                    </a:cubicBezTo>
                    <a:cubicBezTo>
                      <a:pt x="397" y="119"/>
                      <a:pt x="408" y="118"/>
                      <a:pt x="408" y="122"/>
                    </a:cubicBezTo>
                    <a:cubicBezTo>
                      <a:pt x="408" y="127"/>
                      <a:pt x="422" y="122"/>
                      <a:pt x="423" y="126"/>
                    </a:cubicBezTo>
                    <a:cubicBezTo>
                      <a:pt x="426" y="129"/>
                      <a:pt x="416" y="127"/>
                      <a:pt x="425" y="132"/>
                    </a:cubicBezTo>
                    <a:cubicBezTo>
                      <a:pt x="432" y="135"/>
                      <a:pt x="423" y="130"/>
                      <a:pt x="426" y="136"/>
                    </a:cubicBezTo>
                    <a:cubicBezTo>
                      <a:pt x="431" y="141"/>
                      <a:pt x="423" y="144"/>
                      <a:pt x="422" y="141"/>
                    </a:cubicBezTo>
                    <a:cubicBezTo>
                      <a:pt x="419" y="136"/>
                      <a:pt x="411" y="149"/>
                      <a:pt x="420" y="149"/>
                    </a:cubicBezTo>
                    <a:cubicBezTo>
                      <a:pt x="428" y="150"/>
                      <a:pt x="431" y="154"/>
                      <a:pt x="426" y="155"/>
                    </a:cubicBezTo>
                    <a:cubicBezTo>
                      <a:pt x="419" y="158"/>
                      <a:pt x="422" y="154"/>
                      <a:pt x="414" y="152"/>
                    </a:cubicBezTo>
                    <a:cubicBezTo>
                      <a:pt x="407" y="152"/>
                      <a:pt x="399" y="160"/>
                      <a:pt x="407" y="160"/>
                    </a:cubicBezTo>
                    <a:cubicBezTo>
                      <a:pt x="414" y="160"/>
                      <a:pt x="422" y="160"/>
                      <a:pt x="419" y="166"/>
                    </a:cubicBezTo>
                    <a:cubicBezTo>
                      <a:pt x="414" y="171"/>
                      <a:pt x="414" y="164"/>
                      <a:pt x="408" y="169"/>
                    </a:cubicBezTo>
                    <a:cubicBezTo>
                      <a:pt x="401" y="175"/>
                      <a:pt x="393" y="163"/>
                      <a:pt x="385" y="166"/>
                    </a:cubicBezTo>
                    <a:cubicBezTo>
                      <a:pt x="379" y="168"/>
                      <a:pt x="378" y="172"/>
                      <a:pt x="372" y="171"/>
                    </a:cubicBezTo>
                    <a:cubicBezTo>
                      <a:pt x="388" y="175"/>
                      <a:pt x="376" y="175"/>
                      <a:pt x="382" y="178"/>
                    </a:cubicBezTo>
                    <a:cubicBezTo>
                      <a:pt x="390" y="183"/>
                      <a:pt x="379" y="183"/>
                      <a:pt x="391" y="188"/>
                    </a:cubicBezTo>
                    <a:cubicBezTo>
                      <a:pt x="399" y="189"/>
                      <a:pt x="404" y="189"/>
                      <a:pt x="402" y="194"/>
                    </a:cubicBezTo>
                    <a:cubicBezTo>
                      <a:pt x="401" y="197"/>
                      <a:pt x="410" y="191"/>
                      <a:pt x="407" y="194"/>
                    </a:cubicBezTo>
                    <a:cubicBezTo>
                      <a:pt x="402" y="199"/>
                      <a:pt x="401" y="196"/>
                      <a:pt x="402" y="199"/>
                    </a:cubicBezTo>
                    <a:cubicBezTo>
                      <a:pt x="404" y="203"/>
                      <a:pt x="410" y="192"/>
                      <a:pt x="408" y="199"/>
                    </a:cubicBezTo>
                    <a:cubicBezTo>
                      <a:pt x="408" y="205"/>
                      <a:pt x="413" y="214"/>
                      <a:pt x="408" y="213"/>
                    </a:cubicBezTo>
                    <a:cubicBezTo>
                      <a:pt x="404" y="213"/>
                      <a:pt x="404" y="211"/>
                      <a:pt x="401" y="213"/>
                    </a:cubicBezTo>
                    <a:cubicBezTo>
                      <a:pt x="397" y="214"/>
                      <a:pt x="388" y="211"/>
                      <a:pt x="388" y="206"/>
                    </a:cubicBezTo>
                    <a:cubicBezTo>
                      <a:pt x="388" y="202"/>
                      <a:pt x="387" y="200"/>
                      <a:pt x="382" y="199"/>
                    </a:cubicBezTo>
                    <a:cubicBezTo>
                      <a:pt x="379" y="199"/>
                      <a:pt x="378" y="196"/>
                      <a:pt x="370" y="196"/>
                    </a:cubicBezTo>
                    <a:cubicBezTo>
                      <a:pt x="364" y="196"/>
                      <a:pt x="364" y="197"/>
                      <a:pt x="372" y="197"/>
                    </a:cubicBezTo>
                    <a:cubicBezTo>
                      <a:pt x="379" y="199"/>
                      <a:pt x="381" y="202"/>
                      <a:pt x="373" y="205"/>
                    </a:cubicBezTo>
                    <a:cubicBezTo>
                      <a:pt x="365" y="206"/>
                      <a:pt x="364" y="208"/>
                      <a:pt x="362" y="205"/>
                    </a:cubicBezTo>
                    <a:cubicBezTo>
                      <a:pt x="361" y="203"/>
                      <a:pt x="361" y="205"/>
                      <a:pt x="358" y="210"/>
                    </a:cubicBezTo>
                    <a:cubicBezTo>
                      <a:pt x="353" y="216"/>
                      <a:pt x="356" y="214"/>
                      <a:pt x="365" y="213"/>
                    </a:cubicBezTo>
                    <a:cubicBezTo>
                      <a:pt x="373" y="211"/>
                      <a:pt x="373" y="213"/>
                      <a:pt x="370" y="214"/>
                    </a:cubicBezTo>
                    <a:cubicBezTo>
                      <a:pt x="369" y="216"/>
                      <a:pt x="369" y="213"/>
                      <a:pt x="362" y="216"/>
                    </a:cubicBezTo>
                    <a:cubicBezTo>
                      <a:pt x="358" y="220"/>
                      <a:pt x="361" y="222"/>
                      <a:pt x="364" y="219"/>
                    </a:cubicBezTo>
                    <a:cubicBezTo>
                      <a:pt x="369" y="214"/>
                      <a:pt x="370" y="217"/>
                      <a:pt x="375" y="216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113" name="Freeform 13"/>
              <p:cNvSpPr>
                <a:spLocks/>
              </p:cNvSpPr>
              <p:nvPr/>
            </p:nvSpPr>
            <p:spPr bwMode="auto">
              <a:xfrm>
                <a:off x="3364" y="3294"/>
                <a:ext cx="116" cy="276"/>
              </a:xfrm>
              <a:custGeom>
                <a:avLst/>
                <a:gdLst/>
                <a:ahLst/>
                <a:cxnLst>
                  <a:cxn ang="0">
                    <a:pos x="46" y="12"/>
                  </a:cxn>
                  <a:cxn ang="0">
                    <a:pos x="48" y="4"/>
                  </a:cxn>
                  <a:cxn ang="0">
                    <a:pos x="54" y="11"/>
                  </a:cxn>
                  <a:cxn ang="0">
                    <a:pos x="58" y="32"/>
                  </a:cxn>
                  <a:cxn ang="0">
                    <a:pos x="55" y="42"/>
                  </a:cxn>
                  <a:cxn ang="0">
                    <a:pos x="52" y="43"/>
                  </a:cxn>
                  <a:cxn ang="0">
                    <a:pos x="54" y="51"/>
                  </a:cxn>
                  <a:cxn ang="0">
                    <a:pos x="51" y="59"/>
                  </a:cxn>
                  <a:cxn ang="0">
                    <a:pos x="45" y="83"/>
                  </a:cxn>
                  <a:cxn ang="0">
                    <a:pos x="29" y="135"/>
                  </a:cxn>
                  <a:cxn ang="0">
                    <a:pos x="16" y="138"/>
                  </a:cxn>
                  <a:cxn ang="0">
                    <a:pos x="7" y="130"/>
                  </a:cxn>
                  <a:cxn ang="0">
                    <a:pos x="5" y="116"/>
                  </a:cxn>
                  <a:cxn ang="0">
                    <a:pos x="2" y="101"/>
                  </a:cxn>
                  <a:cxn ang="0">
                    <a:pos x="7" y="93"/>
                  </a:cxn>
                  <a:cxn ang="0">
                    <a:pos x="11" y="80"/>
                  </a:cxn>
                  <a:cxn ang="0">
                    <a:pos x="10" y="71"/>
                  </a:cxn>
                  <a:cxn ang="0">
                    <a:pos x="8" y="63"/>
                  </a:cxn>
                  <a:cxn ang="0">
                    <a:pos x="10" y="53"/>
                  </a:cxn>
                  <a:cxn ang="0">
                    <a:pos x="13" y="45"/>
                  </a:cxn>
                  <a:cxn ang="0">
                    <a:pos x="19" y="42"/>
                  </a:cxn>
                  <a:cxn ang="0">
                    <a:pos x="32" y="31"/>
                  </a:cxn>
                  <a:cxn ang="0">
                    <a:pos x="39" y="21"/>
                  </a:cxn>
                  <a:cxn ang="0">
                    <a:pos x="46" y="12"/>
                  </a:cxn>
                </a:cxnLst>
                <a:rect l="0" t="0" r="r" b="b"/>
                <a:pathLst>
                  <a:path w="60" h="142">
                    <a:moveTo>
                      <a:pt x="46" y="12"/>
                    </a:moveTo>
                    <a:cubicBezTo>
                      <a:pt x="46" y="6"/>
                      <a:pt x="46" y="8"/>
                      <a:pt x="48" y="4"/>
                    </a:cubicBezTo>
                    <a:cubicBezTo>
                      <a:pt x="51" y="0"/>
                      <a:pt x="51" y="9"/>
                      <a:pt x="54" y="11"/>
                    </a:cubicBezTo>
                    <a:cubicBezTo>
                      <a:pt x="57" y="12"/>
                      <a:pt x="57" y="29"/>
                      <a:pt x="58" y="32"/>
                    </a:cubicBezTo>
                    <a:cubicBezTo>
                      <a:pt x="60" y="37"/>
                      <a:pt x="57" y="45"/>
                      <a:pt x="55" y="42"/>
                    </a:cubicBezTo>
                    <a:cubicBezTo>
                      <a:pt x="52" y="34"/>
                      <a:pt x="51" y="39"/>
                      <a:pt x="52" y="43"/>
                    </a:cubicBezTo>
                    <a:cubicBezTo>
                      <a:pt x="55" y="46"/>
                      <a:pt x="52" y="46"/>
                      <a:pt x="54" y="51"/>
                    </a:cubicBezTo>
                    <a:cubicBezTo>
                      <a:pt x="54" y="54"/>
                      <a:pt x="49" y="51"/>
                      <a:pt x="51" y="59"/>
                    </a:cubicBezTo>
                    <a:cubicBezTo>
                      <a:pt x="52" y="66"/>
                      <a:pt x="49" y="68"/>
                      <a:pt x="45" y="83"/>
                    </a:cubicBezTo>
                    <a:cubicBezTo>
                      <a:pt x="40" y="105"/>
                      <a:pt x="34" y="135"/>
                      <a:pt x="29" y="135"/>
                    </a:cubicBezTo>
                    <a:cubicBezTo>
                      <a:pt x="26" y="135"/>
                      <a:pt x="19" y="142"/>
                      <a:pt x="16" y="138"/>
                    </a:cubicBezTo>
                    <a:cubicBezTo>
                      <a:pt x="13" y="135"/>
                      <a:pt x="10" y="138"/>
                      <a:pt x="7" y="130"/>
                    </a:cubicBezTo>
                    <a:cubicBezTo>
                      <a:pt x="2" y="121"/>
                      <a:pt x="7" y="119"/>
                      <a:pt x="5" y="116"/>
                    </a:cubicBezTo>
                    <a:cubicBezTo>
                      <a:pt x="2" y="111"/>
                      <a:pt x="0" y="110"/>
                      <a:pt x="2" y="101"/>
                    </a:cubicBezTo>
                    <a:cubicBezTo>
                      <a:pt x="3" y="93"/>
                      <a:pt x="5" y="99"/>
                      <a:pt x="7" y="93"/>
                    </a:cubicBezTo>
                    <a:cubicBezTo>
                      <a:pt x="8" y="88"/>
                      <a:pt x="13" y="87"/>
                      <a:pt x="11" y="80"/>
                    </a:cubicBezTo>
                    <a:cubicBezTo>
                      <a:pt x="10" y="74"/>
                      <a:pt x="8" y="74"/>
                      <a:pt x="10" y="71"/>
                    </a:cubicBezTo>
                    <a:cubicBezTo>
                      <a:pt x="10" y="68"/>
                      <a:pt x="7" y="68"/>
                      <a:pt x="8" y="63"/>
                    </a:cubicBezTo>
                    <a:cubicBezTo>
                      <a:pt x="10" y="57"/>
                      <a:pt x="5" y="60"/>
                      <a:pt x="10" y="53"/>
                    </a:cubicBezTo>
                    <a:cubicBezTo>
                      <a:pt x="13" y="45"/>
                      <a:pt x="8" y="43"/>
                      <a:pt x="13" y="45"/>
                    </a:cubicBezTo>
                    <a:cubicBezTo>
                      <a:pt x="17" y="45"/>
                      <a:pt x="14" y="42"/>
                      <a:pt x="19" y="42"/>
                    </a:cubicBezTo>
                    <a:cubicBezTo>
                      <a:pt x="29" y="40"/>
                      <a:pt x="26" y="37"/>
                      <a:pt x="32" y="31"/>
                    </a:cubicBezTo>
                    <a:cubicBezTo>
                      <a:pt x="39" y="25"/>
                      <a:pt x="40" y="25"/>
                      <a:pt x="39" y="21"/>
                    </a:cubicBezTo>
                    <a:cubicBezTo>
                      <a:pt x="36" y="17"/>
                      <a:pt x="45" y="23"/>
                      <a:pt x="46" y="12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114" name="Freeform 14"/>
              <p:cNvSpPr>
                <a:spLocks/>
              </p:cNvSpPr>
              <p:nvPr/>
            </p:nvSpPr>
            <p:spPr bwMode="auto">
              <a:xfrm>
                <a:off x="898" y="2433"/>
                <a:ext cx="470" cy="363"/>
              </a:xfrm>
              <a:custGeom>
                <a:avLst/>
                <a:gdLst/>
                <a:ahLst/>
                <a:cxnLst>
                  <a:cxn ang="0">
                    <a:pos x="207" y="154"/>
                  </a:cxn>
                  <a:cxn ang="0">
                    <a:pos x="204" y="161"/>
                  </a:cxn>
                  <a:cxn ang="0">
                    <a:pos x="210" y="167"/>
                  </a:cxn>
                  <a:cxn ang="0">
                    <a:pos x="201" y="172"/>
                  </a:cxn>
                  <a:cxn ang="0">
                    <a:pos x="199" y="181"/>
                  </a:cxn>
                  <a:cxn ang="0">
                    <a:pos x="198" y="187"/>
                  </a:cxn>
                  <a:cxn ang="0">
                    <a:pos x="160" y="175"/>
                  </a:cxn>
                  <a:cxn ang="0">
                    <a:pos x="106" y="147"/>
                  </a:cxn>
                  <a:cxn ang="0">
                    <a:pos x="93" y="117"/>
                  </a:cxn>
                  <a:cxn ang="0">
                    <a:pos x="64" y="77"/>
                  </a:cxn>
                  <a:cxn ang="0">
                    <a:pos x="48" y="52"/>
                  </a:cxn>
                  <a:cxn ang="0">
                    <a:pos x="27" y="15"/>
                  </a:cxn>
                  <a:cxn ang="0">
                    <a:pos x="23" y="32"/>
                  </a:cxn>
                  <a:cxn ang="0">
                    <a:pos x="44" y="64"/>
                  </a:cxn>
                  <a:cxn ang="0">
                    <a:pos x="52" y="89"/>
                  </a:cxn>
                  <a:cxn ang="0">
                    <a:pos x="59" y="102"/>
                  </a:cxn>
                  <a:cxn ang="0">
                    <a:pos x="36" y="69"/>
                  </a:cxn>
                  <a:cxn ang="0">
                    <a:pos x="23" y="49"/>
                  </a:cxn>
                  <a:cxn ang="0">
                    <a:pos x="0" y="4"/>
                  </a:cxn>
                  <a:cxn ang="0">
                    <a:pos x="18" y="4"/>
                  </a:cxn>
                  <a:cxn ang="0">
                    <a:pos x="71" y="16"/>
                  </a:cxn>
                  <a:cxn ang="0">
                    <a:pos x="84" y="11"/>
                  </a:cxn>
                  <a:cxn ang="0">
                    <a:pos x="106" y="39"/>
                  </a:cxn>
                  <a:cxn ang="0">
                    <a:pos x="137" y="52"/>
                  </a:cxn>
                  <a:cxn ang="0">
                    <a:pos x="157" y="72"/>
                  </a:cxn>
                  <a:cxn ang="0">
                    <a:pos x="154" y="89"/>
                  </a:cxn>
                  <a:cxn ang="0">
                    <a:pos x="154" y="108"/>
                  </a:cxn>
                  <a:cxn ang="0">
                    <a:pos x="160" y="128"/>
                  </a:cxn>
                  <a:cxn ang="0">
                    <a:pos x="181" y="151"/>
                  </a:cxn>
                  <a:cxn ang="0">
                    <a:pos x="196" y="145"/>
                  </a:cxn>
                  <a:cxn ang="0">
                    <a:pos x="204" y="147"/>
                  </a:cxn>
                  <a:cxn ang="0">
                    <a:pos x="210" y="137"/>
                  </a:cxn>
                  <a:cxn ang="0">
                    <a:pos x="212" y="123"/>
                  </a:cxn>
                  <a:cxn ang="0">
                    <a:pos x="228" y="117"/>
                  </a:cxn>
                  <a:cxn ang="0">
                    <a:pos x="236" y="117"/>
                  </a:cxn>
                  <a:cxn ang="0">
                    <a:pos x="240" y="119"/>
                  </a:cxn>
                  <a:cxn ang="0">
                    <a:pos x="234" y="134"/>
                  </a:cxn>
                  <a:cxn ang="0">
                    <a:pos x="234" y="139"/>
                  </a:cxn>
                  <a:cxn ang="0">
                    <a:pos x="231" y="150"/>
                  </a:cxn>
                  <a:cxn ang="0">
                    <a:pos x="230" y="145"/>
                  </a:cxn>
                  <a:cxn ang="0">
                    <a:pos x="224" y="153"/>
                  </a:cxn>
                </a:cxnLst>
                <a:rect l="0" t="0" r="r" b="b"/>
                <a:pathLst>
                  <a:path w="242" h="187">
                    <a:moveTo>
                      <a:pt x="222" y="154"/>
                    </a:moveTo>
                    <a:cubicBezTo>
                      <a:pt x="207" y="154"/>
                      <a:pt x="207" y="154"/>
                      <a:pt x="207" y="154"/>
                    </a:cubicBezTo>
                    <a:cubicBezTo>
                      <a:pt x="207" y="161"/>
                      <a:pt x="207" y="161"/>
                      <a:pt x="207" y="161"/>
                    </a:cubicBezTo>
                    <a:cubicBezTo>
                      <a:pt x="204" y="161"/>
                      <a:pt x="204" y="161"/>
                      <a:pt x="204" y="161"/>
                    </a:cubicBezTo>
                    <a:cubicBezTo>
                      <a:pt x="204" y="161"/>
                      <a:pt x="205" y="161"/>
                      <a:pt x="205" y="162"/>
                    </a:cubicBezTo>
                    <a:cubicBezTo>
                      <a:pt x="207" y="164"/>
                      <a:pt x="208" y="164"/>
                      <a:pt x="210" y="167"/>
                    </a:cubicBezTo>
                    <a:cubicBezTo>
                      <a:pt x="210" y="170"/>
                      <a:pt x="213" y="165"/>
                      <a:pt x="212" y="172"/>
                    </a:cubicBezTo>
                    <a:cubicBezTo>
                      <a:pt x="201" y="172"/>
                      <a:pt x="201" y="172"/>
                      <a:pt x="201" y="172"/>
                    </a:cubicBezTo>
                    <a:cubicBezTo>
                      <a:pt x="198" y="179"/>
                      <a:pt x="198" y="179"/>
                      <a:pt x="198" y="179"/>
                    </a:cubicBezTo>
                    <a:cubicBezTo>
                      <a:pt x="199" y="181"/>
                      <a:pt x="199" y="181"/>
                      <a:pt x="199" y="181"/>
                    </a:cubicBezTo>
                    <a:cubicBezTo>
                      <a:pt x="199" y="181"/>
                      <a:pt x="198" y="182"/>
                      <a:pt x="198" y="184"/>
                    </a:cubicBezTo>
                    <a:cubicBezTo>
                      <a:pt x="198" y="186"/>
                      <a:pt x="198" y="187"/>
                      <a:pt x="198" y="187"/>
                    </a:cubicBezTo>
                    <a:cubicBezTo>
                      <a:pt x="190" y="181"/>
                      <a:pt x="190" y="173"/>
                      <a:pt x="179" y="172"/>
                    </a:cubicBezTo>
                    <a:cubicBezTo>
                      <a:pt x="170" y="168"/>
                      <a:pt x="170" y="179"/>
                      <a:pt x="160" y="175"/>
                    </a:cubicBezTo>
                    <a:cubicBezTo>
                      <a:pt x="149" y="172"/>
                      <a:pt x="129" y="162"/>
                      <a:pt x="123" y="156"/>
                    </a:cubicBezTo>
                    <a:cubicBezTo>
                      <a:pt x="117" y="150"/>
                      <a:pt x="114" y="154"/>
                      <a:pt x="106" y="147"/>
                    </a:cubicBezTo>
                    <a:cubicBezTo>
                      <a:pt x="100" y="140"/>
                      <a:pt x="96" y="140"/>
                      <a:pt x="93" y="134"/>
                    </a:cubicBezTo>
                    <a:cubicBezTo>
                      <a:pt x="88" y="127"/>
                      <a:pt x="97" y="123"/>
                      <a:pt x="93" y="117"/>
                    </a:cubicBezTo>
                    <a:cubicBezTo>
                      <a:pt x="90" y="109"/>
                      <a:pt x="94" y="108"/>
                      <a:pt x="79" y="92"/>
                    </a:cubicBezTo>
                    <a:cubicBezTo>
                      <a:pt x="67" y="81"/>
                      <a:pt x="73" y="81"/>
                      <a:pt x="64" y="77"/>
                    </a:cubicBezTo>
                    <a:cubicBezTo>
                      <a:pt x="56" y="72"/>
                      <a:pt x="68" y="67"/>
                      <a:pt x="59" y="63"/>
                    </a:cubicBezTo>
                    <a:cubicBezTo>
                      <a:pt x="50" y="60"/>
                      <a:pt x="55" y="55"/>
                      <a:pt x="48" y="52"/>
                    </a:cubicBezTo>
                    <a:cubicBezTo>
                      <a:pt x="42" y="47"/>
                      <a:pt x="36" y="36"/>
                      <a:pt x="33" y="25"/>
                    </a:cubicBezTo>
                    <a:cubicBezTo>
                      <a:pt x="30" y="16"/>
                      <a:pt x="30" y="16"/>
                      <a:pt x="27" y="15"/>
                    </a:cubicBezTo>
                    <a:cubicBezTo>
                      <a:pt x="23" y="13"/>
                      <a:pt x="26" y="15"/>
                      <a:pt x="20" y="11"/>
                    </a:cubicBezTo>
                    <a:cubicBezTo>
                      <a:pt x="15" y="8"/>
                      <a:pt x="20" y="25"/>
                      <a:pt x="23" y="32"/>
                    </a:cubicBezTo>
                    <a:cubicBezTo>
                      <a:pt x="26" y="38"/>
                      <a:pt x="32" y="41"/>
                      <a:pt x="33" y="49"/>
                    </a:cubicBezTo>
                    <a:cubicBezTo>
                      <a:pt x="36" y="57"/>
                      <a:pt x="41" y="58"/>
                      <a:pt x="44" y="64"/>
                    </a:cubicBezTo>
                    <a:cubicBezTo>
                      <a:pt x="47" y="72"/>
                      <a:pt x="45" y="70"/>
                      <a:pt x="48" y="78"/>
                    </a:cubicBezTo>
                    <a:cubicBezTo>
                      <a:pt x="53" y="86"/>
                      <a:pt x="50" y="86"/>
                      <a:pt x="52" y="89"/>
                    </a:cubicBezTo>
                    <a:cubicBezTo>
                      <a:pt x="55" y="92"/>
                      <a:pt x="55" y="86"/>
                      <a:pt x="58" y="92"/>
                    </a:cubicBezTo>
                    <a:cubicBezTo>
                      <a:pt x="61" y="98"/>
                      <a:pt x="64" y="98"/>
                      <a:pt x="59" y="102"/>
                    </a:cubicBezTo>
                    <a:cubicBezTo>
                      <a:pt x="55" y="105"/>
                      <a:pt x="58" y="98"/>
                      <a:pt x="45" y="89"/>
                    </a:cubicBezTo>
                    <a:cubicBezTo>
                      <a:pt x="32" y="81"/>
                      <a:pt x="44" y="74"/>
                      <a:pt x="36" y="69"/>
                    </a:cubicBezTo>
                    <a:cubicBezTo>
                      <a:pt x="30" y="63"/>
                      <a:pt x="24" y="61"/>
                      <a:pt x="18" y="55"/>
                    </a:cubicBezTo>
                    <a:cubicBezTo>
                      <a:pt x="13" y="49"/>
                      <a:pt x="23" y="57"/>
                      <a:pt x="23" y="49"/>
                    </a:cubicBezTo>
                    <a:cubicBezTo>
                      <a:pt x="24" y="41"/>
                      <a:pt x="15" y="38"/>
                      <a:pt x="12" y="32"/>
                    </a:cubicBezTo>
                    <a:cubicBezTo>
                      <a:pt x="7" y="27"/>
                      <a:pt x="9" y="21"/>
                      <a:pt x="0" y="4"/>
                    </a:cubicBezTo>
                    <a:cubicBezTo>
                      <a:pt x="4" y="2"/>
                      <a:pt x="15" y="2"/>
                      <a:pt x="18" y="0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23" y="5"/>
                      <a:pt x="45" y="15"/>
                      <a:pt x="48" y="16"/>
                    </a:cubicBezTo>
                    <a:cubicBezTo>
                      <a:pt x="71" y="16"/>
                      <a:pt x="71" y="16"/>
                      <a:pt x="71" y="16"/>
                    </a:cubicBezTo>
                    <a:cubicBezTo>
                      <a:pt x="71" y="11"/>
                      <a:pt x="71" y="11"/>
                      <a:pt x="71" y="11"/>
                    </a:cubicBezTo>
                    <a:cubicBezTo>
                      <a:pt x="84" y="11"/>
                      <a:pt x="84" y="11"/>
                      <a:pt x="84" y="11"/>
                    </a:cubicBezTo>
                    <a:cubicBezTo>
                      <a:pt x="84" y="11"/>
                      <a:pt x="93" y="21"/>
                      <a:pt x="96" y="24"/>
                    </a:cubicBezTo>
                    <a:cubicBezTo>
                      <a:pt x="100" y="27"/>
                      <a:pt x="99" y="35"/>
                      <a:pt x="106" y="39"/>
                    </a:cubicBezTo>
                    <a:cubicBezTo>
                      <a:pt x="115" y="43"/>
                      <a:pt x="109" y="29"/>
                      <a:pt x="120" y="30"/>
                    </a:cubicBezTo>
                    <a:cubicBezTo>
                      <a:pt x="129" y="32"/>
                      <a:pt x="131" y="44"/>
                      <a:pt x="137" y="52"/>
                    </a:cubicBezTo>
                    <a:cubicBezTo>
                      <a:pt x="143" y="60"/>
                      <a:pt x="138" y="69"/>
                      <a:pt x="152" y="70"/>
                    </a:cubicBezTo>
                    <a:cubicBezTo>
                      <a:pt x="154" y="70"/>
                      <a:pt x="157" y="74"/>
                      <a:pt x="157" y="72"/>
                    </a:cubicBezTo>
                    <a:cubicBezTo>
                      <a:pt x="157" y="72"/>
                      <a:pt x="157" y="72"/>
                      <a:pt x="158" y="72"/>
                    </a:cubicBezTo>
                    <a:cubicBezTo>
                      <a:pt x="158" y="78"/>
                      <a:pt x="155" y="78"/>
                      <a:pt x="154" y="89"/>
                    </a:cubicBezTo>
                    <a:cubicBezTo>
                      <a:pt x="152" y="102"/>
                      <a:pt x="154" y="102"/>
                      <a:pt x="154" y="105"/>
                    </a:cubicBezTo>
                    <a:cubicBezTo>
                      <a:pt x="152" y="106"/>
                      <a:pt x="152" y="105"/>
                      <a:pt x="154" y="108"/>
                    </a:cubicBezTo>
                    <a:cubicBezTo>
                      <a:pt x="154" y="112"/>
                      <a:pt x="154" y="117"/>
                      <a:pt x="155" y="117"/>
                    </a:cubicBezTo>
                    <a:cubicBezTo>
                      <a:pt x="157" y="117"/>
                      <a:pt x="155" y="123"/>
                      <a:pt x="160" y="128"/>
                    </a:cubicBezTo>
                    <a:cubicBezTo>
                      <a:pt x="167" y="136"/>
                      <a:pt x="164" y="144"/>
                      <a:pt x="172" y="145"/>
                    </a:cubicBezTo>
                    <a:cubicBezTo>
                      <a:pt x="179" y="147"/>
                      <a:pt x="178" y="151"/>
                      <a:pt x="181" y="151"/>
                    </a:cubicBezTo>
                    <a:cubicBezTo>
                      <a:pt x="184" y="150"/>
                      <a:pt x="184" y="148"/>
                      <a:pt x="189" y="148"/>
                    </a:cubicBezTo>
                    <a:cubicBezTo>
                      <a:pt x="196" y="147"/>
                      <a:pt x="192" y="147"/>
                      <a:pt x="196" y="145"/>
                    </a:cubicBezTo>
                    <a:cubicBezTo>
                      <a:pt x="199" y="145"/>
                      <a:pt x="201" y="145"/>
                      <a:pt x="201" y="147"/>
                    </a:cubicBezTo>
                    <a:cubicBezTo>
                      <a:pt x="201" y="150"/>
                      <a:pt x="204" y="148"/>
                      <a:pt x="204" y="147"/>
                    </a:cubicBezTo>
                    <a:cubicBezTo>
                      <a:pt x="205" y="144"/>
                      <a:pt x="202" y="145"/>
                      <a:pt x="204" y="144"/>
                    </a:cubicBezTo>
                    <a:cubicBezTo>
                      <a:pt x="205" y="142"/>
                      <a:pt x="208" y="142"/>
                      <a:pt x="210" y="137"/>
                    </a:cubicBezTo>
                    <a:cubicBezTo>
                      <a:pt x="210" y="131"/>
                      <a:pt x="212" y="136"/>
                      <a:pt x="212" y="130"/>
                    </a:cubicBezTo>
                    <a:cubicBezTo>
                      <a:pt x="210" y="125"/>
                      <a:pt x="212" y="127"/>
                      <a:pt x="212" y="123"/>
                    </a:cubicBezTo>
                    <a:cubicBezTo>
                      <a:pt x="212" y="120"/>
                      <a:pt x="218" y="119"/>
                      <a:pt x="222" y="119"/>
                    </a:cubicBezTo>
                    <a:cubicBezTo>
                      <a:pt x="227" y="119"/>
                      <a:pt x="224" y="117"/>
                      <a:pt x="228" y="117"/>
                    </a:cubicBezTo>
                    <a:cubicBezTo>
                      <a:pt x="233" y="116"/>
                      <a:pt x="236" y="119"/>
                      <a:pt x="237" y="117"/>
                    </a:cubicBezTo>
                    <a:cubicBezTo>
                      <a:pt x="239" y="117"/>
                      <a:pt x="237" y="117"/>
                      <a:pt x="236" y="117"/>
                    </a:cubicBezTo>
                    <a:cubicBezTo>
                      <a:pt x="236" y="117"/>
                      <a:pt x="237" y="116"/>
                      <a:pt x="239" y="117"/>
                    </a:cubicBezTo>
                    <a:cubicBezTo>
                      <a:pt x="240" y="119"/>
                      <a:pt x="240" y="117"/>
                      <a:pt x="240" y="119"/>
                    </a:cubicBezTo>
                    <a:cubicBezTo>
                      <a:pt x="240" y="122"/>
                      <a:pt x="242" y="120"/>
                      <a:pt x="239" y="125"/>
                    </a:cubicBezTo>
                    <a:cubicBezTo>
                      <a:pt x="234" y="131"/>
                      <a:pt x="236" y="134"/>
                      <a:pt x="234" y="134"/>
                    </a:cubicBezTo>
                    <a:cubicBezTo>
                      <a:pt x="231" y="136"/>
                      <a:pt x="233" y="137"/>
                      <a:pt x="234" y="137"/>
                    </a:cubicBezTo>
                    <a:cubicBezTo>
                      <a:pt x="236" y="136"/>
                      <a:pt x="236" y="137"/>
                      <a:pt x="234" y="139"/>
                    </a:cubicBezTo>
                    <a:cubicBezTo>
                      <a:pt x="231" y="140"/>
                      <a:pt x="236" y="139"/>
                      <a:pt x="234" y="140"/>
                    </a:cubicBezTo>
                    <a:cubicBezTo>
                      <a:pt x="234" y="142"/>
                      <a:pt x="233" y="153"/>
                      <a:pt x="231" y="150"/>
                    </a:cubicBezTo>
                    <a:cubicBezTo>
                      <a:pt x="231" y="148"/>
                      <a:pt x="230" y="148"/>
                      <a:pt x="230" y="147"/>
                    </a:cubicBezTo>
                    <a:cubicBezTo>
                      <a:pt x="231" y="144"/>
                      <a:pt x="231" y="144"/>
                      <a:pt x="230" y="145"/>
                    </a:cubicBezTo>
                    <a:cubicBezTo>
                      <a:pt x="230" y="147"/>
                      <a:pt x="228" y="147"/>
                      <a:pt x="228" y="148"/>
                    </a:cubicBezTo>
                    <a:cubicBezTo>
                      <a:pt x="225" y="147"/>
                      <a:pt x="225" y="153"/>
                      <a:pt x="224" y="153"/>
                    </a:cubicBezTo>
                    <a:cubicBezTo>
                      <a:pt x="224" y="154"/>
                      <a:pt x="222" y="151"/>
                      <a:pt x="222" y="154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115" name="Freeform 15"/>
              <p:cNvSpPr>
                <a:spLocks/>
              </p:cNvSpPr>
              <p:nvPr/>
            </p:nvSpPr>
            <p:spPr bwMode="auto">
              <a:xfrm>
                <a:off x="1329" y="2718"/>
                <a:ext cx="17" cy="51"/>
              </a:xfrm>
              <a:custGeom>
                <a:avLst/>
                <a:gdLst/>
                <a:ahLst/>
                <a:cxnLst>
                  <a:cxn ang="0">
                    <a:pos x="6" y="1"/>
                  </a:cxn>
                  <a:cxn ang="0">
                    <a:pos x="2" y="6"/>
                  </a:cxn>
                  <a:cxn ang="0">
                    <a:pos x="0" y="7"/>
                  </a:cxn>
                  <a:cxn ang="0">
                    <a:pos x="0" y="26"/>
                  </a:cxn>
                  <a:cxn ang="0">
                    <a:pos x="2" y="26"/>
                  </a:cxn>
                  <a:cxn ang="0">
                    <a:pos x="6" y="20"/>
                  </a:cxn>
                  <a:cxn ang="0">
                    <a:pos x="8" y="4"/>
                  </a:cxn>
                  <a:cxn ang="0">
                    <a:pos x="8" y="1"/>
                  </a:cxn>
                  <a:cxn ang="0">
                    <a:pos x="6" y="1"/>
                  </a:cxn>
                </a:cxnLst>
                <a:rect l="0" t="0" r="r" b="b"/>
                <a:pathLst>
                  <a:path w="9" h="26">
                    <a:moveTo>
                      <a:pt x="6" y="1"/>
                    </a:moveTo>
                    <a:cubicBezTo>
                      <a:pt x="3" y="0"/>
                      <a:pt x="3" y="6"/>
                      <a:pt x="2" y="6"/>
                    </a:cubicBezTo>
                    <a:cubicBezTo>
                      <a:pt x="2" y="7"/>
                      <a:pt x="0" y="4"/>
                      <a:pt x="0" y="7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2" y="25"/>
                      <a:pt x="5" y="23"/>
                      <a:pt x="6" y="20"/>
                    </a:cubicBezTo>
                    <a:cubicBezTo>
                      <a:pt x="8" y="18"/>
                      <a:pt x="6" y="9"/>
                      <a:pt x="8" y="4"/>
                    </a:cubicBezTo>
                    <a:cubicBezTo>
                      <a:pt x="9" y="3"/>
                      <a:pt x="8" y="1"/>
                      <a:pt x="8" y="1"/>
                    </a:cubicBezTo>
                    <a:cubicBezTo>
                      <a:pt x="6" y="3"/>
                      <a:pt x="6" y="3"/>
                      <a:pt x="6" y="1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116" name="Freeform 16"/>
              <p:cNvSpPr>
                <a:spLocks/>
              </p:cNvSpPr>
              <p:nvPr/>
            </p:nvSpPr>
            <p:spPr bwMode="auto">
              <a:xfrm>
                <a:off x="1626" y="3252"/>
                <a:ext cx="198" cy="262"/>
              </a:xfrm>
              <a:custGeom>
                <a:avLst/>
                <a:gdLst/>
                <a:ahLst/>
                <a:cxnLst>
                  <a:cxn ang="0">
                    <a:pos x="3" y="16"/>
                  </a:cxn>
                  <a:cxn ang="0">
                    <a:pos x="20" y="10"/>
                  </a:cxn>
                  <a:cxn ang="0">
                    <a:pos x="36" y="6"/>
                  </a:cxn>
                  <a:cxn ang="0">
                    <a:pos x="41" y="27"/>
                  </a:cxn>
                  <a:cxn ang="0">
                    <a:pos x="56" y="34"/>
                  </a:cxn>
                  <a:cxn ang="0">
                    <a:pos x="62" y="39"/>
                  </a:cxn>
                  <a:cxn ang="0">
                    <a:pos x="73" y="42"/>
                  </a:cxn>
                  <a:cxn ang="0">
                    <a:pos x="79" y="69"/>
                  </a:cxn>
                  <a:cxn ang="0">
                    <a:pos x="91" y="70"/>
                  </a:cxn>
                  <a:cxn ang="0">
                    <a:pos x="94" y="79"/>
                  </a:cxn>
                  <a:cxn ang="0">
                    <a:pos x="96" y="95"/>
                  </a:cxn>
                  <a:cxn ang="0">
                    <a:pos x="94" y="103"/>
                  </a:cxn>
                  <a:cxn ang="0">
                    <a:pos x="93" y="107"/>
                  </a:cxn>
                  <a:cxn ang="0">
                    <a:pos x="90" y="103"/>
                  </a:cxn>
                  <a:cxn ang="0">
                    <a:pos x="76" y="100"/>
                  </a:cxn>
                  <a:cxn ang="0">
                    <a:pos x="64" y="104"/>
                  </a:cxn>
                  <a:cxn ang="0">
                    <a:pos x="61" y="115"/>
                  </a:cxn>
                  <a:cxn ang="0">
                    <a:pos x="58" y="129"/>
                  </a:cxn>
                  <a:cxn ang="0">
                    <a:pos x="55" y="126"/>
                  </a:cxn>
                  <a:cxn ang="0">
                    <a:pos x="49" y="126"/>
                  </a:cxn>
                  <a:cxn ang="0">
                    <a:pos x="44" y="134"/>
                  </a:cxn>
                  <a:cxn ang="0">
                    <a:pos x="35" y="128"/>
                  </a:cxn>
                  <a:cxn ang="0">
                    <a:pos x="29" y="123"/>
                  </a:cxn>
                  <a:cxn ang="0">
                    <a:pos x="26" y="128"/>
                  </a:cxn>
                  <a:cxn ang="0">
                    <a:pos x="21" y="134"/>
                  </a:cxn>
                  <a:cxn ang="0">
                    <a:pos x="15" y="131"/>
                  </a:cxn>
                  <a:cxn ang="0">
                    <a:pos x="12" y="115"/>
                  </a:cxn>
                  <a:cxn ang="0">
                    <a:pos x="10" y="111"/>
                  </a:cxn>
                  <a:cxn ang="0">
                    <a:pos x="10" y="106"/>
                  </a:cxn>
                  <a:cxn ang="0">
                    <a:pos x="10" y="101"/>
                  </a:cxn>
                  <a:cxn ang="0">
                    <a:pos x="9" y="97"/>
                  </a:cxn>
                  <a:cxn ang="0">
                    <a:pos x="6" y="87"/>
                  </a:cxn>
                  <a:cxn ang="0">
                    <a:pos x="3" y="79"/>
                  </a:cxn>
                  <a:cxn ang="0">
                    <a:pos x="4" y="67"/>
                  </a:cxn>
                  <a:cxn ang="0">
                    <a:pos x="4" y="56"/>
                  </a:cxn>
                  <a:cxn ang="0">
                    <a:pos x="7" y="45"/>
                  </a:cxn>
                  <a:cxn ang="0">
                    <a:pos x="9" y="31"/>
                  </a:cxn>
                  <a:cxn ang="0">
                    <a:pos x="3" y="16"/>
                  </a:cxn>
                </a:cxnLst>
                <a:rect l="0" t="0" r="r" b="b"/>
                <a:pathLst>
                  <a:path w="102" h="135">
                    <a:moveTo>
                      <a:pt x="3" y="16"/>
                    </a:moveTo>
                    <a:cubicBezTo>
                      <a:pt x="12" y="19"/>
                      <a:pt x="10" y="17"/>
                      <a:pt x="20" y="10"/>
                    </a:cubicBezTo>
                    <a:cubicBezTo>
                      <a:pt x="27" y="3"/>
                      <a:pt x="39" y="0"/>
                      <a:pt x="36" y="6"/>
                    </a:cubicBezTo>
                    <a:cubicBezTo>
                      <a:pt x="35" y="14"/>
                      <a:pt x="35" y="20"/>
                      <a:pt x="41" y="27"/>
                    </a:cubicBezTo>
                    <a:cubicBezTo>
                      <a:pt x="47" y="33"/>
                      <a:pt x="50" y="30"/>
                      <a:pt x="56" y="34"/>
                    </a:cubicBezTo>
                    <a:cubicBezTo>
                      <a:pt x="61" y="39"/>
                      <a:pt x="59" y="36"/>
                      <a:pt x="62" y="39"/>
                    </a:cubicBezTo>
                    <a:cubicBezTo>
                      <a:pt x="67" y="44"/>
                      <a:pt x="68" y="38"/>
                      <a:pt x="73" y="42"/>
                    </a:cubicBezTo>
                    <a:cubicBezTo>
                      <a:pt x="77" y="47"/>
                      <a:pt x="74" y="67"/>
                      <a:pt x="79" y="69"/>
                    </a:cubicBezTo>
                    <a:cubicBezTo>
                      <a:pt x="83" y="69"/>
                      <a:pt x="93" y="67"/>
                      <a:pt x="91" y="70"/>
                    </a:cubicBezTo>
                    <a:cubicBezTo>
                      <a:pt x="90" y="73"/>
                      <a:pt x="90" y="78"/>
                      <a:pt x="94" y="79"/>
                    </a:cubicBezTo>
                    <a:cubicBezTo>
                      <a:pt x="102" y="83"/>
                      <a:pt x="96" y="93"/>
                      <a:pt x="96" y="95"/>
                    </a:cubicBezTo>
                    <a:cubicBezTo>
                      <a:pt x="97" y="98"/>
                      <a:pt x="94" y="101"/>
                      <a:pt x="94" y="103"/>
                    </a:cubicBezTo>
                    <a:cubicBezTo>
                      <a:pt x="96" y="106"/>
                      <a:pt x="96" y="106"/>
                      <a:pt x="93" y="107"/>
                    </a:cubicBezTo>
                    <a:cubicBezTo>
                      <a:pt x="93" y="104"/>
                      <a:pt x="94" y="104"/>
                      <a:pt x="90" y="103"/>
                    </a:cubicBezTo>
                    <a:cubicBezTo>
                      <a:pt x="87" y="100"/>
                      <a:pt x="85" y="97"/>
                      <a:pt x="76" y="100"/>
                    </a:cubicBezTo>
                    <a:cubicBezTo>
                      <a:pt x="67" y="101"/>
                      <a:pt x="65" y="100"/>
                      <a:pt x="64" y="104"/>
                    </a:cubicBezTo>
                    <a:cubicBezTo>
                      <a:pt x="62" y="109"/>
                      <a:pt x="61" y="109"/>
                      <a:pt x="61" y="115"/>
                    </a:cubicBezTo>
                    <a:cubicBezTo>
                      <a:pt x="61" y="120"/>
                      <a:pt x="58" y="126"/>
                      <a:pt x="58" y="129"/>
                    </a:cubicBezTo>
                    <a:cubicBezTo>
                      <a:pt x="56" y="128"/>
                      <a:pt x="56" y="126"/>
                      <a:pt x="55" y="126"/>
                    </a:cubicBezTo>
                    <a:cubicBezTo>
                      <a:pt x="53" y="126"/>
                      <a:pt x="52" y="126"/>
                      <a:pt x="49" y="126"/>
                    </a:cubicBezTo>
                    <a:cubicBezTo>
                      <a:pt x="47" y="126"/>
                      <a:pt x="45" y="128"/>
                      <a:pt x="44" y="134"/>
                    </a:cubicBezTo>
                    <a:cubicBezTo>
                      <a:pt x="42" y="126"/>
                      <a:pt x="39" y="126"/>
                      <a:pt x="35" y="128"/>
                    </a:cubicBezTo>
                    <a:cubicBezTo>
                      <a:pt x="30" y="128"/>
                      <a:pt x="30" y="123"/>
                      <a:pt x="29" y="123"/>
                    </a:cubicBezTo>
                    <a:cubicBezTo>
                      <a:pt x="27" y="124"/>
                      <a:pt x="29" y="126"/>
                      <a:pt x="26" y="128"/>
                    </a:cubicBezTo>
                    <a:cubicBezTo>
                      <a:pt x="24" y="129"/>
                      <a:pt x="24" y="132"/>
                      <a:pt x="21" y="134"/>
                    </a:cubicBezTo>
                    <a:cubicBezTo>
                      <a:pt x="18" y="135"/>
                      <a:pt x="17" y="135"/>
                      <a:pt x="15" y="131"/>
                    </a:cubicBezTo>
                    <a:cubicBezTo>
                      <a:pt x="15" y="124"/>
                      <a:pt x="14" y="115"/>
                      <a:pt x="12" y="115"/>
                    </a:cubicBezTo>
                    <a:cubicBezTo>
                      <a:pt x="9" y="115"/>
                      <a:pt x="12" y="112"/>
                      <a:pt x="10" y="111"/>
                    </a:cubicBezTo>
                    <a:cubicBezTo>
                      <a:pt x="9" y="111"/>
                      <a:pt x="9" y="109"/>
                      <a:pt x="10" y="106"/>
                    </a:cubicBezTo>
                    <a:cubicBezTo>
                      <a:pt x="12" y="104"/>
                      <a:pt x="7" y="104"/>
                      <a:pt x="10" y="101"/>
                    </a:cubicBezTo>
                    <a:cubicBezTo>
                      <a:pt x="12" y="100"/>
                      <a:pt x="10" y="100"/>
                      <a:pt x="9" y="97"/>
                    </a:cubicBezTo>
                    <a:cubicBezTo>
                      <a:pt x="7" y="97"/>
                      <a:pt x="6" y="89"/>
                      <a:pt x="6" y="87"/>
                    </a:cubicBezTo>
                    <a:cubicBezTo>
                      <a:pt x="6" y="86"/>
                      <a:pt x="4" y="86"/>
                      <a:pt x="3" y="79"/>
                    </a:cubicBezTo>
                    <a:cubicBezTo>
                      <a:pt x="3" y="76"/>
                      <a:pt x="10" y="70"/>
                      <a:pt x="4" y="67"/>
                    </a:cubicBezTo>
                    <a:cubicBezTo>
                      <a:pt x="0" y="64"/>
                      <a:pt x="7" y="61"/>
                      <a:pt x="4" y="56"/>
                    </a:cubicBezTo>
                    <a:cubicBezTo>
                      <a:pt x="1" y="52"/>
                      <a:pt x="9" y="50"/>
                      <a:pt x="7" y="45"/>
                    </a:cubicBezTo>
                    <a:cubicBezTo>
                      <a:pt x="6" y="39"/>
                      <a:pt x="9" y="31"/>
                      <a:pt x="9" y="31"/>
                    </a:cubicBezTo>
                    <a:cubicBezTo>
                      <a:pt x="3" y="16"/>
                      <a:pt x="3" y="16"/>
                      <a:pt x="3" y="16"/>
                    </a:cubicBez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117" name="Freeform 17"/>
              <p:cNvSpPr>
                <a:spLocks/>
              </p:cNvSpPr>
              <p:nvPr/>
            </p:nvSpPr>
            <p:spPr bwMode="auto">
              <a:xfrm>
                <a:off x="1738" y="3438"/>
                <a:ext cx="130" cy="173"/>
              </a:xfrm>
              <a:custGeom>
                <a:avLst/>
                <a:gdLst/>
                <a:ahLst/>
                <a:cxnLst>
                  <a:cxn ang="0">
                    <a:pos x="62" y="66"/>
                  </a:cxn>
                  <a:cxn ang="0">
                    <a:pos x="62" y="75"/>
                  </a:cxn>
                  <a:cxn ang="0">
                    <a:pos x="56" y="84"/>
                  </a:cxn>
                  <a:cxn ang="0">
                    <a:pos x="50" y="86"/>
                  </a:cxn>
                  <a:cxn ang="0">
                    <a:pos x="36" y="84"/>
                  </a:cxn>
                  <a:cxn ang="0">
                    <a:pos x="32" y="83"/>
                  </a:cxn>
                  <a:cxn ang="0">
                    <a:pos x="35" y="78"/>
                  </a:cxn>
                  <a:cxn ang="0">
                    <a:pos x="36" y="72"/>
                  </a:cxn>
                  <a:cxn ang="0">
                    <a:pos x="39" y="66"/>
                  </a:cxn>
                  <a:cxn ang="0">
                    <a:pos x="35" y="59"/>
                  </a:cxn>
                  <a:cxn ang="0">
                    <a:pos x="23" y="53"/>
                  </a:cxn>
                  <a:cxn ang="0">
                    <a:pos x="12" y="47"/>
                  </a:cxn>
                  <a:cxn ang="0">
                    <a:pos x="3" y="38"/>
                  </a:cxn>
                  <a:cxn ang="0">
                    <a:pos x="0" y="33"/>
                  </a:cxn>
                  <a:cxn ang="0">
                    <a:pos x="3" y="19"/>
                  </a:cxn>
                  <a:cxn ang="0">
                    <a:pos x="6" y="8"/>
                  </a:cxn>
                  <a:cxn ang="0">
                    <a:pos x="18" y="3"/>
                  </a:cxn>
                  <a:cxn ang="0">
                    <a:pos x="32" y="7"/>
                  </a:cxn>
                  <a:cxn ang="0">
                    <a:pos x="35" y="11"/>
                  </a:cxn>
                  <a:cxn ang="0">
                    <a:pos x="38" y="22"/>
                  </a:cxn>
                  <a:cxn ang="0">
                    <a:pos x="36" y="30"/>
                  </a:cxn>
                  <a:cxn ang="0">
                    <a:pos x="47" y="31"/>
                  </a:cxn>
                  <a:cxn ang="0">
                    <a:pos x="55" y="35"/>
                  </a:cxn>
                  <a:cxn ang="0">
                    <a:pos x="58" y="50"/>
                  </a:cxn>
                  <a:cxn ang="0">
                    <a:pos x="64" y="49"/>
                  </a:cxn>
                  <a:cxn ang="0">
                    <a:pos x="62" y="66"/>
                  </a:cxn>
                </a:cxnLst>
                <a:rect l="0" t="0" r="r" b="b"/>
                <a:pathLst>
                  <a:path w="67" h="89">
                    <a:moveTo>
                      <a:pt x="62" y="66"/>
                    </a:moveTo>
                    <a:cubicBezTo>
                      <a:pt x="64" y="72"/>
                      <a:pt x="62" y="70"/>
                      <a:pt x="62" y="75"/>
                    </a:cubicBezTo>
                    <a:cubicBezTo>
                      <a:pt x="61" y="80"/>
                      <a:pt x="56" y="80"/>
                      <a:pt x="56" y="84"/>
                    </a:cubicBezTo>
                    <a:cubicBezTo>
                      <a:pt x="55" y="89"/>
                      <a:pt x="53" y="81"/>
                      <a:pt x="50" y="86"/>
                    </a:cubicBezTo>
                    <a:cubicBezTo>
                      <a:pt x="45" y="89"/>
                      <a:pt x="42" y="84"/>
                      <a:pt x="36" y="84"/>
                    </a:cubicBezTo>
                    <a:cubicBezTo>
                      <a:pt x="32" y="84"/>
                      <a:pt x="32" y="86"/>
                      <a:pt x="32" y="83"/>
                    </a:cubicBezTo>
                    <a:cubicBezTo>
                      <a:pt x="30" y="81"/>
                      <a:pt x="33" y="81"/>
                      <a:pt x="35" y="78"/>
                    </a:cubicBezTo>
                    <a:cubicBezTo>
                      <a:pt x="36" y="75"/>
                      <a:pt x="33" y="73"/>
                      <a:pt x="36" y="72"/>
                    </a:cubicBezTo>
                    <a:cubicBezTo>
                      <a:pt x="39" y="70"/>
                      <a:pt x="36" y="70"/>
                      <a:pt x="39" y="66"/>
                    </a:cubicBezTo>
                    <a:cubicBezTo>
                      <a:pt x="41" y="64"/>
                      <a:pt x="36" y="59"/>
                      <a:pt x="35" y="59"/>
                    </a:cubicBezTo>
                    <a:cubicBezTo>
                      <a:pt x="32" y="59"/>
                      <a:pt x="29" y="58"/>
                      <a:pt x="23" y="53"/>
                    </a:cubicBezTo>
                    <a:cubicBezTo>
                      <a:pt x="18" y="49"/>
                      <a:pt x="13" y="50"/>
                      <a:pt x="12" y="47"/>
                    </a:cubicBezTo>
                    <a:cubicBezTo>
                      <a:pt x="10" y="44"/>
                      <a:pt x="6" y="44"/>
                      <a:pt x="3" y="38"/>
                    </a:cubicBezTo>
                    <a:cubicBezTo>
                      <a:pt x="1" y="33"/>
                      <a:pt x="1" y="35"/>
                      <a:pt x="0" y="33"/>
                    </a:cubicBezTo>
                    <a:cubicBezTo>
                      <a:pt x="0" y="30"/>
                      <a:pt x="3" y="24"/>
                      <a:pt x="3" y="19"/>
                    </a:cubicBezTo>
                    <a:cubicBezTo>
                      <a:pt x="3" y="13"/>
                      <a:pt x="4" y="13"/>
                      <a:pt x="6" y="8"/>
                    </a:cubicBezTo>
                    <a:cubicBezTo>
                      <a:pt x="7" y="3"/>
                      <a:pt x="9" y="5"/>
                      <a:pt x="18" y="3"/>
                    </a:cubicBezTo>
                    <a:cubicBezTo>
                      <a:pt x="27" y="0"/>
                      <a:pt x="29" y="3"/>
                      <a:pt x="32" y="7"/>
                    </a:cubicBezTo>
                    <a:cubicBezTo>
                      <a:pt x="36" y="8"/>
                      <a:pt x="35" y="8"/>
                      <a:pt x="35" y="11"/>
                    </a:cubicBezTo>
                    <a:cubicBezTo>
                      <a:pt x="35" y="14"/>
                      <a:pt x="39" y="19"/>
                      <a:pt x="38" y="22"/>
                    </a:cubicBezTo>
                    <a:cubicBezTo>
                      <a:pt x="36" y="27"/>
                      <a:pt x="38" y="27"/>
                      <a:pt x="36" y="30"/>
                    </a:cubicBezTo>
                    <a:cubicBezTo>
                      <a:pt x="36" y="31"/>
                      <a:pt x="47" y="33"/>
                      <a:pt x="47" y="31"/>
                    </a:cubicBezTo>
                    <a:cubicBezTo>
                      <a:pt x="48" y="30"/>
                      <a:pt x="53" y="31"/>
                      <a:pt x="55" y="35"/>
                    </a:cubicBezTo>
                    <a:cubicBezTo>
                      <a:pt x="58" y="47"/>
                      <a:pt x="55" y="50"/>
                      <a:pt x="58" y="50"/>
                    </a:cubicBezTo>
                    <a:cubicBezTo>
                      <a:pt x="61" y="50"/>
                      <a:pt x="62" y="47"/>
                      <a:pt x="64" y="49"/>
                    </a:cubicBezTo>
                    <a:cubicBezTo>
                      <a:pt x="67" y="52"/>
                      <a:pt x="65" y="64"/>
                      <a:pt x="62" y="66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118" name="Freeform 18"/>
              <p:cNvSpPr>
                <a:spLocks/>
              </p:cNvSpPr>
              <p:nvPr/>
            </p:nvSpPr>
            <p:spPr bwMode="auto">
              <a:xfrm>
                <a:off x="1798" y="3653"/>
                <a:ext cx="90" cy="107"/>
              </a:xfrm>
              <a:custGeom>
                <a:avLst/>
                <a:gdLst/>
                <a:ahLst/>
                <a:cxnLst>
                  <a:cxn ang="0">
                    <a:pos x="42" y="42"/>
                  </a:cxn>
                  <a:cxn ang="0">
                    <a:pos x="32" y="52"/>
                  </a:cxn>
                  <a:cxn ang="0">
                    <a:pos x="22" y="52"/>
                  </a:cxn>
                  <a:cxn ang="0">
                    <a:pos x="9" y="48"/>
                  </a:cxn>
                  <a:cxn ang="0">
                    <a:pos x="2" y="45"/>
                  </a:cxn>
                  <a:cxn ang="0">
                    <a:pos x="3" y="34"/>
                  </a:cxn>
                  <a:cxn ang="0">
                    <a:pos x="3" y="20"/>
                  </a:cxn>
                  <a:cxn ang="0">
                    <a:pos x="5" y="14"/>
                  </a:cxn>
                  <a:cxn ang="0">
                    <a:pos x="8" y="3"/>
                  </a:cxn>
                  <a:cxn ang="0">
                    <a:pos x="17" y="5"/>
                  </a:cxn>
                  <a:cxn ang="0">
                    <a:pos x="23" y="12"/>
                  </a:cxn>
                  <a:cxn ang="0">
                    <a:pos x="29" y="15"/>
                  </a:cxn>
                  <a:cxn ang="0">
                    <a:pos x="35" y="22"/>
                  </a:cxn>
                  <a:cxn ang="0">
                    <a:pos x="42" y="28"/>
                  </a:cxn>
                  <a:cxn ang="0">
                    <a:pos x="42" y="42"/>
                  </a:cxn>
                </a:cxnLst>
                <a:rect l="0" t="0" r="r" b="b"/>
                <a:pathLst>
                  <a:path w="46" h="55">
                    <a:moveTo>
                      <a:pt x="42" y="42"/>
                    </a:moveTo>
                    <a:cubicBezTo>
                      <a:pt x="39" y="48"/>
                      <a:pt x="35" y="49"/>
                      <a:pt x="32" y="52"/>
                    </a:cubicBezTo>
                    <a:cubicBezTo>
                      <a:pt x="28" y="55"/>
                      <a:pt x="26" y="51"/>
                      <a:pt x="22" y="52"/>
                    </a:cubicBezTo>
                    <a:cubicBezTo>
                      <a:pt x="19" y="54"/>
                      <a:pt x="13" y="48"/>
                      <a:pt x="9" y="48"/>
                    </a:cubicBezTo>
                    <a:cubicBezTo>
                      <a:pt x="5" y="48"/>
                      <a:pt x="2" y="45"/>
                      <a:pt x="2" y="45"/>
                    </a:cubicBezTo>
                    <a:cubicBezTo>
                      <a:pt x="0" y="42"/>
                      <a:pt x="0" y="35"/>
                      <a:pt x="3" y="34"/>
                    </a:cubicBezTo>
                    <a:cubicBezTo>
                      <a:pt x="6" y="32"/>
                      <a:pt x="2" y="23"/>
                      <a:pt x="3" y="20"/>
                    </a:cubicBezTo>
                    <a:cubicBezTo>
                      <a:pt x="6" y="18"/>
                      <a:pt x="2" y="18"/>
                      <a:pt x="5" y="14"/>
                    </a:cubicBezTo>
                    <a:cubicBezTo>
                      <a:pt x="8" y="9"/>
                      <a:pt x="5" y="8"/>
                      <a:pt x="8" y="3"/>
                    </a:cubicBezTo>
                    <a:cubicBezTo>
                      <a:pt x="11" y="8"/>
                      <a:pt x="11" y="0"/>
                      <a:pt x="17" y="5"/>
                    </a:cubicBezTo>
                    <a:cubicBezTo>
                      <a:pt x="22" y="9"/>
                      <a:pt x="19" y="14"/>
                      <a:pt x="23" y="12"/>
                    </a:cubicBezTo>
                    <a:cubicBezTo>
                      <a:pt x="26" y="9"/>
                      <a:pt x="25" y="14"/>
                      <a:pt x="29" y="15"/>
                    </a:cubicBezTo>
                    <a:cubicBezTo>
                      <a:pt x="34" y="18"/>
                      <a:pt x="32" y="18"/>
                      <a:pt x="35" y="22"/>
                    </a:cubicBezTo>
                    <a:cubicBezTo>
                      <a:pt x="40" y="23"/>
                      <a:pt x="39" y="23"/>
                      <a:pt x="42" y="28"/>
                    </a:cubicBezTo>
                    <a:cubicBezTo>
                      <a:pt x="46" y="34"/>
                      <a:pt x="39" y="34"/>
                      <a:pt x="42" y="42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119" name="Freeform 19"/>
              <p:cNvSpPr>
                <a:spLocks/>
              </p:cNvSpPr>
              <p:nvPr/>
            </p:nvSpPr>
            <p:spPr bwMode="auto">
              <a:xfrm>
                <a:off x="1445" y="3071"/>
                <a:ext cx="200" cy="351"/>
              </a:xfrm>
              <a:custGeom>
                <a:avLst/>
                <a:gdLst/>
                <a:ahLst/>
                <a:cxnLst>
                  <a:cxn ang="0">
                    <a:pos x="93" y="42"/>
                  </a:cxn>
                  <a:cxn ang="0">
                    <a:pos x="85" y="42"/>
                  </a:cxn>
                  <a:cxn ang="0">
                    <a:pos x="71" y="49"/>
                  </a:cxn>
                  <a:cxn ang="0">
                    <a:pos x="64" y="66"/>
                  </a:cxn>
                  <a:cxn ang="0">
                    <a:pos x="67" y="91"/>
                  </a:cxn>
                  <a:cxn ang="0">
                    <a:pos x="74" y="96"/>
                  </a:cxn>
                  <a:cxn ang="0">
                    <a:pos x="85" y="96"/>
                  </a:cxn>
                  <a:cxn ang="0">
                    <a:pos x="88" y="108"/>
                  </a:cxn>
                  <a:cxn ang="0">
                    <a:pos x="96" y="108"/>
                  </a:cxn>
                  <a:cxn ang="0">
                    <a:pos x="102" y="124"/>
                  </a:cxn>
                  <a:cxn ang="0">
                    <a:pos x="100" y="138"/>
                  </a:cxn>
                  <a:cxn ang="0">
                    <a:pos x="97" y="149"/>
                  </a:cxn>
                  <a:cxn ang="0">
                    <a:pos x="97" y="160"/>
                  </a:cxn>
                  <a:cxn ang="0">
                    <a:pos x="96" y="172"/>
                  </a:cxn>
                  <a:cxn ang="0">
                    <a:pos x="93" y="175"/>
                  </a:cxn>
                  <a:cxn ang="0">
                    <a:pos x="88" y="181"/>
                  </a:cxn>
                  <a:cxn ang="0">
                    <a:pos x="80" y="174"/>
                  </a:cxn>
                  <a:cxn ang="0">
                    <a:pos x="65" y="161"/>
                  </a:cxn>
                  <a:cxn ang="0">
                    <a:pos x="50" y="149"/>
                  </a:cxn>
                  <a:cxn ang="0">
                    <a:pos x="42" y="135"/>
                  </a:cxn>
                  <a:cxn ang="0">
                    <a:pos x="35" y="119"/>
                  </a:cxn>
                  <a:cxn ang="0">
                    <a:pos x="30" y="108"/>
                  </a:cxn>
                  <a:cxn ang="0">
                    <a:pos x="23" y="85"/>
                  </a:cxn>
                  <a:cxn ang="0">
                    <a:pos x="14" y="70"/>
                  </a:cxn>
                  <a:cxn ang="0">
                    <a:pos x="4" y="57"/>
                  </a:cxn>
                  <a:cxn ang="0">
                    <a:pos x="3" y="52"/>
                  </a:cxn>
                  <a:cxn ang="0">
                    <a:pos x="11" y="34"/>
                  </a:cxn>
                  <a:cxn ang="0">
                    <a:pos x="9" y="43"/>
                  </a:cxn>
                  <a:cxn ang="0">
                    <a:pos x="15" y="45"/>
                  </a:cxn>
                  <a:cxn ang="0">
                    <a:pos x="21" y="48"/>
                  </a:cxn>
                  <a:cxn ang="0">
                    <a:pos x="26" y="35"/>
                  </a:cxn>
                  <a:cxn ang="0">
                    <a:pos x="47" y="18"/>
                  </a:cxn>
                  <a:cxn ang="0">
                    <a:pos x="50" y="1"/>
                  </a:cxn>
                  <a:cxn ang="0">
                    <a:pos x="55" y="4"/>
                  </a:cxn>
                  <a:cxn ang="0">
                    <a:pos x="61" y="12"/>
                  </a:cxn>
                  <a:cxn ang="0">
                    <a:pos x="70" y="25"/>
                  </a:cxn>
                  <a:cxn ang="0">
                    <a:pos x="85" y="23"/>
                  </a:cxn>
                  <a:cxn ang="0">
                    <a:pos x="91" y="28"/>
                  </a:cxn>
                  <a:cxn ang="0">
                    <a:pos x="88" y="39"/>
                  </a:cxn>
                  <a:cxn ang="0">
                    <a:pos x="93" y="42"/>
                  </a:cxn>
                </a:cxnLst>
                <a:rect l="0" t="0" r="r" b="b"/>
                <a:pathLst>
                  <a:path w="103" h="181">
                    <a:moveTo>
                      <a:pt x="93" y="42"/>
                    </a:moveTo>
                    <a:cubicBezTo>
                      <a:pt x="88" y="45"/>
                      <a:pt x="91" y="39"/>
                      <a:pt x="85" y="42"/>
                    </a:cubicBezTo>
                    <a:cubicBezTo>
                      <a:pt x="79" y="46"/>
                      <a:pt x="77" y="45"/>
                      <a:pt x="71" y="49"/>
                    </a:cubicBezTo>
                    <a:cubicBezTo>
                      <a:pt x="67" y="56"/>
                      <a:pt x="70" y="63"/>
                      <a:pt x="64" y="66"/>
                    </a:cubicBezTo>
                    <a:cubicBezTo>
                      <a:pt x="55" y="74"/>
                      <a:pt x="68" y="87"/>
                      <a:pt x="67" y="91"/>
                    </a:cubicBezTo>
                    <a:cubicBezTo>
                      <a:pt x="65" y="96"/>
                      <a:pt x="74" y="90"/>
                      <a:pt x="74" y="96"/>
                    </a:cubicBezTo>
                    <a:cubicBezTo>
                      <a:pt x="73" y="104"/>
                      <a:pt x="84" y="99"/>
                      <a:pt x="85" y="96"/>
                    </a:cubicBezTo>
                    <a:cubicBezTo>
                      <a:pt x="88" y="91"/>
                      <a:pt x="85" y="108"/>
                      <a:pt x="88" y="108"/>
                    </a:cubicBezTo>
                    <a:cubicBezTo>
                      <a:pt x="91" y="110"/>
                      <a:pt x="91" y="107"/>
                      <a:pt x="96" y="108"/>
                    </a:cubicBezTo>
                    <a:cubicBezTo>
                      <a:pt x="102" y="124"/>
                      <a:pt x="102" y="124"/>
                      <a:pt x="102" y="124"/>
                    </a:cubicBezTo>
                    <a:cubicBezTo>
                      <a:pt x="102" y="124"/>
                      <a:pt x="99" y="132"/>
                      <a:pt x="100" y="138"/>
                    </a:cubicBezTo>
                    <a:cubicBezTo>
                      <a:pt x="102" y="143"/>
                      <a:pt x="94" y="144"/>
                      <a:pt x="97" y="149"/>
                    </a:cubicBezTo>
                    <a:cubicBezTo>
                      <a:pt x="100" y="153"/>
                      <a:pt x="93" y="156"/>
                      <a:pt x="97" y="160"/>
                    </a:cubicBezTo>
                    <a:cubicBezTo>
                      <a:pt x="103" y="163"/>
                      <a:pt x="96" y="169"/>
                      <a:pt x="96" y="172"/>
                    </a:cubicBezTo>
                    <a:cubicBezTo>
                      <a:pt x="96" y="172"/>
                      <a:pt x="96" y="175"/>
                      <a:pt x="93" y="175"/>
                    </a:cubicBezTo>
                    <a:cubicBezTo>
                      <a:pt x="91" y="175"/>
                      <a:pt x="97" y="178"/>
                      <a:pt x="88" y="181"/>
                    </a:cubicBezTo>
                    <a:cubicBezTo>
                      <a:pt x="87" y="178"/>
                      <a:pt x="82" y="178"/>
                      <a:pt x="80" y="174"/>
                    </a:cubicBezTo>
                    <a:cubicBezTo>
                      <a:pt x="80" y="169"/>
                      <a:pt x="77" y="169"/>
                      <a:pt x="65" y="161"/>
                    </a:cubicBezTo>
                    <a:cubicBezTo>
                      <a:pt x="52" y="155"/>
                      <a:pt x="52" y="152"/>
                      <a:pt x="50" y="149"/>
                    </a:cubicBezTo>
                    <a:cubicBezTo>
                      <a:pt x="47" y="146"/>
                      <a:pt x="41" y="143"/>
                      <a:pt x="42" y="135"/>
                    </a:cubicBezTo>
                    <a:cubicBezTo>
                      <a:pt x="42" y="127"/>
                      <a:pt x="35" y="124"/>
                      <a:pt x="35" y="119"/>
                    </a:cubicBezTo>
                    <a:cubicBezTo>
                      <a:pt x="35" y="115"/>
                      <a:pt x="32" y="115"/>
                      <a:pt x="30" y="108"/>
                    </a:cubicBezTo>
                    <a:cubicBezTo>
                      <a:pt x="30" y="102"/>
                      <a:pt x="24" y="93"/>
                      <a:pt x="23" y="85"/>
                    </a:cubicBezTo>
                    <a:cubicBezTo>
                      <a:pt x="21" y="79"/>
                      <a:pt x="17" y="79"/>
                      <a:pt x="14" y="70"/>
                    </a:cubicBezTo>
                    <a:cubicBezTo>
                      <a:pt x="12" y="63"/>
                      <a:pt x="0" y="62"/>
                      <a:pt x="4" y="57"/>
                    </a:cubicBezTo>
                    <a:cubicBezTo>
                      <a:pt x="9" y="56"/>
                      <a:pt x="4" y="56"/>
                      <a:pt x="3" y="52"/>
                    </a:cubicBezTo>
                    <a:cubicBezTo>
                      <a:pt x="1" y="48"/>
                      <a:pt x="1" y="43"/>
                      <a:pt x="11" y="34"/>
                    </a:cubicBezTo>
                    <a:cubicBezTo>
                      <a:pt x="14" y="40"/>
                      <a:pt x="8" y="40"/>
                      <a:pt x="9" y="43"/>
                    </a:cubicBezTo>
                    <a:cubicBezTo>
                      <a:pt x="9" y="46"/>
                      <a:pt x="11" y="43"/>
                      <a:pt x="15" y="45"/>
                    </a:cubicBezTo>
                    <a:cubicBezTo>
                      <a:pt x="18" y="45"/>
                      <a:pt x="18" y="51"/>
                      <a:pt x="21" y="48"/>
                    </a:cubicBezTo>
                    <a:cubicBezTo>
                      <a:pt x="24" y="45"/>
                      <a:pt x="21" y="45"/>
                      <a:pt x="26" y="35"/>
                    </a:cubicBezTo>
                    <a:cubicBezTo>
                      <a:pt x="30" y="28"/>
                      <a:pt x="42" y="25"/>
                      <a:pt x="47" y="18"/>
                    </a:cubicBezTo>
                    <a:cubicBezTo>
                      <a:pt x="50" y="11"/>
                      <a:pt x="50" y="9"/>
                      <a:pt x="50" y="1"/>
                    </a:cubicBezTo>
                    <a:cubicBezTo>
                      <a:pt x="52" y="0"/>
                      <a:pt x="52" y="3"/>
                      <a:pt x="55" y="4"/>
                    </a:cubicBezTo>
                    <a:cubicBezTo>
                      <a:pt x="59" y="6"/>
                      <a:pt x="56" y="9"/>
                      <a:pt x="61" y="12"/>
                    </a:cubicBezTo>
                    <a:cubicBezTo>
                      <a:pt x="67" y="15"/>
                      <a:pt x="65" y="25"/>
                      <a:pt x="70" y="25"/>
                    </a:cubicBezTo>
                    <a:cubicBezTo>
                      <a:pt x="76" y="25"/>
                      <a:pt x="79" y="21"/>
                      <a:pt x="85" y="23"/>
                    </a:cubicBezTo>
                    <a:cubicBezTo>
                      <a:pt x="93" y="26"/>
                      <a:pt x="93" y="26"/>
                      <a:pt x="91" y="28"/>
                    </a:cubicBezTo>
                    <a:cubicBezTo>
                      <a:pt x="88" y="34"/>
                      <a:pt x="85" y="40"/>
                      <a:pt x="88" y="39"/>
                    </a:cubicBezTo>
                    <a:cubicBezTo>
                      <a:pt x="91" y="39"/>
                      <a:pt x="91" y="40"/>
                      <a:pt x="93" y="42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120" name="Freeform 20"/>
              <p:cNvSpPr>
                <a:spLocks/>
              </p:cNvSpPr>
              <p:nvPr/>
            </p:nvSpPr>
            <p:spPr bwMode="auto">
              <a:xfrm>
                <a:off x="1480" y="2835"/>
                <a:ext cx="192" cy="318"/>
              </a:xfrm>
              <a:custGeom>
                <a:avLst/>
                <a:gdLst/>
                <a:ahLst/>
                <a:cxnLst>
                  <a:cxn ang="0">
                    <a:pos x="64" y="6"/>
                  </a:cxn>
                  <a:cxn ang="0">
                    <a:pos x="61" y="2"/>
                  </a:cxn>
                  <a:cxn ang="0">
                    <a:pos x="52" y="8"/>
                  </a:cxn>
                  <a:cxn ang="0">
                    <a:pos x="40" y="13"/>
                  </a:cxn>
                  <a:cxn ang="0">
                    <a:pos x="34" y="14"/>
                  </a:cxn>
                  <a:cxn ang="0">
                    <a:pos x="29" y="25"/>
                  </a:cxn>
                  <a:cxn ang="0">
                    <a:pos x="25" y="33"/>
                  </a:cxn>
                  <a:cxn ang="0">
                    <a:pos x="20" y="41"/>
                  </a:cxn>
                  <a:cxn ang="0">
                    <a:pos x="16" y="38"/>
                  </a:cxn>
                  <a:cxn ang="0">
                    <a:pos x="17" y="45"/>
                  </a:cxn>
                  <a:cxn ang="0">
                    <a:pos x="16" y="48"/>
                  </a:cxn>
                  <a:cxn ang="0">
                    <a:pos x="13" y="47"/>
                  </a:cxn>
                  <a:cxn ang="0">
                    <a:pos x="11" y="52"/>
                  </a:cxn>
                  <a:cxn ang="0">
                    <a:pos x="13" y="55"/>
                  </a:cxn>
                  <a:cxn ang="0">
                    <a:pos x="14" y="58"/>
                  </a:cxn>
                  <a:cxn ang="0">
                    <a:pos x="16" y="64"/>
                  </a:cxn>
                  <a:cxn ang="0">
                    <a:pos x="14" y="73"/>
                  </a:cxn>
                  <a:cxn ang="0">
                    <a:pos x="16" y="87"/>
                  </a:cxn>
                  <a:cxn ang="0">
                    <a:pos x="11" y="98"/>
                  </a:cxn>
                  <a:cxn ang="0">
                    <a:pos x="5" y="103"/>
                  </a:cxn>
                  <a:cxn ang="0">
                    <a:pos x="3" y="109"/>
                  </a:cxn>
                  <a:cxn ang="0">
                    <a:pos x="13" y="115"/>
                  </a:cxn>
                  <a:cxn ang="0">
                    <a:pos x="16" y="119"/>
                  </a:cxn>
                  <a:cxn ang="0">
                    <a:pos x="23" y="120"/>
                  </a:cxn>
                  <a:cxn ang="0">
                    <a:pos x="26" y="120"/>
                  </a:cxn>
                  <a:cxn ang="0">
                    <a:pos x="32" y="123"/>
                  </a:cxn>
                  <a:cxn ang="0">
                    <a:pos x="37" y="126"/>
                  </a:cxn>
                  <a:cxn ang="0">
                    <a:pos x="43" y="134"/>
                  </a:cxn>
                  <a:cxn ang="0">
                    <a:pos x="52" y="147"/>
                  </a:cxn>
                  <a:cxn ang="0">
                    <a:pos x="67" y="145"/>
                  </a:cxn>
                  <a:cxn ang="0">
                    <a:pos x="73" y="150"/>
                  </a:cxn>
                  <a:cxn ang="0">
                    <a:pos x="70" y="161"/>
                  </a:cxn>
                  <a:cxn ang="0">
                    <a:pos x="75" y="164"/>
                  </a:cxn>
                  <a:cxn ang="0">
                    <a:pos x="78" y="140"/>
                  </a:cxn>
                  <a:cxn ang="0">
                    <a:pos x="78" y="129"/>
                  </a:cxn>
                  <a:cxn ang="0">
                    <a:pos x="73" y="119"/>
                  </a:cxn>
                  <a:cxn ang="0">
                    <a:pos x="78" y="115"/>
                  </a:cxn>
                  <a:cxn ang="0">
                    <a:pos x="81" y="117"/>
                  </a:cxn>
                  <a:cxn ang="0">
                    <a:pos x="80" y="112"/>
                  </a:cxn>
                  <a:cxn ang="0">
                    <a:pos x="75" y="112"/>
                  </a:cxn>
                  <a:cxn ang="0">
                    <a:pos x="75" y="106"/>
                  </a:cxn>
                  <a:cxn ang="0">
                    <a:pos x="89" y="106"/>
                  </a:cxn>
                  <a:cxn ang="0">
                    <a:pos x="90" y="105"/>
                  </a:cxn>
                  <a:cxn ang="0">
                    <a:pos x="95" y="101"/>
                  </a:cxn>
                  <a:cxn ang="0">
                    <a:pos x="99" y="111"/>
                  </a:cxn>
                  <a:cxn ang="0">
                    <a:pos x="95" y="98"/>
                  </a:cxn>
                  <a:cxn ang="0">
                    <a:pos x="92" y="95"/>
                  </a:cxn>
                  <a:cxn ang="0">
                    <a:pos x="95" y="90"/>
                  </a:cxn>
                  <a:cxn ang="0">
                    <a:pos x="92" y="81"/>
                  </a:cxn>
                  <a:cxn ang="0">
                    <a:pos x="95" y="62"/>
                  </a:cxn>
                  <a:cxn ang="0">
                    <a:pos x="80" y="62"/>
                  </a:cxn>
                  <a:cxn ang="0">
                    <a:pos x="72" y="55"/>
                  </a:cxn>
                  <a:cxn ang="0">
                    <a:pos x="61" y="55"/>
                  </a:cxn>
                  <a:cxn ang="0">
                    <a:pos x="55" y="50"/>
                  </a:cxn>
                  <a:cxn ang="0">
                    <a:pos x="55" y="41"/>
                  </a:cxn>
                  <a:cxn ang="0">
                    <a:pos x="49" y="33"/>
                  </a:cxn>
                  <a:cxn ang="0">
                    <a:pos x="49" y="30"/>
                  </a:cxn>
                  <a:cxn ang="0">
                    <a:pos x="55" y="14"/>
                  </a:cxn>
                  <a:cxn ang="0">
                    <a:pos x="64" y="6"/>
                  </a:cxn>
                </a:cxnLst>
                <a:rect l="0" t="0" r="r" b="b"/>
                <a:pathLst>
                  <a:path w="99" h="164">
                    <a:moveTo>
                      <a:pt x="64" y="6"/>
                    </a:moveTo>
                    <a:cubicBezTo>
                      <a:pt x="66" y="5"/>
                      <a:pt x="67" y="0"/>
                      <a:pt x="61" y="2"/>
                    </a:cubicBezTo>
                    <a:cubicBezTo>
                      <a:pt x="57" y="2"/>
                      <a:pt x="60" y="3"/>
                      <a:pt x="52" y="8"/>
                    </a:cubicBezTo>
                    <a:cubicBezTo>
                      <a:pt x="43" y="16"/>
                      <a:pt x="42" y="8"/>
                      <a:pt x="40" y="13"/>
                    </a:cubicBezTo>
                    <a:cubicBezTo>
                      <a:pt x="38" y="17"/>
                      <a:pt x="35" y="11"/>
                      <a:pt x="34" y="14"/>
                    </a:cubicBezTo>
                    <a:cubicBezTo>
                      <a:pt x="32" y="17"/>
                      <a:pt x="29" y="17"/>
                      <a:pt x="29" y="25"/>
                    </a:cubicBezTo>
                    <a:cubicBezTo>
                      <a:pt x="31" y="34"/>
                      <a:pt x="26" y="28"/>
                      <a:pt x="25" y="33"/>
                    </a:cubicBezTo>
                    <a:cubicBezTo>
                      <a:pt x="25" y="38"/>
                      <a:pt x="19" y="36"/>
                      <a:pt x="20" y="41"/>
                    </a:cubicBezTo>
                    <a:cubicBezTo>
                      <a:pt x="22" y="48"/>
                      <a:pt x="19" y="42"/>
                      <a:pt x="16" y="38"/>
                    </a:cubicBezTo>
                    <a:cubicBezTo>
                      <a:pt x="14" y="41"/>
                      <a:pt x="19" y="45"/>
                      <a:pt x="17" y="45"/>
                    </a:cubicBezTo>
                    <a:cubicBezTo>
                      <a:pt x="16" y="45"/>
                      <a:pt x="17" y="47"/>
                      <a:pt x="16" y="48"/>
                    </a:cubicBezTo>
                    <a:cubicBezTo>
                      <a:pt x="14" y="50"/>
                      <a:pt x="13" y="47"/>
                      <a:pt x="13" y="47"/>
                    </a:cubicBezTo>
                    <a:cubicBezTo>
                      <a:pt x="11" y="50"/>
                      <a:pt x="13" y="48"/>
                      <a:pt x="11" y="52"/>
                    </a:cubicBezTo>
                    <a:cubicBezTo>
                      <a:pt x="13" y="53"/>
                      <a:pt x="13" y="53"/>
                      <a:pt x="13" y="55"/>
                    </a:cubicBezTo>
                    <a:cubicBezTo>
                      <a:pt x="13" y="56"/>
                      <a:pt x="13" y="56"/>
                      <a:pt x="14" y="58"/>
                    </a:cubicBezTo>
                    <a:cubicBezTo>
                      <a:pt x="19" y="59"/>
                      <a:pt x="14" y="62"/>
                      <a:pt x="16" y="64"/>
                    </a:cubicBezTo>
                    <a:cubicBezTo>
                      <a:pt x="19" y="69"/>
                      <a:pt x="13" y="66"/>
                      <a:pt x="14" y="73"/>
                    </a:cubicBezTo>
                    <a:cubicBezTo>
                      <a:pt x="16" y="81"/>
                      <a:pt x="13" y="86"/>
                      <a:pt x="16" y="87"/>
                    </a:cubicBezTo>
                    <a:cubicBezTo>
                      <a:pt x="17" y="87"/>
                      <a:pt x="14" y="98"/>
                      <a:pt x="11" y="98"/>
                    </a:cubicBezTo>
                    <a:cubicBezTo>
                      <a:pt x="7" y="98"/>
                      <a:pt x="5" y="98"/>
                      <a:pt x="5" y="103"/>
                    </a:cubicBezTo>
                    <a:cubicBezTo>
                      <a:pt x="7" y="106"/>
                      <a:pt x="0" y="103"/>
                      <a:pt x="3" y="109"/>
                    </a:cubicBezTo>
                    <a:cubicBezTo>
                      <a:pt x="10" y="114"/>
                      <a:pt x="11" y="115"/>
                      <a:pt x="13" y="115"/>
                    </a:cubicBezTo>
                    <a:cubicBezTo>
                      <a:pt x="13" y="115"/>
                      <a:pt x="16" y="117"/>
                      <a:pt x="16" y="119"/>
                    </a:cubicBezTo>
                    <a:cubicBezTo>
                      <a:pt x="16" y="120"/>
                      <a:pt x="23" y="122"/>
                      <a:pt x="23" y="120"/>
                    </a:cubicBezTo>
                    <a:cubicBezTo>
                      <a:pt x="23" y="119"/>
                      <a:pt x="25" y="117"/>
                      <a:pt x="26" y="120"/>
                    </a:cubicBezTo>
                    <a:cubicBezTo>
                      <a:pt x="28" y="123"/>
                      <a:pt x="29" y="123"/>
                      <a:pt x="32" y="123"/>
                    </a:cubicBezTo>
                    <a:cubicBezTo>
                      <a:pt x="34" y="122"/>
                      <a:pt x="34" y="125"/>
                      <a:pt x="37" y="126"/>
                    </a:cubicBezTo>
                    <a:cubicBezTo>
                      <a:pt x="42" y="128"/>
                      <a:pt x="38" y="131"/>
                      <a:pt x="43" y="134"/>
                    </a:cubicBezTo>
                    <a:cubicBezTo>
                      <a:pt x="49" y="137"/>
                      <a:pt x="48" y="147"/>
                      <a:pt x="52" y="147"/>
                    </a:cubicBezTo>
                    <a:cubicBezTo>
                      <a:pt x="58" y="147"/>
                      <a:pt x="61" y="144"/>
                      <a:pt x="67" y="145"/>
                    </a:cubicBezTo>
                    <a:cubicBezTo>
                      <a:pt x="75" y="148"/>
                      <a:pt x="75" y="148"/>
                      <a:pt x="73" y="150"/>
                    </a:cubicBezTo>
                    <a:cubicBezTo>
                      <a:pt x="70" y="156"/>
                      <a:pt x="67" y="162"/>
                      <a:pt x="70" y="161"/>
                    </a:cubicBezTo>
                    <a:cubicBezTo>
                      <a:pt x="73" y="161"/>
                      <a:pt x="73" y="162"/>
                      <a:pt x="75" y="164"/>
                    </a:cubicBezTo>
                    <a:cubicBezTo>
                      <a:pt x="75" y="162"/>
                      <a:pt x="76" y="147"/>
                      <a:pt x="78" y="140"/>
                    </a:cubicBezTo>
                    <a:cubicBezTo>
                      <a:pt x="80" y="133"/>
                      <a:pt x="76" y="133"/>
                      <a:pt x="78" y="129"/>
                    </a:cubicBezTo>
                    <a:cubicBezTo>
                      <a:pt x="78" y="126"/>
                      <a:pt x="75" y="131"/>
                      <a:pt x="73" y="119"/>
                    </a:cubicBezTo>
                    <a:cubicBezTo>
                      <a:pt x="73" y="115"/>
                      <a:pt x="76" y="117"/>
                      <a:pt x="78" y="115"/>
                    </a:cubicBezTo>
                    <a:cubicBezTo>
                      <a:pt x="78" y="115"/>
                      <a:pt x="80" y="117"/>
                      <a:pt x="81" y="117"/>
                    </a:cubicBezTo>
                    <a:cubicBezTo>
                      <a:pt x="81" y="119"/>
                      <a:pt x="81" y="112"/>
                      <a:pt x="80" y="112"/>
                    </a:cubicBezTo>
                    <a:cubicBezTo>
                      <a:pt x="76" y="112"/>
                      <a:pt x="75" y="112"/>
                      <a:pt x="75" y="112"/>
                    </a:cubicBezTo>
                    <a:cubicBezTo>
                      <a:pt x="75" y="106"/>
                      <a:pt x="75" y="106"/>
                      <a:pt x="75" y="106"/>
                    </a:cubicBezTo>
                    <a:cubicBezTo>
                      <a:pt x="89" y="106"/>
                      <a:pt x="89" y="106"/>
                      <a:pt x="89" y="106"/>
                    </a:cubicBezTo>
                    <a:cubicBezTo>
                      <a:pt x="87" y="105"/>
                      <a:pt x="87" y="101"/>
                      <a:pt x="90" y="105"/>
                    </a:cubicBezTo>
                    <a:cubicBezTo>
                      <a:pt x="92" y="108"/>
                      <a:pt x="93" y="101"/>
                      <a:pt x="95" y="101"/>
                    </a:cubicBezTo>
                    <a:cubicBezTo>
                      <a:pt x="99" y="108"/>
                      <a:pt x="95" y="112"/>
                      <a:pt x="99" y="111"/>
                    </a:cubicBezTo>
                    <a:cubicBezTo>
                      <a:pt x="96" y="101"/>
                      <a:pt x="98" y="100"/>
                      <a:pt x="95" y="98"/>
                    </a:cubicBezTo>
                    <a:cubicBezTo>
                      <a:pt x="93" y="97"/>
                      <a:pt x="93" y="95"/>
                      <a:pt x="92" y="95"/>
                    </a:cubicBezTo>
                    <a:cubicBezTo>
                      <a:pt x="90" y="97"/>
                      <a:pt x="90" y="95"/>
                      <a:pt x="95" y="90"/>
                    </a:cubicBezTo>
                    <a:cubicBezTo>
                      <a:pt x="96" y="89"/>
                      <a:pt x="93" y="87"/>
                      <a:pt x="92" y="81"/>
                    </a:cubicBezTo>
                    <a:cubicBezTo>
                      <a:pt x="89" y="72"/>
                      <a:pt x="96" y="62"/>
                      <a:pt x="95" y="62"/>
                    </a:cubicBezTo>
                    <a:cubicBezTo>
                      <a:pt x="87" y="61"/>
                      <a:pt x="87" y="64"/>
                      <a:pt x="80" y="62"/>
                    </a:cubicBezTo>
                    <a:cubicBezTo>
                      <a:pt x="76" y="62"/>
                      <a:pt x="75" y="53"/>
                      <a:pt x="72" y="55"/>
                    </a:cubicBezTo>
                    <a:cubicBezTo>
                      <a:pt x="70" y="56"/>
                      <a:pt x="69" y="53"/>
                      <a:pt x="61" y="55"/>
                    </a:cubicBezTo>
                    <a:cubicBezTo>
                      <a:pt x="55" y="55"/>
                      <a:pt x="60" y="52"/>
                      <a:pt x="55" y="50"/>
                    </a:cubicBezTo>
                    <a:cubicBezTo>
                      <a:pt x="52" y="50"/>
                      <a:pt x="58" y="42"/>
                      <a:pt x="55" y="41"/>
                    </a:cubicBezTo>
                    <a:cubicBezTo>
                      <a:pt x="51" y="38"/>
                      <a:pt x="54" y="31"/>
                      <a:pt x="49" y="33"/>
                    </a:cubicBezTo>
                    <a:cubicBezTo>
                      <a:pt x="46" y="33"/>
                      <a:pt x="48" y="33"/>
                      <a:pt x="49" y="30"/>
                    </a:cubicBezTo>
                    <a:cubicBezTo>
                      <a:pt x="52" y="28"/>
                      <a:pt x="51" y="16"/>
                      <a:pt x="55" y="14"/>
                    </a:cubicBezTo>
                    <a:cubicBezTo>
                      <a:pt x="60" y="11"/>
                      <a:pt x="54" y="8"/>
                      <a:pt x="64" y="6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121" name="Freeform 21"/>
              <p:cNvSpPr>
                <a:spLocks/>
              </p:cNvSpPr>
              <p:nvPr/>
            </p:nvSpPr>
            <p:spPr bwMode="auto">
              <a:xfrm>
                <a:off x="1570" y="2833"/>
                <a:ext cx="215" cy="229"/>
              </a:xfrm>
              <a:custGeom>
                <a:avLst/>
                <a:gdLst/>
                <a:ahLst/>
                <a:cxnLst>
                  <a:cxn ang="0">
                    <a:pos x="102" y="73"/>
                  </a:cxn>
                  <a:cxn ang="0">
                    <a:pos x="88" y="84"/>
                  </a:cxn>
                  <a:cxn ang="0">
                    <a:pos x="82" y="87"/>
                  </a:cxn>
                  <a:cxn ang="0">
                    <a:pos x="71" y="85"/>
                  </a:cxn>
                  <a:cxn ang="0">
                    <a:pos x="77" y="99"/>
                  </a:cxn>
                  <a:cxn ang="0">
                    <a:pos x="77" y="104"/>
                  </a:cxn>
                  <a:cxn ang="0">
                    <a:pos x="71" y="110"/>
                  </a:cxn>
                  <a:cxn ang="0">
                    <a:pos x="62" y="117"/>
                  </a:cxn>
                  <a:cxn ang="0">
                    <a:pos x="53" y="112"/>
                  </a:cxn>
                  <a:cxn ang="0">
                    <a:pos x="48" y="99"/>
                  </a:cxn>
                  <a:cxn ang="0">
                    <a:pos x="45" y="96"/>
                  </a:cxn>
                  <a:cxn ang="0">
                    <a:pos x="48" y="92"/>
                  </a:cxn>
                  <a:cxn ang="0">
                    <a:pos x="45" y="82"/>
                  </a:cxn>
                  <a:cxn ang="0">
                    <a:pos x="48" y="64"/>
                  </a:cxn>
                  <a:cxn ang="0">
                    <a:pos x="33" y="64"/>
                  </a:cxn>
                  <a:cxn ang="0">
                    <a:pos x="26" y="56"/>
                  </a:cxn>
                  <a:cxn ang="0">
                    <a:pos x="15" y="56"/>
                  </a:cxn>
                  <a:cxn ang="0">
                    <a:pos x="9" y="51"/>
                  </a:cxn>
                  <a:cxn ang="0">
                    <a:pos x="9" y="42"/>
                  </a:cxn>
                  <a:cxn ang="0">
                    <a:pos x="3" y="34"/>
                  </a:cxn>
                  <a:cxn ang="0">
                    <a:pos x="3" y="31"/>
                  </a:cxn>
                  <a:cxn ang="0">
                    <a:pos x="9" y="15"/>
                  </a:cxn>
                  <a:cxn ang="0">
                    <a:pos x="18" y="7"/>
                  </a:cxn>
                  <a:cxn ang="0">
                    <a:pos x="14" y="14"/>
                  </a:cxn>
                  <a:cxn ang="0">
                    <a:pos x="15" y="17"/>
                  </a:cxn>
                  <a:cxn ang="0">
                    <a:pos x="23" y="14"/>
                  </a:cxn>
                  <a:cxn ang="0">
                    <a:pos x="26" y="9"/>
                  </a:cxn>
                  <a:cxn ang="0">
                    <a:pos x="30" y="6"/>
                  </a:cxn>
                  <a:cxn ang="0">
                    <a:pos x="41" y="18"/>
                  </a:cxn>
                  <a:cxn ang="0">
                    <a:pos x="59" y="21"/>
                  </a:cxn>
                  <a:cxn ang="0">
                    <a:pos x="71" y="23"/>
                  </a:cxn>
                  <a:cxn ang="0">
                    <a:pos x="77" y="18"/>
                  </a:cxn>
                  <a:cxn ang="0">
                    <a:pos x="88" y="18"/>
                  </a:cxn>
                  <a:cxn ang="0">
                    <a:pos x="86" y="20"/>
                  </a:cxn>
                  <a:cxn ang="0">
                    <a:pos x="91" y="26"/>
                  </a:cxn>
                  <a:cxn ang="0">
                    <a:pos x="97" y="29"/>
                  </a:cxn>
                  <a:cxn ang="0">
                    <a:pos x="100" y="34"/>
                  </a:cxn>
                  <a:cxn ang="0">
                    <a:pos x="97" y="40"/>
                  </a:cxn>
                  <a:cxn ang="0">
                    <a:pos x="108" y="40"/>
                  </a:cxn>
                  <a:cxn ang="0">
                    <a:pos x="102" y="50"/>
                  </a:cxn>
                  <a:cxn ang="0">
                    <a:pos x="105" y="54"/>
                  </a:cxn>
                  <a:cxn ang="0">
                    <a:pos x="102" y="57"/>
                  </a:cxn>
                  <a:cxn ang="0">
                    <a:pos x="99" y="62"/>
                  </a:cxn>
                  <a:cxn ang="0">
                    <a:pos x="102" y="73"/>
                  </a:cxn>
                </a:cxnLst>
                <a:rect l="0" t="0" r="r" b="b"/>
                <a:pathLst>
                  <a:path w="111" h="118">
                    <a:moveTo>
                      <a:pt x="102" y="73"/>
                    </a:moveTo>
                    <a:cubicBezTo>
                      <a:pt x="103" y="79"/>
                      <a:pt x="92" y="84"/>
                      <a:pt x="88" y="84"/>
                    </a:cubicBezTo>
                    <a:cubicBezTo>
                      <a:pt x="83" y="82"/>
                      <a:pt x="90" y="92"/>
                      <a:pt x="82" y="87"/>
                    </a:cubicBezTo>
                    <a:cubicBezTo>
                      <a:pt x="76" y="84"/>
                      <a:pt x="68" y="81"/>
                      <a:pt x="71" y="85"/>
                    </a:cubicBezTo>
                    <a:cubicBezTo>
                      <a:pt x="74" y="90"/>
                      <a:pt x="74" y="101"/>
                      <a:pt x="77" y="99"/>
                    </a:cubicBezTo>
                    <a:cubicBezTo>
                      <a:pt x="80" y="98"/>
                      <a:pt x="82" y="101"/>
                      <a:pt x="77" y="104"/>
                    </a:cubicBezTo>
                    <a:cubicBezTo>
                      <a:pt x="73" y="106"/>
                      <a:pt x="77" y="110"/>
                      <a:pt x="71" y="110"/>
                    </a:cubicBezTo>
                    <a:cubicBezTo>
                      <a:pt x="65" y="112"/>
                      <a:pt x="67" y="118"/>
                      <a:pt x="62" y="117"/>
                    </a:cubicBezTo>
                    <a:cubicBezTo>
                      <a:pt x="59" y="115"/>
                      <a:pt x="56" y="118"/>
                      <a:pt x="53" y="112"/>
                    </a:cubicBezTo>
                    <a:cubicBezTo>
                      <a:pt x="50" y="103"/>
                      <a:pt x="51" y="101"/>
                      <a:pt x="48" y="99"/>
                    </a:cubicBezTo>
                    <a:cubicBezTo>
                      <a:pt x="47" y="98"/>
                      <a:pt x="47" y="96"/>
                      <a:pt x="45" y="96"/>
                    </a:cubicBezTo>
                    <a:cubicBezTo>
                      <a:pt x="44" y="98"/>
                      <a:pt x="44" y="96"/>
                      <a:pt x="48" y="92"/>
                    </a:cubicBezTo>
                    <a:cubicBezTo>
                      <a:pt x="50" y="90"/>
                      <a:pt x="47" y="89"/>
                      <a:pt x="45" y="82"/>
                    </a:cubicBezTo>
                    <a:cubicBezTo>
                      <a:pt x="42" y="73"/>
                      <a:pt x="50" y="64"/>
                      <a:pt x="48" y="64"/>
                    </a:cubicBezTo>
                    <a:cubicBezTo>
                      <a:pt x="41" y="62"/>
                      <a:pt x="41" y="65"/>
                      <a:pt x="33" y="64"/>
                    </a:cubicBezTo>
                    <a:cubicBezTo>
                      <a:pt x="30" y="64"/>
                      <a:pt x="29" y="54"/>
                      <a:pt x="26" y="56"/>
                    </a:cubicBezTo>
                    <a:cubicBezTo>
                      <a:pt x="24" y="57"/>
                      <a:pt x="23" y="54"/>
                      <a:pt x="15" y="56"/>
                    </a:cubicBezTo>
                    <a:cubicBezTo>
                      <a:pt x="9" y="56"/>
                      <a:pt x="14" y="53"/>
                      <a:pt x="9" y="51"/>
                    </a:cubicBezTo>
                    <a:cubicBezTo>
                      <a:pt x="6" y="51"/>
                      <a:pt x="12" y="43"/>
                      <a:pt x="9" y="42"/>
                    </a:cubicBezTo>
                    <a:cubicBezTo>
                      <a:pt x="4" y="39"/>
                      <a:pt x="7" y="32"/>
                      <a:pt x="3" y="34"/>
                    </a:cubicBezTo>
                    <a:cubicBezTo>
                      <a:pt x="0" y="34"/>
                      <a:pt x="1" y="34"/>
                      <a:pt x="3" y="31"/>
                    </a:cubicBezTo>
                    <a:cubicBezTo>
                      <a:pt x="6" y="29"/>
                      <a:pt x="4" y="17"/>
                      <a:pt x="9" y="15"/>
                    </a:cubicBezTo>
                    <a:cubicBezTo>
                      <a:pt x="14" y="12"/>
                      <a:pt x="7" y="9"/>
                      <a:pt x="18" y="7"/>
                    </a:cubicBezTo>
                    <a:cubicBezTo>
                      <a:pt x="15" y="9"/>
                      <a:pt x="10" y="11"/>
                      <a:pt x="14" y="14"/>
                    </a:cubicBezTo>
                    <a:cubicBezTo>
                      <a:pt x="14" y="14"/>
                      <a:pt x="15" y="15"/>
                      <a:pt x="15" y="17"/>
                    </a:cubicBezTo>
                    <a:cubicBezTo>
                      <a:pt x="15" y="21"/>
                      <a:pt x="17" y="15"/>
                      <a:pt x="23" y="14"/>
                    </a:cubicBezTo>
                    <a:cubicBezTo>
                      <a:pt x="30" y="12"/>
                      <a:pt x="27" y="11"/>
                      <a:pt x="26" y="9"/>
                    </a:cubicBezTo>
                    <a:cubicBezTo>
                      <a:pt x="26" y="6"/>
                      <a:pt x="29" y="0"/>
                      <a:pt x="30" y="6"/>
                    </a:cubicBezTo>
                    <a:cubicBezTo>
                      <a:pt x="33" y="14"/>
                      <a:pt x="41" y="9"/>
                      <a:pt x="41" y="18"/>
                    </a:cubicBezTo>
                    <a:cubicBezTo>
                      <a:pt x="41" y="26"/>
                      <a:pt x="56" y="15"/>
                      <a:pt x="59" y="21"/>
                    </a:cubicBezTo>
                    <a:cubicBezTo>
                      <a:pt x="64" y="26"/>
                      <a:pt x="68" y="25"/>
                      <a:pt x="71" y="23"/>
                    </a:cubicBezTo>
                    <a:cubicBezTo>
                      <a:pt x="74" y="21"/>
                      <a:pt x="70" y="18"/>
                      <a:pt x="77" y="18"/>
                    </a:cubicBezTo>
                    <a:cubicBezTo>
                      <a:pt x="85" y="18"/>
                      <a:pt x="82" y="17"/>
                      <a:pt x="88" y="18"/>
                    </a:cubicBezTo>
                    <a:cubicBezTo>
                      <a:pt x="94" y="18"/>
                      <a:pt x="92" y="20"/>
                      <a:pt x="86" y="20"/>
                    </a:cubicBezTo>
                    <a:cubicBezTo>
                      <a:pt x="80" y="21"/>
                      <a:pt x="90" y="25"/>
                      <a:pt x="91" y="26"/>
                    </a:cubicBezTo>
                    <a:cubicBezTo>
                      <a:pt x="92" y="29"/>
                      <a:pt x="96" y="26"/>
                      <a:pt x="97" y="29"/>
                    </a:cubicBezTo>
                    <a:cubicBezTo>
                      <a:pt x="99" y="32"/>
                      <a:pt x="103" y="31"/>
                      <a:pt x="100" y="34"/>
                    </a:cubicBezTo>
                    <a:cubicBezTo>
                      <a:pt x="97" y="36"/>
                      <a:pt x="99" y="37"/>
                      <a:pt x="97" y="40"/>
                    </a:cubicBezTo>
                    <a:cubicBezTo>
                      <a:pt x="94" y="43"/>
                      <a:pt x="103" y="37"/>
                      <a:pt x="108" y="40"/>
                    </a:cubicBezTo>
                    <a:cubicBezTo>
                      <a:pt x="111" y="45"/>
                      <a:pt x="103" y="46"/>
                      <a:pt x="102" y="50"/>
                    </a:cubicBezTo>
                    <a:cubicBezTo>
                      <a:pt x="100" y="51"/>
                      <a:pt x="103" y="51"/>
                      <a:pt x="105" y="54"/>
                    </a:cubicBezTo>
                    <a:cubicBezTo>
                      <a:pt x="105" y="56"/>
                      <a:pt x="105" y="56"/>
                      <a:pt x="102" y="57"/>
                    </a:cubicBezTo>
                    <a:cubicBezTo>
                      <a:pt x="97" y="59"/>
                      <a:pt x="97" y="57"/>
                      <a:pt x="99" y="62"/>
                    </a:cubicBezTo>
                    <a:cubicBezTo>
                      <a:pt x="100" y="67"/>
                      <a:pt x="91" y="64"/>
                      <a:pt x="102" y="73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122" name="Freeform 22"/>
              <p:cNvSpPr>
                <a:spLocks/>
              </p:cNvSpPr>
              <p:nvPr/>
            </p:nvSpPr>
            <p:spPr bwMode="auto">
              <a:xfrm>
                <a:off x="1746" y="2910"/>
                <a:ext cx="85" cy="144"/>
              </a:xfrm>
              <a:custGeom>
                <a:avLst/>
                <a:gdLst/>
                <a:ahLst/>
                <a:cxnLst>
                  <a:cxn ang="0">
                    <a:pos x="44" y="66"/>
                  </a:cxn>
                  <a:cxn ang="0">
                    <a:pos x="38" y="64"/>
                  </a:cxn>
                  <a:cxn ang="0">
                    <a:pos x="30" y="69"/>
                  </a:cxn>
                  <a:cxn ang="0">
                    <a:pos x="26" y="72"/>
                  </a:cxn>
                  <a:cxn ang="0">
                    <a:pos x="18" y="64"/>
                  </a:cxn>
                  <a:cxn ang="0">
                    <a:pos x="17" y="56"/>
                  </a:cxn>
                  <a:cxn ang="0">
                    <a:pos x="18" y="47"/>
                  </a:cxn>
                  <a:cxn ang="0">
                    <a:pos x="15" y="38"/>
                  </a:cxn>
                  <a:cxn ang="0">
                    <a:pos x="14" y="33"/>
                  </a:cxn>
                  <a:cxn ang="0">
                    <a:pos x="10" y="33"/>
                  </a:cxn>
                  <a:cxn ang="0">
                    <a:pos x="7" y="22"/>
                  </a:cxn>
                  <a:cxn ang="0">
                    <a:pos x="10" y="17"/>
                  </a:cxn>
                  <a:cxn ang="0">
                    <a:pos x="14" y="14"/>
                  </a:cxn>
                  <a:cxn ang="0">
                    <a:pos x="10" y="10"/>
                  </a:cxn>
                  <a:cxn ang="0">
                    <a:pos x="17" y="0"/>
                  </a:cxn>
                  <a:cxn ang="0">
                    <a:pos x="18" y="2"/>
                  </a:cxn>
                  <a:cxn ang="0">
                    <a:pos x="27" y="13"/>
                  </a:cxn>
                  <a:cxn ang="0">
                    <a:pos x="32" y="17"/>
                  </a:cxn>
                  <a:cxn ang="0">
                    <a:pos x="37" y="22"/>
                  </a:cxn>
                  <a:cxn ang="0">
                    <a:pos x="40" y="27"/>
                  </a:cxn>
                  <a:cxn ang="0">
                    <a:pos x="38" y="33"/>
                  </a:cxn>
                  <a:cxn ang="0">
                    <a:pos x="35" y="36"/>
                  </a:cxn>
                  <a:cxn ang="0">
                    <a:pos x="32" y="38"/>
                  </a:cxn>
                  <a:cxn ang="0">
                    <a:pos x="32" y="42"/>
                  </a:cxn>
                  <a:cxn ang="0">
                    <a:pos x="35" y="50"/>
                  </a:cxn>
                  <a:cxn ang="0">
                    <a:pos x="38" y="52"/>
                  </a:cxn>
                  <a:cxn ang="0">
                    <a:pos x="40" y="58"/>
                  </a:cxn>
                  <a:cxn ang="0">
                    <a:pos x="44" y="66"/>
                  </a:cxn>
                </a:cxnLst>
                <a:rect l="0" t="0" r="r" b="b"/>
                <a:pathLst>
                  <a:path w="44" h="74">
                    <a:moveTo>
                      <a:pt x="44" y="66"/>
                    </a:moveTo>
                    <a:cubicBezTo>
                      <a:pt x="40" y="66"/>
                      <a:pt x="41" y="64"/>
                      <a:pt x="38" y="64"/>
                    </a:cubicBezTo>
                    <a:cubicBezTo>
                      <a:pt x="35" y="66"/>
                      <a:pt x="34" y="71"/>
                      <a:pt x="30" y="69"/>
                    </a:cubicBezTo>
                    <a:cubicBezTo>
                      <a:pt x="27" y="69"/>
                      <a:pt x="29" y="71"/>
                      <a:pt x="26" y="72"/>
                    </a:cubicBezTo>
                    <a:cubicBezTo>
                      <a:pt x="24" y="74"/>
                      <a:pt x="18" y="69"/>
                      <a:pt x="18" y="64"/>
                    </a:cubicBezTo>
                    <a:cubicBezTo>
                      <a:pt x="18" y="60"/>
                      <a:pt x="15" y="63"/>
                      <a:pt x="17" y="56"/>
                    </a:cubicBezTo>
                    <a:cubicBezTo>
                      <a:pt x="18" y="50"/>
                      <a:pt x="18" y="50"/>
                      <a:pt x="18" y="47"/>
                    </a:cubicBezTo>
                    <a:cubicBezTo>
                      <a:pt x="21" y="41"/>
                      <a:pt x="14" y="42"/>
                      <a:pt x="15" y="38"/>
                    </a:cubicBezTo>
                    <a:cubicBezTo>
                      <a:pt x="17" y="35"/>
                      <a:pt x="15" y="31"/>
                      <a:pt x="14" y="33"/>
                    </a:cubicBezTo>
                    <a:cubicBezTo>
                      <a:pt x="12" y="33"/>
                      <a:pt x="10" y="33"/>
                      <a:pt x="10" y="33"/>
                    </a:cubicBezTo>
                    <a:cubicBezTo>
                      <a:pt x="0" y="24"/>
                      <a:pt x="9" y="27"/>
                      <a:pt x="7" y="22"/>
                    </a:cubicBezTo>
                    <a:cubicBezTo>
                      <a:pt x="6" y="17"/>
                      <a:pt x="6" y="19"/>
                      <a:pt x="10" y="17"/>
                    </a:cubicBezTo>
                    <a:cubicBezTo>
                      <a:pt x="14" y="16"/>
                      <a:pt x="14" y="16"/>
                      <a:pt x="14" y="14"/>
                    </a:cubicBezTo>
                    <a:cubicBezTo>
                      <a:pt x="12" y="11"/>
                      <a:pt x="9" y="11"/>
                      <a:pt x="10" y="10"/>
                    </a:cubicBezTo>
                    <a:cubicBezTo>
                      <a:pt x="12" y="6"/>
                      <a:pt x="20" y="5"/>
                      <a:pt x="17" y="0"/>
                    </a:cubicBezTo>
                    <a:cubicBezTo>
                      <a:pt x="17" y="2"/>
                      <a:pt x="18" y="2"/>
                      <a:pt x="18" y="2"/>
                    </a:cubicBezTo>
                    <a:cubicBezTo>
                      <a:pt x="26" y="6"/>
                      <a:pt x="29" y="10"/>
                      <a:pt x="27" y="13"/>
                    </a:cubicBezTo>
                    <a:cubicBezTo>
                      <a:pt x="27" y="17"/>
                      <a:pt x="26" y="16"/>
                      <a:pt x="32" y="17"/>
                    </a:cubicBezTo>
                    <a:cubicBezTo>
                      <a:pt x="37" y="19"/>
                      <a:pt x="34" y="22"/>
                      <a:pt x="37" y="22"/>
                    </a:cubicBezTo>
                    <a:cubicBezTo>
                      <a:pt x="38" y="22"/>
                      <a:pt x="38" y="25"/>
                      <a:pt x="40" y="27"/>
                    </a:cubicBezTo>
                    <a:cubicBezTo>
                      <a:pt x="40" y="30"/>
                      <a:pt x="38" y="31"/>
                      <a:pt x="38" y="33"/>
                    </a:cubicBezTo>
                    <a:cubicBezTo>
                      <a:pt x="38" y="35"/>
                      <a:pt x="38" y="35"/>
                      <a:pt x="35" y="36"/>
                    </a:cubicBezTo>
                    <a:cubicBezTo>
                      <a:pt x="32" y="36"/>
                      <a:pt x="32" y="36"/>
                      <a:pt x="32" y="38"/>
                    </a:cubicBezTo>
                    <a:cubicBezTo>
                      <a:pt x="34" y="39"/>
                      <a:pt x="34" y="39"/>
                      <a:pt x="32" y="42"/>
                    </a:cubicBezTo>
                    <a:cubicBezTo>
                      <a:pt x="30" y="47"/>
                      <a:pt x="34" y="47"/>
                      <a:pt x="35" y="50"/>
                    </a:cubicBezTo>
                    <a:cubicBezTo>
                      <a:pt x="35" y="53"/>
                      <a:pt x="37" y="50"/>
                      <a:pt x="38" y="52"/>
                    </a:cubicBezTo>
                    <a:cubicBezTo>
                      <a:pt x="38" y="53"/>
                      <a:pt x="37" y="55"/>
                      <a:pt x="40" y="58"/>
                    </a:cubicBezTo>
                    <a:cubicBezTo>
                      <a:pt x="41" y="60"/>
                      <a:pt x="41" y="63"/>
                      <a:pt x="44" y="66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123" name="Freeform 23"/>
              <p:cNvSpPr>
                <a:spLocks/>
              </p:cNvSpPr>
              <p:nvPr/>
            </p:nvSpPr>
            <p:spPr bwMode="auto">
              <a:xfrm>
                <a:off x="1806" y="2957"/>
                <a:ext cx="64" cy="85"/>
              </a:xfrm>
              <a:custGeom>
                <a:avLst/>
                <a:gdLst/>
                <a:ahLst/>
                <a:cxnLst>
                  <a:cxn ang="0">
                    <a:pos x="33" y="4"/>
                  </a:cxn>
                  <a:cxn ang="0">
                    <a:pos x="29" y="15"/>
                  </a:cxn>
                  <a:cxn ang="0">
                    <a:pos x="32" y="23"/>
                  </a:cxn>
                  <a:cxn ang="0">
                    <a:pos x="32" y="27"/>
                  </a:cxn>
                  <a:cxn ang="0">
                    <a:pos x="29" y="37"/>
                  </a:cxn>
                  <a:cxn ang="0">
                    <a:pos x="26" y="35"/>
                  </a:cxn>
                  <a:cxn ang="0">
                    <a:pos x="20" y="37"/>
                  </a:cxn>
                  <a:cxn ang="0">
                    <a:pos x="18" y="40"/>
                  </a:cxn>
                  <a:cxn ang="0">
                    <a:pos x="13" y="41"/>
                  </a:cxn>
                  <a:cxn ang="0">
                    <a:pos x="9" y="33"/>
                  </a:cxn>
                  <a:cxn ang="0">
                    <a:pos x="7" y="27"/>
                  </a:cxn>
                  <a:cxn ang="0">
                    <a:pos x="4" y="26"/>
                  </a:cxn>
                  <a:cxn ang="0">
                    <a:pos x="1" y="18"/>
                  </a:cxn>
                  <a:cxn ang="0">
                    <a:pos x="1" y="14"/>
                  </a:cxn>
                  <a:cxn ang="0">
                    <a:pos x="4" y="12"/>
                  </a:cxn>
                  <a:cxn ang="0">
                    <a:pos x="7" y="9"/>
                  </a:cxn>
                  <a:cxn ang="0">
                    <a:pos x="9" y="3"/>
                  </a:cxn>
                  <a:cxn ang="0">
                    <a:pos x="18" y="3"/>
                  </a:cxn>
                  <a:cxn ang="0">
                    <a:pos x="21" y="1"/>
                  </a:cxn>
                  <a:cxn ang="0">
                    <a:pos x="24" y="1"/>
                  </a:cxn>
                  <a:cxn ang="0">
                    <a:pos x="33" y="4"/>
                  </a:cxn>
                </a:cxnLst>
                <a:rect l="0" t="0" r="r" b="b"/>
                <a:pathLst>
                  <a:path w="33" h="44">
                    <a:moveTo>
                      <a:pt x="33" y="4"/>
                    </a:moveTo>
                    <a:cubicBezTo>
                      <a:pt x="30" y="12"/>
                      <a:pt x="29" y="9"/>
                      <a:pt x="29" y="15"/>
                    </a:cubicBezTo>
                    <a:cubicBezTo>
                      <a:pt x="30" y="20"/>
                      <a:pt x="30" y="21"/>
                      <a:pt x="32" y="23"/>
                    </a:cubicBezTo>
                    <a:cubicBezTo>
                      <a:pt x="33" y="24"/>
                      <a:pt x="33" y="26"/>
                      <a:pt x="32" y="27"/>
                    </a:cubicBezTo>
                    <a:cubicBezTo>
                      <a:pt x="30" y="29"/>
                      <a:pt x="33" y="33"/>
                      <a:pt x="29" y="37"/>
                    </a:cubicBezTo>
                    <a:cubicBezTo>
                      <a:pt x="27" y="35"/>
                      <a:pt x="26" y="37"/>
                      <a:pt x="26" y="35"/>
                    </a:cubicBezTo>
                    <a:cubicBezTo>
                      <a:pt x="26" y="32"/>
                      <a:pt x="21" y="38"/>
                      <a:pt x="20" y="37"/>
                    </a:cubicBezTo>
                    <a:cubicBezTo>
                      <a:pt x="16" y="35"/>
                      <a:pt x="16" y="37"/>
                      <a:pt x="18" y="40"/>
                    </a:cubicBezTo>
                    <a:cubicBezTo>
                      <a:pt x="20" y="44"/>
                      <a:pt x="15" y="40"/>
                      <a:pt x="13" y="41"/>
                    </a:cubicBezTo>
                    <a:cubicBezTo>
                      <a:pt x="10" y="38"/>
                      <a:pt x="10" y="35"/>
                      <a:pt x="9" y="33"/>
                    </a:cubicBezTo>
                    <a:cubicBezTo>
                      <a:pt x="6" y="30"/>
                      <a:pt x="7" y="29"/>
                      <a:pt x="7" y="27"/>
                    </a:cubicBezTo>
                    <a:cubicBezTo>
                      <a:pt x="6" y="26"/>
                      <a:pt x="4" y="29"/>
                      <a:pt x="4" y="26"/>
                    </a:cubicBezTo>
                    <a:cubicBezTo>
                      <a:pt x="3" y="23"/>
                      <a:pt x="0" y="23"/>
                      <a:pt x="1" y="18"/>
                    </a:cubicBezTo>
                    <a:cubicBezTo>
                      <a:pt x="3" y="15"/>
                      <a:pt x="3" y="15"/>
                      <a:pt x="1" y="14"/>
                    </a:cubicBezTo>
                    <a:cubicBezTo>
                      <a:pt x="1" y="12"/>
                      <a:pt x="1" y="12"/>
                      <a:pt x="4" y="12"/>
                    </a:cubicBezTo>
                    <a:cubicBezTo>
                      <a:pt x="7" y="10"/>
                      <a:pt x="7" y="10"/>
                      <a:pt x="7" y="9"/>
                    </a:cubicBezTo>
                    <a:cubicBezTo>
                      <a:pt x="7" y="7"/>
                      <a:pt x="9" y="6"/>
                      <a:pt x="9" y="3"/>
                    </a:cubicBezTo>
                    <a:cubicBezTo>
                      <a:pt x="12" y="0"/>
                      <a:pt x="18" y="4"/>
                      <a:pt x="18" y="3"/>
                    </a:cubicBezTo>
                    <a:cubicBezTo>
                      <a:pt x="18" y="1"/>
                      <a:pt x="20" y="1"/>
                      <a:pt x="21" y="1"/>
                    </a:cubicBezTo>
                    <a:cubicBezTo>
                      <a:pt x="23" y="1"/>
                      <a:pt x="24" y="3"/>
                      <a:pt x="24" y="1"/>
                    </a:cubicBezTo>
                    <a:cubicBezTo>
                      <a:pt x="24" y="1"/>
                      <a:pt x="30" y="3"/>
                      <a:pt x="33" y="4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124" name="Freeform 24"/>
              <p:cNvSpPr>
                <a:spLocks/>
              </p:cNvSpPr>
              <p:nvPr/>
            </p:nvSpPr>
            <p:spPr bwMode="auto">
              <a:xfrm>
                <a:off x="1862" y="2965"/>
                <a:ext cx="45" cy="7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7" y="0"/>
                  </a:cxn>
                  <a:cxn ang="0">
                    <a:pos x="13" y="5"/>
                  </a:cxn>
                  <a:cxn ang="0">
                    <a:pos x="20" y="9"/>
                  </a:cxn>
                  <a:cxn ang="0">
                    <a:pos x="23" y="14"/>
                  </a:cxn>
                  <a:cxn ang="0">
                    <a:pos x="23" y="17"/>
                  </a:cxn>
                  <a:cxn ang="0">
                    <a:pos x="18" y="23"/>
                  </a:cxn>
                  <a:cxn ang="0">
                    <a:pos x="12" y="34"/>
                  </a:cxn>
                  <a:cxn ang="0">
                    <a:pos x="9" y="33"/>
                  </a:cxn>
                  <a:cxn ang="0">
                    <a:pos x="4" y="34"/>
                  </a:cxn>
                  <a:cxn ang="0">
                    <a:pos x="0" y="33"/>
                  </a:cxn>
                  <a:cxn ang="0">
                    <a:pos x="3" y="23"/>
                  </a:cxn>
                  <a:cxn ang="0">
                    <a:pos x="3" y="19"/>
                  </a:cxn>
                  <a:cxn ang="0">
                    <a:pos x="0" y="11"/>
                  </a:cxn>
                  <a:cxn ang="0">
                    <a:pos x="4" y="0"/>
                  </a:cxn>
                </a:cxnLst>
                <a:rect l="0" t="0" r="r" b="b"/>
                <a:pathLst>
                  <a:path w="23" h="36">
                    <a:moveTo>
                      <a:pt x="4" y="0"/>
                    </a:moveTo>
                    <a:cubicBezTo>
                      <a:pt x="6" y="0"/>
                      <a:pt x="6" y="0"/>
                      <a:pt x="7" y="0"/>
                    </a:cubicBezTo>
                    <a:cubicBezTo>
                      <a:pt x="10" y="2"/>
                      <a:pt x="12" y="2"/>
                      <a:pt x="13" y="5"/>
                    </a:cubicBezTo>
                    <a:cubicBezTo>
                      <a:pt x="15" y="8"/>
                      <a:pt x="18" y="8"/>
                      <a:pt x="20" y="9"/>
                    </a:cubicBezTo>
                    <a:cubicBezTo>
                      <a:pt x="21" y="14"/>
                      <a:pt x="21" y="6"/>
                      <a:pt x="23" y="14"/>
                    </a:cubicBezTo>
                    <a:cubicBezTo>
                      <a:pt x="23" y="14"/>
                      <a:pt x="21" y="16"/>
                      <a:pt x="23" y="17"/>
                    </a:cubicBezTo>
                    <a:cubicBezTo>
                      <a:pt x="21" y="19"/>
                      <a:pt x="21" y="19"/>
                      <a:pt x="18" y="23"/>
                    </a:cubicBezTo>
                    <a:cubicBezTo>
                      <a:pt x="17" y="26"/>
                      <a:pt x="15" y="34"/>
                      <a:pt x="12" y="34"/>
                    </a:cubicBezTo>
                    <a:cubicBezTo>
                      <a:pt x="9" y="34"/>
                      <a:pt x="10" y="31"/>
                      <a:pt x="9" y="33"/>
                    </a:cubicBezTo>
                    <a:cubicBezTo>
                      <a:pt x="6" y="36"/>
                      <a:pt x="6" y="31"/>
                      <a:pt x="4" y="34"/>
                    </a:cubicBezTo>
                    <a:cubicBezTo>
                      <a:pt x="3" y="36"/>
                      <a:pt x="1" y="36"/>
                      <a:pt x="0" y="33"/>
                    </a:cubicBezTo>
                    <a:cubicBezTo>
                      <a:pt x="4" y="30"/>
                      <a:pt x="1" y="25"/>
                      <a:pt x="3" y="23"/>
                    </a:cubicBezTo>
                    <a:cubicBezTo>
                      <a:pt x="4" y="22"/>
                      <a:pt x="4" y="20"/>
                      <a:pt x="3" y="19"/>
                    </a:cubicBezTo>
                    <a:cubicBezTo>
                      <a:pt x="1" y="17"/>
                      <a:pt x="1" y="16"/>
                      <a:pt x="0" y="11"/>
                    </a:cubicBezTo>
                    <a:cubicBezTo>
                      <a:pt x="0" y="5"/>
                      <a:pt x="1" y="8"/>
                      <a:pt x="4" y="0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125" name="Freeform 25"/>
              <p:cNvSpPr>
                <a:spLocks/>
              </p:cNvSpPr>
              <p:nvPr/>
            </p:nvSpPr>
            <p:spPr bwMode="auto">
              <a:xfrm>
                <a:off x="1378" y="2858"/>
                <a:ext cx="52" cy="62"/>
              </a:xfrm>
              <a:custGeom>
                <a:avLst/>
                <a:gdLst/>
                <a:ahLst/>
                <a:cxnLst>
                  <a:cxn ang="0">
                    <a:pos x="27" y="18"/>
                  </a:cxn>
                  <a:cxn ang="0">
                    <a:pos x="26" y="17"/>
                  </a:cxn>
                  <a:cxn ang="0">
                    <a:pos x="24" y="23"/>
                  </a:cxn>
                  <a:cxn ang="0">
                    <a:pos x="26" y="24"/>
                  </a:cxn>
                  <a:cxn ang="0">
                    <a:pos x="24" y="28"/>
                  </a:cxn>
                  <a:cxn ang="0">
                    <a:pos x="24" y="32"/>
                  </a:cxn>
                  <a:cxn ang="0">
                    <a:pos x="23" y="31"/>
                  </a:cxn>
                  <a:cxn ang="0">
                    <a:pos x="23" y="28"/>
                  </a:cxn>
                  <a:cxn ang="0">
                    <a:pos x="21" y="26"/>
                  </a:cxn>
                  <a:cxn ang="0">
                    <a:pos x="21" y="29"/>
                  </a:cxn>
                  <a:cxn ang="0">
                    <a:pos x="20" y="29"/>
                  </a:cxn>
                  <a:cxn ang="0">
                    <a:pos x="18" y="26"/>
                  </a:cxn>
                  <a:cxn ang="0">
                    <a:pos x="20" y="23"/>
                  </a:cxn>
                  <a:cxn ang="0">
                    <a:pos x="15" y="20"/>
                  </a:cxn>
                  <a:cxn ang="0">
                    <a:pos x="11" y="17"/>
                  </a:cxn>
                  <a:cxn ang="0">
                    <a:pos x="11" y="14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9" y="15"/>
                  </a:cxn>
                  <a:cxn ang="0">
                    <a:pos x="6" y="17"/>
                  </a:cxn>
                  <a:cxn ang="0">
                    <a:pos x="3" y="14"/>
                  </a:cxn>
                  <a:cxn ang="0">
                    <a:pos x="1" y="9"/>
                  </a:cxn>
                  <a:cxn ang="0">
                    <a:pos x="3" y="7"/>
                  </a:cxn>
                  <a:cxn ang="0">
                    <a:pos x="1" y="4"/>
                  </a:cxn>
                  <a:cxn ang="0">
                    <a:pos x="3" y="3"/>
                  </a:cxn>
                  <a:cxn ang="0">
                    <a:pos x="6" y="3"/>
                  </a:cxn>
                  <a:cxn ang="0">
                    <a:pos x="12" y="3"/>
                  </a:cxn>
                  <a:cxn ang="0">
                    <a:pos x="14" y="4"/>
                  </a:cxn>
                  <a:cxn ang="0">
                    <a:pos x="18" y="4"/>
                  </a:cxn>
                  <a:cxn ang="0">
                    <a:pos x="21" y="10"/>
                  </a:cxn>
                  <a:cxn ang="0">
                    <a:pos x="27" y="18"/>
                  </a:cxn>
                </a:cxnLst>
                <a:rect l="0" t="0" r="r" b="b"/>
                <a:pathLst>
                  <a:path w="27" h="32">
                    <a:moveTo>
                      <a:pt x="27" y="18"/>
                    </a:moveTo>
                    <a:cubicBezTo>
                      <a:pt x="26" y="18"/>
                      <a:pt x="26" y="17"/>
                      <a:pt x="26" y="17"/>
                    </a:cubicBezTo>
                    <a:cubicBezTo>
                      <a:pt x="24" y="17"/>
                      <a:pt x="24" y="20"/>
                      <a:pt x="24" y="23"/>
                    </a:cubicBezTo>
                    <a:cubicBezTo>
                      <a:pt x="24" y="23"/>
                      <a:pt x="27" y="23"/>
                      <a:pt x="26" y="24"/>
                    </a:cubicBezTo>
                    <a:cubicBezTo>
                      <a:pt x="24" y="26"/>
                      <a:pt x="26" y="26"/>
                      <a:pt x="24" y="28"/>
                    </a:cubicBezTo>
                    <a:cubicBezTo>
                      <a:pt x="24" y="29"/>
                      <a:pt x="23" y="29"/>
                      <a:pt x="24" y="32"/>
                    </a:cubicBezTo>
                    <a:cubicBezTo>
                      <a:pt x="24" y="32"/>
                      <a:pt x="24" y="31"/>
                      <a:pt x="23" y="31"/>
                    </a:cubicBezTo>
                    <a:cubicBezTo>
                      <a:pt x="23" y="29"/>
                      <a:pt x="24" y="28"/>
                      <a:pt x="23" y="28"/>
                    </a:cubicBezTo>
                    <a:cubicBezTo>
                      <a:pt x="21" y="26"/>
                      <a:pt x="23" y="24"/>
                      <a:pt x="21" y="26"/>
                    </a:cubicBezTo>
                    <a:cubicBezTo>
                      <a:pt x="18" y="26"/>
                      <a:pt x="23" y="28"/>
                      <a:pt x="21" y="29"/>
                    </a:cubicBezTo>
                    <a:cubicBezTo>
                      <a:pt x="21" y="31"/>
                      <a:pt x="21" y="29"/>
                      <a:pt x="20" y="29"/>
                    </a:cubicBezTo>
                    <a:cubicBezTo>
                      <a:pt x="20" y="29"/>
                      <a:pt x="17" y="28"/>
                      <a:pt x="18" y="26"/>
                    </a:cubicBezTo>
                    <a:cubicBezTo>
                      <a:pt x="20" y="26"/>
                      <a:pt x="18" y="24"/>
                      <a:pt x="20" y="23"/>
                    </a:cubicBezTo>
                    <a:cubicBezTo>
                      <a:pt x="20" y="23"/>
                      <a:pt x="18" y="21"/>
                      <a:pt x="15" y="20"/>
                    </a:cubicBezTo>
                    <a:cubicBezTo>
                      <a:pt x="12" y="17"/>
                      <a:pt x="12" y="18"/>
                      <a:pt x="11" y="17"/>
                    </a:cubicBezTo>
                    <a:cubicBezTo>
                      <a:pt x="11" y="17"/>
                      <a:pt x="11" y="17"/>
                      <a:pt x="11" y="14"/>
                    </a:cubicBezTo>
                    <a:cubicBezTo>
                      <a:pt x="11" y="12"/>
                      <a:pt x="8" y="12"/>
                      <a:pt x="6" y="12"/>
                    </a:cubicBezTo>
                    <a:cubicBezTo>
                      <a:pt x="6" y="10"/>
                      <a:pt x="6" y="12"/>
                      <a:pt x="6" y="12"/>
                    </a:cubicBezTo>
                    <a:cubicBezTo>
                      <a:pt x="8" y="14"/>
                      <a:pt x="11" y="15"/>
                      <a:pt x="9" y="15"/>
                    </a:cubicBezTo>
                    <a:cubicBezTo>
                      <a:pt x="8" y="17"/>
                      <a:pt x="8" y="18"/>
                      <a:pt x="6" y="17"/>
                    </a:cubicBezTo>
                    <a:cubicBezTo>
                      <a:pt x="6" y="15"/>
                      <a:pt x="3" y="14"/>
                      <a:pt x="3" y="14"/>
                    </a:cubicBezTo>
                    <a:cubicBezTo>
                      <a:pt x="3" y="14"/>
                      <a:pt x="0" y="12"/>
                      <a:pt x="1" y="9"/>
                    </a:cubicBezTo>
                    <a:cubicBezTo>
                      <a:pt x="1" y="6"/>
                      <a:pt x="3" y="9"/>
                      <a:pt x="3" y="7"/>
                    </a:cubicBezTo>
                    <a:cubicBezTo>
                      <a:pt x="3" y="4"/>
                      <a:pt x="3" y="6"/>
                      <a:pt x="1" y="4"/>
                    </a:cubicBezTo>
                    <a:cubicBezTo>
                      <a:pt x="0" y="4"/>
                      <a:pt x="3" y="4"/>
                      <a:pt x="3" y="3"/>
                    </a:cubicBezTo>
                    <a:cubicBezTo>
                      <a:pt x="3" y="1"/>
                      <a:pt x="3" y="0"/>
                      <a:pt x="6" y="3"/>
                    </a:cubicBezTo>
                    <a:cubicBezTo>
                      <a:pt x="11" y="6"/>
                      <a:pt x="9" y="1"/>
                      <a:pt x="12" y="3"/>
                    </a:cubicBezTo>
                    <a:cubicBezTo>
                      <a:pt x="12" y="4"/>
                      <a:pt x="14" y="3"/>
                      <a:pt x="14" y="4"/>
                    </a:cubicBezTo>
                    <a:cubicBezTo>
                      <a:pt x="14" y="6"/>
                      <a:pt x="17" y="7"/>
                      <a:pt x="18" y="4"/>
                    </a:cubicBezTo>
                    <a:cubicBezTo>
                      <a:pt x="20" y="6"/>
                      <a:pt x="20" y="7"/>
                      <a:pt x="21" y="10"/>
                    </a:cubicBezTo>
                    <a:cubicBezTo>
                      <a:pt x="23" y="14"/>
                      <a:pt x="27" y="17"/>
                      <a:pt x="27" y="18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126" name="Freeform 26"/>
              <p:cNvSpPr>
                <a:spLocks/>
              </p:cNvSpPr>
              <p:nvPr/>
            </p:nvSpPr>
            <p:spPr bwMode="auto">
              <a:xfrm>
                <a:off x="1350" y="2786"/>
                <a:ext cx="70" cy="86"/>
              </a:xfrm>
              <a:custGeom>
                <a:avLst/>
                <a:gdLst/>
                <a:ahLst/>
                <a:cxnLst>
                  <a:cxn ang="0">
                    <a:pos x="3" y="21"/>
                  </a:cxn>
                  <a:cxn ang="0">
                    <a:pos x="6" y="19"/>
                  </a:cxn>
                  <a:cxn ang="0">
                    <a:pos x="8" y="16"/>
                  </a:cxn>
                  <a:cxn ang="0">
                    <a:pos x="11" y="13"/>
                  </a:cxn>
                  <a:cxn ang="0">
                    <a:pos x="14" y="10"/>
                  </a:cxn>
                  <a:cxn ang="0">
                    <a:pos x="17" y="11"/>
                  </a:cxn>
                  <a:cxn ang="0">
                    <a:pos x="21" y="3"/>
                  </a:cxn>
                  <a:cxn ang="0">
                    <a:pos x="24" y="3"/>
                  </a:cxn>
                  <a:cxn ang="0">
                    <a:pos x="32" y="2"/>
                  </a:cxn>
                  <a:cxn ang="0">
                    <a:pos x="36" y="0"/>
                  </a:cxn>
                  <a:cxn ang="0">
                    <a:pos x="36" y="5"/>
                  </a:cxn>
                  <a:cxn ang="0">
                    <a:pos x="33" y="13"/>
                  </a:cxn>
                  <a:cxn ang="0">
                    <a:pos x="33" y="17"/>
                  </a:cxn>
                  <a:cxn ang="0">
                    <a:pos x="33" y="25"/>
                  </a:cxn>
                  <a:cxn ang="0">
                    <a:pos x="33" y="27"/>
                  </a:cxn>
                  <a:cxn ang="0">
                    <a:pos x="32" y="28"/>
                  </a:cxn>
                  <a:cxn ang="0">
                    <a:pos x="32" y="32"/>
                  </a:cxn>
                  <a:cxn ang="0">
                    <a:pos x="32" y="35"/>
                  </a:cxn>
                  <a:cxn ang="0">
                    <a:pos x="30" y="38"/>
                  </a:cxn>
                  <a:cxn ang="0">
                    <a:pos x="32" y="41"/>
                  </a:cxn>
                  <a:cxn ang="0">
                    <a:pos x="27" y="41"/>
                  </a:cxn>
                  <a:cxn ang="0">
                    <a:pos x="26" y="39"/>
                  </a:cxn>
                  <a:cxn ang="0">
                    <a:pos x="20" y="39"/>
                  </a:cxn>
                  <a:cxn ang="0">
                    <a:pos x="17" y="39"/>
                  </a:cxn>
                  <a:cxn ang="0">
                    <a:pos x="9" y="32"/>
                  </a:cxn>
                  <a:cxn ang="0">
                    <a:pos x="3" y="24"/>
                  </a:cxn>
                  <a:cxn ang="0">
                    <a:pos x="1" y="21"/>
                  </a:cxn>
                  <a:cxn ang="0">
                    <a:pos x="3" y="21"/>
                  </a:cxn>
                </a:cxnLst>
                <a:rect l="0" t="0" r="r" b="b"/>
                <a:pathLst>
                  <a:path w="36" h="44">
                    <a:moveTo>
                      <a:pt x="3" y="21"/>
                    </a:moveTo>
                    <a:cubicBezTo>
                      <a:pt x="6" y="21"/>
                      <a:pt x="6" y="21"/>
                      <a:pt x="6" y="19"/>
                    </a:cubicBezTo>
                    <a:cubicBezTo>
                      <a:pt x="8" y="16"/>
                      <a:pt x="9" y="19"/>
                      <a:pt x="8" y="16"/>
                    </a:cubicBezTo>
                    <a:cubicBezTo>
                      <a:pt x="8" y="11"/>
                      <a:pt x="8" y="13"/>
                      <a:pt x="11" y="13"/>
                    </a:cubicBezTo>
                    <a:cubicBezTo>
                      <a:pt x="12" y="13"/>
                      <a:pt x="12" y="8"/>
                      <a:pt x="14" y="10"/>
                    </a:cubicBezTo>
                    <a:cubicBezTo>
                      <a:pt x="15" y="13"/>
                      <a:pt x="17" y="13"/>
                      <a:pt x="17" y="11"/>
                    </a:cubicBezTo>
                    <a:cubicBezTo>
                      <a:pt x="15" y="10"/>
                      <a:pt x="21" y="5"/>
                      <a:pt x="21" y="3"/>
                    </a:cubicBezTo>
                    <a:cubicBezTo>
                      <a:pt x="23" y="2"/>
                      <a:pt x="23" y="2"/>
                      <a:pt x="24" y="3"/>
                    </a:cubicBezTo>
                    <a:cubicBezTo>
                      <a:pt x="24" y="3"/>
                      <a:pt x="30" y="3"/>
                      <a:pt x="32" y="2"/>
                    </a:cubicBezTo>
                    <a:cubicBezTo>
                      <a:pt x="33" y="0"/>
                      <a:pt x="35" y="0"/>
                      <a:pt x="36" y="0"/>
                    </a:cubicBezTo>
                    <a:cubicBezTo>
                      <a:pt x="35" y="2"/>
                      <a:pt x="35" y="3"/>
                      <a:pt x="36" y="5"/>
                    </a:cubicBezTo>
                    <a:cubicBezTo>
                      <a:pt x="36" y="8"/>
                      <a:pt x="33" y="10"/>
                      <a:pt x="33" y="13"/>
                    </a:cubicBezTo>
                    <a:cubicBezTo>
                      <a:pt x="33" y="16"/>
                      <a:pt x="32" y="14"/>
                      <a:pt x="33" y="17"/>
                    </a:cubicBezTo>
                    <a:cubicBezTo>
                      <a:pt x="33" y="22"/>
                      <a:pt x="33" y="24"/>
                      <a:pt x="33" y="25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32" y="27"/>
                      <a:pt x="33" y="27"/>
                      <a:pt x="32" y="28"/>
                    </a:cubicBezTo>
                    <a:cubicBezTo>
                      <a:pt x="32" y="30"/>
                      <a:pt x="30" y="32"/>
                      <a:pt x="32" y="32"/>
                    </a:cubicBezTo>
                    <a:cubicBezTo>
                      <a:pt x="32" y="32"/>
                      <a:pt x="33" y="35"/>
                      <a:pt x="32" y="35"/>
                    </a:cubicBezTo>
                    <a:cubicBezTo>
                      <a:pt x="32" y="35"/>
                      <a:pt x="30" y="36"/>
                      <a:pt x="30" y="38"/>
                    </a:cubicBezTo>
                    <a:cubicBezTo>
                      <a:pt x="32" y="39"/>
                      <a:pt x="32" y="41"/>
                      <a:pt x="32" y="41"/>
                    </a:cubicBezTo>
                    <a:cubicBezTo>
                      <a:pt x="30" y="44"/>
                      <a:pt x="27" y="43"/>
                      <a:pt x="27" y="41"/>
                    </a:cubicBezTo>
                    <a:cubicBezTo>
                      <a:pt x="27" y="39"/>
                      <a:pt x="26" y="41"/>
                      <a:pt x="26" y="39"/>
                    </a:cubicBezTo>
                    <a:cubicBezTo>
                      <a:pt x="23" y="38"/>
                      <a:pt x="24" y="43"/>
                      <a:pt x="20" y="39"/>
                    </a:cubicBezTo>
                    <a:cubicBezTo>
                      <a:pt x="17" y="36"/>
                      <a:pt x="17" y="38"/>
                      <a:pt x="17" y="39"/>
                    </a:cubicBezTo>
                    <a:cubicBezTo>
                      <a:pt x="12" y="35"/>
                      <a:pt x="11" y="35"/>
                      <a:pt x="9" y="32"/>
                    </a:cubicBezTo>
                    <a:cubicBezTo>
                      <a:pt x="8" y="27"/>
                      <a:pt x="5" y="27"/>
                      <a:pt x="3" y="24"/>
                    </a:cubicBezTo>
                    <a:cubicBezTo>
                      <a:pt x="1" y="22"/>
                      <a:pt x="0" y="22"/>
                      <a:pt x="1" y="21"/>
                    </a:cubicBezTo>
                    <a:cubicBezTo>
                      <a:pt x="1" y="19"/>
                      <a:pt x="3" y="22"/>
                      <a:pt x="3" y="21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127" name="Freeform 27"/>
              <p:cNvSpPr>
                <a:spLocks/>
              </p:cNvSpPr>
              <p:nvPr/>
            </p:nvSpPr>
            <p:spPr bwMode="auto">
              <a:xfrm>
                <a:off x="1323" y="2767"/>
                <a:ext cx="97" cy="60"/>
              </a:xfrm>
              <a:custGeom>
                <a:avLst/>
                <a:gdLst/>
                <a:ahLst/>
                <a:cxnLst>
                  <a:cxn ang="0">
                    <a:pos x="9" y="3"/>
                  </a:cxn>
                  <a:cxn ang="0">
                    <a:pos x="3" y="9"/>
                  </a:cxn>
                  <a:cxn ang="0">
                    <a:pos x="0" y="17"/>
                  </a:cxn>
                  <a:cxn ang="0">
                    <a:pos x="9" y="21"/>
                  </a:cxn>
                  <a:cxn ang="0">
                    <a:pos x="14" y="23"/>
                  </a:cxn>
                  <a:cxn ang="0">
                    <a:pos x="14" y="26"/>
                  </a:cxn>
                  <a:cxn ang="0">
                    <a:pos x="15" y="28"/>
                  </a:cxn>
                  <a:cxn ang="0">
                    <a:pos x="17" y="31"/>
                  </a:cxn>
                  <a:cxn ang="0">
                    <a:pos x="20" y="29"/>
                  </a:cxn>
                  <a:cxn ang="0">
                    <a:pos x="21" y="26"/>
                  </a:cxn>
                  <a:cxn ang="0">
                    <a:pos x="24" y="23"/>
                  </a:cxn>
                  <a:cxn ang="0">
                    <a:pos x="28" y="20"/>
                  </a:cxn>
                  <a:cxn ang="0">
                    <a:pos x="31" y="21"/>
                  </a:cxn>
                  <a:cxn ang="0">
                    <a:pos x="35" y="14"/>
                  </a:cxn>
                  <a:cxn ang="0">
                    <a:pos x="38" y="14"/>
                  </a:cxn>
                  <a:cxn ang="0">
                    <a:pos x="46" y="12"/>
                  </a:cxn>
                  <a:cxn ang="0">
                    <a:pos x="50" y="10"/>
                  </a:cxn>
                  <a:cxn ang="0">
                    <a:pos x="47" y="7"/>
                  </a:cxn>
                  <a:cxn ang="0">
                    <a:pos x="43" y="3"/>
                  </a:cxn>
                  <a:cxn ang="0">
                    <a:pos x="35" y="1"/>
                  </a:cxn>
                  <a:cxn ang="0">
                    <a:pos x="31" y="1"/>
                  </a:cxn>
                  <a:cxn ang="0">
                    <a:pos x="28" y="1"/>
                  </a:cxn>
                  <a:cxn ang="0">
                    <a:pos x="24" y="3"/>
                  </a:cxn>
                  <a:cxn ang="0">
                    <a:pos x="17" y="3"/>
                  </a:cxn>
                  <a:cxn ang="0">
                    <a:pos x="14" y="1"/>
                  </a:cxn>
                  <a:cxn ang="0">
                    <a:pos x="9" y="3"/>
                  </a:cxn>
                </a:cxnLst>
                <a:rect l="0" t="0" r="r" b="b"/>
                <a:pathLst>
                  <a:path w="50" h="31">
                    <a:moveTo>
                      <a:pt x="9" y="3"/>
                    </a:moveTo>
                    <a:cubicBezTo>
                      <a:pt x="8" y="4"/>
                      <a:pt x="5" y="9"/>
                      <a:pt x="3" y="9"/>
                    </a:cubicBezTo>
                    <a:cubicBezTo>
                      <a:pt x="1" y="10"/>
                      <a:pt x="5" y="15"/>
                      <a:pt x="0" y="17"/>
                    </a:cubicBezTo>
                    <a:cubicBezTo>
                      <a:pt x="6" y="18"/>
                      <a:pt x="8" y="23"/>
                      <a:pt x="9" y="21"/>
                    </a:cubicBezTo>
                    <a:cubicBezTo>
                      <a:pt x="9" y="21"/>
                      <a:pt x="14" y="20"/>
                      <a:pt x="14" y="23"/>
                    </a:cubicBezTo>
                    <a:cubicBezTo>
                      <a:pt x="14" y="24"/>
                      <a:pt x="14" y="26"/>
                      <a:pt x="14" y="26"/>
                    </a:cubicBezTo>
                    <a:cubicBezTo>
                      <a:pt x="15" y="28"/>
                      <a:pt x="14" y="24"/>
                      <a:pt x="15" y="28"/>
                    </a:cubicBezTo>
                    <a:cubicBezTo>
                      <a:pt x="17" y="31"/>
                      <a:pt x="18" y="29"/>
                      <a:pt x="17" y="31"/>
                    </a:cubicBezTo>
                    <a:cubicBezTo>
                      <a:pt x="20" y="31"/>
                      <a:pt x="20" y="31"/>
                      <a:pt x="20" y="29"/>
                    </a:cubicBezTo>
                    <a:cubicBezTo>
                      <a:pt x="21" y="26"/>
                      <a:pt x="23" y="29"/>
                      <a:pt x="21" y="26"/>
                    </a:cubicBezTo>
                    <a:cubicBezTo>
                      <a:pt x="21" y="21"/>
                      <a:pt x="21" y="23"/>
                      <a:pt x="24" y="23"/>
                    </a:cubicBezTo>
                    <a:cubicBezTo>
                      <a:pt x="26" y="23"/>
                      <a:pt x="26" y="18"/>
                      <a:pt x="28" y="20"/>
                    </a:cubicBezTo>
                    <a:cubicBezTo>
                      <a:pt x="29" y="23"/>
                      <a:pt x="31" y="23"/>
                      <a:pt x="31" y="21"/>
                    </a:cubicBezTo>
                    <a:cubicBezTo>
                      <a:pt x="29" y="20"/>
                      <a:pt x="35" y="15"/>
                      <a:pt x="35" y="14"/>
                    </a:cubicBezTo>
                    <a:cubicBezTo>
                      <a:pt x="37" y="12"/>
                      <a:pt x="37" y="12"/>
                      <a:pt x="38" y="14"/>
                    </a:cubicBezTo>
                    <a:cubicBezTo>
                      <a:pt x="38" y="14"/>
                      <a:pt x="44" y="14"/>
                      <a:pt x="46" y="12"/>
                    </a:cubicBezTo>
                    <a:cubicBezTo>
                      <a:pt x="47" y="10"/>
                      <a:pt x="49" y="10"/>
                      <a:pt x="50" y="10"/>
                    </a:cubicBezTo>
                    <a:cubicBezTo>
                      <a:pt x="50" y="10"/>
                      <a:pt x="49" y="9"/>
                      <a:pt x="47" y="7"/>
                    </a:cubicBezTo>
                    <a:cubicBezTo>
                      <a:pt x="44" y="6"/>
                      <a:pt x="44" y="6"/>
                      <a:pt x="43" y="3"/>
                    </a:cubicBezTo>
                    <a:cubicBezTo>
                      <a:pt x="41" y="1"/>
                      <a:pt x="37" y="0"/>
                      <a:pt x="35" y="1"/>
                    </a:cubicBezTo>
                    <a:cubicBezTo>
                      <a:pt x="34" y="1"/>
                      <a:pt x="32" y="1"/>
                      <a:pt x="31" y="1"/>
                    </a:cubicBezTo>
                    <a:cubicBezTo>
                      <a:pt x="29" y="0"/>
                      <a:pt x="28" y="0"/>
                      <a:pt x="28" y="1"/>
                    </a:cubicBezTo>
                    <a:cubicBezTo>
                      <a:pt x="29" y="1"/>
                      <a:pt x="26" y="3"/>
                      <a:pt x="24" y="3"/>
                    </a:cubicBezTo>
                    <a:cubicBezTo>
                      <a:pt x="21" y="3"/>
                      <a:pt x="18" y="1"/>
                      <a:pt x="17" y="3"/>
                    </a:cubicBezTo>
                    <a:cubicBezTo>
                      <a:pt x="15" y="3"/>
                      <a:pt x="15" y="1"/>
                      <a:pt x="14" y="1"/>
                    </a:cubicBezTo>
                    <a:cubicBezTo>
                      <a:pt x="12" y="1"/>
                      <a:pt x="12" y="4"/>
                      <a:pt x="9" y="3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128" name="Freeform 28"/>
              <p:cNvSpPr>
                <a:spLocks/>
              </p:cNvSpPr>
              <p:nvPr/>
            </p:nvSpPr>
            <p:spPr bwMode="auto">
              <a:xfrm>
                <a:off x="1314" y="2800"/>
                <a:ext cx="38" cy="23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14" y="4"/>
                  </a:cxn>
                  <a:cxn ang="0">
                    <a:pos x="19" y="6"/>
                  </a:cxn>
                  <a:cxn ang="0">
                    <a:pos x="19" y="9"/>
                  </a:cxn>
                  <a:cxn ang="0">
                    <a:pos x="19" y="11"/>
                  </a:cxn>
                  <a:cxn ang="0">
                    <a:pos x="14" y="12"/>
                  </a:cxn>
                  <a:cxn ang="0">
                    <a:pos x="13" y="12"/>
                  </a:cxn>
                  <a:cxn ang="0">
                    <a:pos x="4" y="9"/>
                  </a:cxn>
                  <a:cxn ang="0">
                    <a:pos x="0" y="6"/>
                  </a:cxn>
                  <a:cxn ang="0">
                    <a:pos x="5" y="0"/>
                  </a:cxn>
                  <a:cxn ang="0">
                    <a:pos x="5" y="0"/>
                  </a:cxn>
                </a:cxnLst>
                <a:rect l="0" t="0" r="r" b="b"/>
                <a:pathLst>
                  <a:path w="20" h="12">
                    <a:moveTo>
                      <a:pt x="5" y="0"/>
                    </a:moveTo>
                    <a:cubicBezTo>
                      <a:pt x="11" y="1"/>
                      <a:pt x="13" y="6"/>
                      <a:pt x="14" y="4"/>
                    </a:cubicBezTo>
                    <a:cubicBezTo>
                      <a:pt x="14" y="4"/>
                      <a:pt x="19" y="3"/>
                      <a:pt x="19" y="6"/>
                    </a:cubicBezTo>
                    <a:cubicBezTo>
                      <a:pt x="19" y="7"/>
                      <a:pt x="19" y="9"/>
                      <a:pt x="19" y="9"/>
                    </a:cubicBezTo>
                    <a:cubicBezTo>
                      <a:pt x="17" y="9"/>
                      <a:pt x="17" y="11"/>
                      <a:pt x="19" y="11"/>
                    </a:cubicBezTo>
                    <a:cubicBezTo>
                      <a:pt x="20" y="11"/>
                      <a:pt x="16" y="12"/>
                      <a:pt x="14" y="12"/>
                    </a:cubicBezTo>
                    <a:cubicBezTo>
                      <a:pt x="11" y="9"/>
                      <a:pt x="14" y="12"/>
                      <a:pt x="13" y="12"/>
                    </a:cubicBezTo>
                    <a:cubicBezTo>
                      <a:pt x="11" y="12"/>
                      <a:pt x="7" y="9"/>
                      <a:pt x="4" y="9"/>
                    </a:cubicBezTo>
                    <a:cubicBezTo>
                      <a:pt x="0" y="9"/>
                      <a:pt x="2" y="7"/>
                      <a:pt x="0" y="6"/>
                    </a:cubicBezTo>
                    <a:cubicBezTo>
                      <a:pt x="0" y="3"/>
                      <a:pt x="5" y="3"/>
                      <a:pt x="5" y="0"/>
                    </a:cubicBezTo>
                    <a:cubicBezTo>
                      <a:pt x="4" y="0"/>
                      <a:pt x="5" y="0"/>
                      <a:pt x="5" y="0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129" name="Freeform 29"/>
              <p:cNvSpPr>
                <a:spLocks/>
              </p:cNvSpPr>
              <p:nvPr/>
            </p:nvSpPr>
            <p:spPr bwMode="auto">
              <a:xfrm>
                <a:off x="1282" y="2734"/>
                <a:ext cx="59" cy="78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18"/>
                  </a:cxn>
                  <a:cxn ang="0">
                    <a:pos x="26" y="18"/>
                  </a:cxn>
                  <a:cxn ang="0">
                    <a:pos x="29" y="20"/>
                  </a:cxn>
                  <a:cxn ang="0">
                    <a:pos x="29" y="18"/>
                  </a:cxn>
                  <a:cxn ang="0">
                    <a:pos x="30" y="20"/>
                  </a:cxn>
                  <a:cxn ang="0">
                    <a:pos x="24" y="26"/>
                  </a:cxn>
                  <a:cxn ang="0">
                    <a:pos x="21" y="34"/>
                  </a:cxn>
                  <a:cxn ang="0">
                    <a:pos x="21" y="34"/>
                  </a:cxn>
                  <a:cxn ang="0">
                    <a:pos x="17" y="40"/>
                  </a:cxn>
                  <a:cxn ang="0">
                    <a:pos x="9" y="39"/>
                  </a:cxn>
                  <a:cxn ang="0">
                    <a:pos x="0" y="32"/>
                  </a:cxn>
                  <a:cxn ang="0">
                    <a:pos x="0" y="29"/>
                  </a:cxn>
                  <a:cxn ang="0">
                    <a:pos x="2" y="26"/>
                  </a:cxn>
                  <a:cxn ang="0">
                    <a:pos x="0" y="25"/>
                  </a:cxn>
                  <a:cxn ang="0">
                    <a:pos x="3" y="17"/>
                  </a:cxn>
                  <a:cxn ang="0">
                    <a:pos x="14" y="17"/>
                  </a:cxn>
                  <a:cxn ang="0">
                    <a:pos x="12" y="12"/>
                  </a:cxn>
                  <a:cxn ang="0">
                    <a:pos x="8" y="7"/>
                  </a:cxn>
                  <a:cxn ang="0">
                    <a:pos x="6" y="6"/>
                  </a:cxn>
                  <a:cxn ang="0">
                    <a:pos x="9" y="6"/>
                  </a:cxn>
                  <a:cxn ang="0">
                    <a:pos x="9" y="0"/>
                  </a:cxn>
                  <a:cxn ang="0">
                    <a:pos x="24" y="0"/>
                  </a:cxn>
                </a:cxnLst>
                <a:rect l="0" t="0" r="r" b="b"/>
                <a:pathLst>
                  <a:path w="30" h="40">
                    <a:moveTo>
                      <a:pt x="24" y="0"/>
                    </a:moveTo>
                    <a:cubicBezTo>
                      <a:pt x="24" y="18"/>
                      <a:pt x="24" y="18"/>
                      <a:pt x="24" y="18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27" y="20"/>
                      <a:pt x="27" y="21"/>
                      <a:pt x="29" y="20"/>
                    </a:cubicBezTo>
                    <a:cubicBezTo>
                      <a:pt x="29" y="20"/>
                      <a:pt x="29" y="20"/>
                      <a:pt x="29" y="18"/>
                    </a:cubicBezTo>
                    <a:cubicBezTo>
                      <a:pt x="27" y="18"/>
                      <a:pt x="29" y="17"/>
                      <a:pt x="30" y="20"/>
                    </a:cubicBezTo>
                    <a:cubicBezTo>
                      <a:pt x="29" y="21"/>
                      <a:pt x="26" y="26"/>
                      <a:pt x="24" y="26"/>
                    </a:cubicBezTo>
                    <a:cubicBezTo>
                      <a:pt x="23" y="28"/>
                      <a:pt x="26" y="32"/>
                      <a:pt x="21" y="34"/>
                    </a:cubicBezTo>
                    <a:cubicBezTo>
                      <a:pt x="21" y="34"/>
                      <a:pt x="20" y="34"/>
                      <a:pt x="21" y="34"/>
                    </a:cubicBezTo>
                    <a:cubicBezTo>
                      <a:pt x="21" y="37"/>
                      <a:pt x="17" y="37"/>
                      <a:pt x="17" y="40"/>
                    </a:cubicBezTo>
                    <a:cubicBezTo>
                      <a:pt x="14" y="39"/>
                      <a:pt x="12" y="37"/>
                      <a:pt x="9" y="39"/>
                    </a:cubicBezTo>
                    <a:cubicBezTo>
                      <a:pt x="6" y="39"/>
                      <a:pt x="6" y="39"/>
                      <a:pt x="0" y="32"/>
                    </a:cubicBezTo>
                    <a:cubicBezTo>
                      <a:pt x="0" y="32"/>
                      <a:pt x="0" y="31"/>
                      <a:pt x="0" y="29"/>
                    </a:cubicBezTo>
                    <a:cubicBezTo>
                      <a:pt x="0" y="28"/>
                      <a:pt x="2" y="26"/>
                      <a:pt x="2" y="26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14" y="17"/>
                      <a:pt x="14" y="17"/>
                      <a:pt x="14" y="17"/>
                    </a:cubicBezTo>
                    <a:cubicBezTo>
                      <a:pt x="15" y="11"/>
                      <a:pt x="12" y="15"/>
                      <a:pt x="12" y="12"/>
                    </a:cubicBezTo>
                    <a:cubicBezTo>
                      <a:pt x="11" y="9"/>
                      <a:pt x="9" y="9"/>
                      <a:pt x="8" y="7"/>
                    </a:cubicBezTo>
                    <a:cubicBezTo>
                      <a:pt x="8" y="6"/>
                      <a:pt x="6" y="6"/>
                      <a:pt x="6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24" y="0"/>
                      <a:pt x="24" y="0"/>
                      <a:pt x="24" y="0"/>
                    </a:cubicBez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130" name="Freeform 30"/>
              <p:cNvSpPr>
                <a:spLocks/>
              </p:cNvSpPr>
              <p:nvPr/>
            </p:nvSpPr>
            <p:spPr bwMode="auto">
              <a:xfrm>
                <a:off x="1451" y="3046"/>
                <a:ext cx="91" cy="124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27" y="6"/>
                  </a:cxn>
                  <a:cxn ang="0">
                    <a:pos x="30" y="10"/>
                  </a:cxn>
                  <a:cxn ang="0">
                    <a:pos x="38" y="11"/>
                  </a:cxn>
                  <a:cxn ang="0">
                    <a:pos x="41" y="11"/>
                  </a:cxn>
                  <a:cxn ang="0">
                    <a:pos x="47" y="14"/>
                  </a:cxn>
                  <a:cxn ang="0">
                    <a:pos x="44" y="31"/>
                  </a:cxn>
                  <a:cxn ang="0">
                    <a:pos x="23" y="48"/>
                  </a:cxn>
                  <a:cxn ang="0">
                    <a:pos x="18" y="61"/>
                  </a:cxn>
                  <a:cxn ang="0">
                    <a:pos x="12" y="58"/>
                  </a:cxn>
                  <a:cxn ang="0">
                    <a:pos x="6" y="56"/>
                  </a:cxn>
                  <a:cxn ang="0">
                    <a:pos x="7" y="47"/>
                  </a:cxn>
                  <a:cxn ang="0">
                    <a:pos x="11" y="39"/>
                  </a:cxn>
                  <a:cxn ang="0">
                    <a:pos x="4" y="39"/>
                  </a:cxn>
                  <a:cxn ang="0">
                    <a:pos x="3" y="27"/>
                  </a:cxn>
                  <a:cxn ang="0">
                    <a:pos x="6" y="19"/>
                  </a:cxn>
                  <a:cxn ang="0">
                    <a:pos x="9" y="8"/>
                  </a:cxn>
                  <a:cxn ang="0">
                    <a:pos x="18" y="0"/>
                  </a:cxn>
                </a:cxnLst>
                <a:rect l="0" t="0" r="r" b="b"/>
                <a:pathLst>
                  <a:path w="47" h="64">
                    <a:moveTo>
                      <a:pt x="18" y="0"/>
                    </a:moveTo>
                    <a:cubicBezTo>
                      <a:pt x="24" y="5"/>
                      <a:pt x="26" y="6"/>
                      <a:pt x="27" y="6"/>
                    </a:cubicBezTo>
                    <a:cubicBezTo>
                      <a:pt x="27" y="6"/>
                      <a:pt x="30" y="8"/>
                      <a:pt x="30" y="10"/>
                    </a:cubicBezTo>
                    <a:cubicBezTo>
                      <a:pt x="30" y="11"/>
                      <a:pt x="38" y="13"/>
                      <a:pt x="38" y="11"/>
                    </a:cubicBezTo>
                    <a:cubicBezTo>
                      <a:pt x="38" y="10"/>
                      <a:pt x="39" y="8"/>
                      <a:pt x="41" y="11"/>
                    </a:cubicBezTo>
                    <a:cubicBezTo>
                      <a:pt x="42" y="14"/>
                      <a:pt x="44" y="14"/>
                      <a:pt x="47" y="14"/>
                    </a:cubicBezTo>
                    <a:cubicBezTo>
                      <a:pt x="47" y="22"/>
                      <a:pt x="47" y="23"/>
                      <a:pt x="44" y="31"/>
                    </a:cubicBezTo>
                    <a:cubicBezTo>
                      <a:pt x="39" y="37"/>
                      <a:pt x="27" y="41"/>
                      <a:pt x="23" y="48"/>
                    </a:cubicBezTo>
                    <a:cubicBezTo>
                      <a:pt x="18" y="58"/>
                      <a:pt x="21" y="58"/>
                      <a:pt x="18" y="61"/>
                    </a:cubicBezTo>
                    <a:cubicBezTo>
                      <a:pt x="15" y="64"/>
                      <a:pt x="15" y="58"/>
                      <a:pt x="12" y="58"/>
                    </a:cubicBezTo>
                    <a:cubicBezTo>
                      <a:pt x="7" y="56"/>
                      <a:pt x="6" y="59"/>
                      <a:pt x="6" y="56"/>
                    </a:cubicBezTo>
                    <a:cubicBezTo>
                      <a:pt x="4" y="53"/>
                      <a:pt x="11" y="53"/>
                      <a:pt x="7" y="47"/>
                    </a:cubicBezTo>
                    <a:cubicBezTo>
                      <a:pt x="11" y="47"/>
                      <a:pt x="11" y="42"/>
                      <a:pt x="11" y="39"/>
                    </a:cubicBezTo>
                    <a:cubicBezTo>
                      <a:pt x="11" y="36"/>
                      <a:pt x="9" y="44"/>
                      <a:pt x="4" y="39"/>
                    </a:cubicBezTo>
                    <a:cubicBezTo>
                      <a:pt x="0" y="34"/>
                      <a:pt x="4" y="37"/>
                      <a:pt x="3" y="27"/>
                    </a:cubicBezTo>
                    <a:cubicBezTo>
                      <a:pt x="1" y="20"/>
                      <a:pt x="6" y="25"/>
                      <a:pt x="6" y="19"/>
                    </a:cubicBezTo>
                    <a:cubicBezTo>
                      <a:pt x="6" y="14"/>
                      <a:pt x="11" y="16"/>
                      <a:pt x="9" y="8"/>
                    </a:cubicBezTo>
                    <a:cubicBezTo>
                      <a:pt x="9" y="2"/>
                      <a:pt x="20" y="5"/>
                      <a:pt x="18" y="0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131" name="Freeform 31"/>
              <p:cNvSpPr>
                <a:spLocks/>
              </p:cNvSpPr>
              <p:nvPr/>
            </p:nvSpPr>
            <p:spPr bwMode="auto">
              <a:xfrm>
                <a:off x="1292" y="3068"/>
                <a:ext cx="12" cy="27"/>
              </a:xfrm>
              <a:custGeom>
                <a:avLst/>
                <a:gdLst/>
                <a:ahLst/>
                <a:cxnLst>
                  <a:cxn ang="0">
                    <a:pos x="1" y="13"/>
                  </a:cxn>
                  <a:cxn ang="0">
                    <a:pos x="3" y="10"/>
                  </a:cxn>
                  <a:cxn ang="0">
                    <a:pos x="1" y="6"/>
                  </a:cxn>
                  <a:cxn ang="0">
                    <a:pos x="0" y="3"/>
                  </a:cxn>
                  <a:cxn ang="0">
                    <a:pos x="1" y="2"/>
                  </a:cxn>
                  <a:cxn ang="0">
                    <a:pos x="3" y="3"/>
                  </a:cxn>
                  <a:cxn ang="0">
                    <a:pos x="4" y="6"/>
                  </a:cxn>
                  <a:cxn ang="0">
                    <a:pos x="6" y="10"/>
                  </a:cxn>
                  <a:cxn ang="0">
                    <a:pos x="4" y="13"/>
                  </a:cxn>
                  <a:cxn ang="0">
                    <a:pos x="1" y="13"/>
                  </a:cxn>
                </a:cxnLst>
                <a:rect l="0" t="0" r="r" b="b"/>
                <a:pathLst>
                  <a:path w="6" h="14">
                    <a:moveTo>
                      <a:pt x="1" y="13"/>
                    </a:moveTo>
                    <a:cubicBezTo>
                      <a:pt x="0" y="11"/>
                      <a:pt x="3" y="10"/>
                      <a:pt x="3" y="10"/>
                    </a:cubicBezTo>
                    <a:cubicBezTo>
                      <a:pt x="4" y="8"/>
                      <a:pt x="3" y="8"/>
                      <a:pt x="1" y="6"/>
                    </a:cubicBezTo>
                    <a:cubicBezTo>
                      <a:pt x="1" y="5"/>
                      <a:pt x="1" y="3"/>
                      <a:pt x="0" y="3"/>
                    </a:cubicBezTo>
                    <a:cubicBezTo>
                      <a:pt x="0" y="3"/>
                      <a:pt x="0" y="3"/>
                      <a:pt x="1" y="2"/>
                    </a:cubicBezTo>
                    <a:cubicBezTo>
                      <a:pt x="1" y="0"/>
                      <a:pt x="1" y="2"/>
                      <a:pt x="3" y="3"/>
                    </a:cubicBezTo>
                    <a:cubicBezTo>
                      <a:pt x="3" y="5"/>
                      <a:pt x="3" y="6"/>
                      <a:pt x="4" y="6"/>
                    </a:cubicBezTo>
                    <a:cubicBezTo>
                      <a:pt x="6" y="8"/>
                      <a:pt x="4" y="8"/>
                      <a:pt x="6" y="10"/>
                    </a:cubicBezTo>
                    <a:cubicBezTo>
                      <a:pt x="6" y="11"/>
                      <a:pt x="6" y="13"/>
                      <a:pt x="4" y="13"/>
                    </a:cubicBezTo>
                    <a:cubicBezTo>
                      <a:pt x="1" y="14"/>
                      <a:pt x="1" y="13"/>
                      <a:pt x="1" y="13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132" name="Freeform 32"/>
              <p:cNvSpPr>
                <a:spLocks/>
              </p:cNvSpPr>
              <p:nvPr/>
            </p:nvSpPr>
            <p:spPr bwMode="auto">
              <a:xfrm>
                <a:off x="1306" y="3079"/>
                <a:ext cx="8" cy="10"/>
              </a:xfrm>
              <a:custGeom>
                <a:avLst/>
                <a:gdLst/>
                <a:ahLst/>
                <a:cxnLst>
                  <a:cxn ang="0">
                    <a:pos x="2" y="5"/>
                  </a:cxn>
                  <a:cxn ang="0">
                    <a:pos x="3" y="2"/>
                  </a:cxn>
                  <a:cxn ang="0">
                    <a:pos x="2" y="5"/>
                  </a:cxn>
                </a:cxnLst>
                <a:rect l="0" t="0" r="r" b="b"/>
                <a:pathLst>
                  <a:path w="4" h="5">
                    <a:moveTo>
                      <a:pt x="2" y="5"/>
                    </a:moveTo>
                    <a:cubicBezTo>
                      <a:pt x="0" y="3"/>
                      <a:pt x="2" y="0"/>
                      <a:pt x="3" y="2"/>
                    </a:cubicBezTo>
                    <a:cubicBezTo>
                      <a:pt x="4" y="2"/>
                      <a:pt x="3" y="5"/>
                      <a:pt x="2" y="5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133" name="Freeform 33"/>
              <p:cNvSpPr>
                <a:spLocks/>
              </p:cNvSpPr>
              <p:nvPr/>
            </p:nvSpPr>
            <p:spPr bwMode="auto">
              <a:xfrm>
                <a:off x="1319" y="3085"/>
                <a:ext cx="6" cy="6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3" y="0"/>
                  </a:cxn>
                  <a:cxn ang="0">
                    <a:pos x="0" y="3"/>
                  </a:cxn>
                </a:cxnLst>
                <a:rect l="0" t="0" r="r" b="b"/>
                <a:pathLst>
                  <a:path w="3" h="3">
                    <a:moveTo>
                      <a:pt x="0" y="3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2"/>
                      <a:pt x="3" y="3"/>
                      <a:pt x="0" y="3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134" name="Freeform 34"/>
              <p:cNvSpPr>
                <a:spLocks/>
              </p:cNvSpPr>
              <p:nvPr/>
            </p:nvSpPr>
            <p:spPr bwMode="auto">
              <a:xfrm>
                <a:off x="1304" y="3073"/>
                <a:ext cx="6" cy="1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1" y="3"/>
                  </a:cxn>
                  <a:cxn ang="0">
                    <a:pos x="0" y="2"/>
                  </a:cxn>
                </a:cxnLst>
                <a:rect l="0" t="0" r="r" b="b"/>
                <a:pathLst>
                  <a:path w="3" h="5">
                    <a:moveTo>
                      <a:pt x="0" y="2"/>
                    </a:moveTo>
                    <a:cubicBezTo>
                      <a:pt x="0" y="0"/>
                      <a:pt x="3" y="2"/>
                      <a:pt x="1" y="3"/>
                    </a:cubicBezTo>
                    <a:cubicBezTo>
                      <a:pt x="1" y="5"/>
                      <a:pt x="0" y="3"/>
                      <a:pt x="0" y="2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135" name="Freeform 35"/>
              <p:cNvSpPr>
                <a:spLocks/>
              </p:cNvSpPr>
              <p:nvPr/>
            </p:nvSpPr>
            <p:spPr bwMode="auto">
              <a:xfrm>
                <a:off x="1288" y="3077"/>
                <a:ext cx="10" cy="6"/>
              </a:xfrm>
              <a:custGeom>
                <a:avLst/>
                <a:gdLst/>
                <a:ahLst/>
                <a:cxnLst>
                  <a:cxn ang="0">
                    <a:pos x="2" y="1"/>
                  </a:cxn>
                  <a:cxn ang="0">
                    <a:pos x="2" y="3"/>
                  </a:cxn>
                  <a:cxn ang="0">
                    <a:pos x="2" y="1"/>
                  </a:cxn>
                </a:cxnLst>
                <a:rect l="0" t="0" r="r" b="b"/>
                <a:pathLst>
                  <a:path w="5" h="3">
                    <a:moveTo>
                      <a:pt x="2" y="1"/>
                    </a:moveTo>
                    <a:cubicBezTo>
                      <a:pt x="3" y="0"/>
                      <a:pt x="5" y="3"/>
                      <a:pt x="2" y="3"/>
                    </a:cubicBezTo>
                    <a:cubicBezTo>
                      <a:pt x="0" y="3"/>
                      <a:pt x="0" y="1"/>
                      <a:pt x="2" y="1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136" name="Freeform 36"/>
              <p:cNvSpPr>
                <a:spLocks/>
              </p:cNvSpPr>
              <p:nvPr/>
            </p:nvSpPr>
            <p:spPr bwMode="auto">
              <a:xfrm>
                <a:off x="1306" y="3095"/>
                <a:ext cx="6" cy="6"/>
              </a:xfrm>
              <a:custGeom>
                <a:avLst/>
                <a:gdLst/>
                <a:ahLst/>
                <a:cxnLst>
                  <a:cxn ang="0">
                    <a:pos x="2" y="2"/>
                  </a:cxn>
                  <a:cxn ang="0">
                    <a:pos x="2" y="2"/>
                  </a:cxn>
                  <a:cxn ang="0">
                    <a:pos x="2" y="2"/>
                  </a:cxn>
                </a:cxnLst>
                <a:rect l="0" t="0" r="r" b="b"/>
                <a:pathLst>
                  <a:path w="3" h="3">
                    <a:moveTo>
                      <a:pt x="2" y="2"/>
                    </a:moveTo>
                    <a:cubicBezTo>
                      <a:pt x="0" y="0"/>
                      <a:pt x="3" y="2"/>
                      <a:pt x="2" y="2"/>
                    </a:cubicBezTo>
                    <a:cubicBezTo>
                      <a:pt x="2" y="3"/>
                      <a:pt x="2" y="3"/>
                      <a:pt x="2" y="2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137" name="Freeform 37"/>
              <p:cNvSpPr>
                <a:spLocks/>
              </p:cNvSpPr>
              <p:nvPr/>
            </p:nvSpPr>
            <p:spPr bwMode="auto">
              <a:xfrm>
                <a:off x="1306" y="3066"/>
                <a:ext cx="4" cy="2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2" y="1"/>
                  </a:cxn>
                  <a:cxn ang="0">
                    <a:pos x="0" y="1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2" y="0"/>
                      <a:pt x="2" y="1"/>
                    </a:cubicBezTo>
                    <a:cubicBezTo>
                      <a:pt x="2" y="1"/>
                      <a:pt x="2" y="1"/>
                      <a:pt x="0" y="1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138" name="Freeform 38"/>
              <p:cNvSpPr>
                <a:spLocks/>
              </p:cNvSpPr>
              <p:nvPr/>
            </p:nvSpPr>
            <p:spPr bwMode="auto">
              <a:xfrm>
                <a:off x="1496" y="2718"/>
                <a:ext cx="35" cy="18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9" y="1"/>
                  </a:cxn>
                  <a:cxn ang="0">
                    <a:pos x="16" y="6"/>
                  </a:cxn>
                  <a:cxn ang="0">
                    <a:pos x="12" y="6"/>
                  </a:cxn>
                  <a:cxn ang="0">
                    <a:pos x="7" y="8"/>
                  </a:cxn>
                  <a:cxn ang="0">
                    <a:pos x="1" y="4"/>
                  </a:cxn>
                  <a:cxn ang="0">
                    <a:pos x="0" y="1"/>
                  </a:cxn>
                </a:cxnLst>
                <a:rect l="0" t="0" r="r" b="b"/>
                <a:pathLst>
                  <a:path w="18" h="9">
                    <a:moveTo>
                      <a:pt x="0" y="1"/>
                    </a:moveTo>
                    <a:cubicBezTo>
                      <a:pt x="1" y="0"/>
                      <a:pt x="4" y="0"/>
                      <a:pt x="9" y="1"/>
                    </a:cubicBezTo>
                    <a:cubicBezTo>
                      <a:pt x="15" y="3"/>
                      <a:pt x="16" y="3"/>
                      <a:pt x="16" y="6"/>
                    </a:cubicBezTo>
                    <a:cubicBezTo>
                      <a:pt x="18" y="8"/>
                      <a:pt x="15" y="6"/>
                      <a:pt x="12" y="6"/>
                    </a:cubicBezTo>
                    <a:cubicBezTo>
                      <a:pt x="9" y="6"/>
                      <a:pt x="12" y="9"/>
                      <a:pt x="7" y="8"/>
                    </a:cubicBezTo>
                    <a:cubicBezTo>
                      <a:pt x="1" y="6"/>
                      <a:pt x="4" y="4"/>
                      <a:pt x="1" y="4"/>
                    </a:cubicBezTo>
                    <a:cubicBezTo>
                      <a:pt x="0" y="3"/>
                      <a:pt x="0" y="3"/>
                      <a:pt x="0" y="1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139" name="Freeform 39"/>
              <p:cNvSpPr>
                <a:spLocks/>
              </p:cNvSpPr>
              <p:nvPr/>
            </p:nvSpPr>
            <p:spPr bwMode="auto">
              <a:xfrm>
                <a:off x="1554" y="2691"/>
                <a:ext cx="47" cy="43"/>
              </a:xfrm>
              <a:custGeom>
                <a:avLst/>
                <a:gdLst/>
                <a:ahLst/>
                <a:cxnLst>
                  <a:cxn ang="0">
                    <a:pos x="23" y="18"/>
                  </a:cxn>
                  <a:cxn ang="0">
                    <a:pos x="12" y="18"/>
                  </a:cxn>
                  <a:cxn ang="0">
                    <a:pos x="4" y="18"/>
                  </a:cxn>
                  <a:cxn ang="0">
                    <a:pos x="0" y="14"/>
                  </a:cxn>
                  <a:cxn ang="0">
                    <a:pos x="15" y="14"/>
                  </a:cxn>
                  <a:cxn ang="0">
                    <a:pos x="17" y="11"/>
                  </a:cxn>
                  <a:cxn ang="0">
                    <a:pos x="14" y="4"/>
                  </a:cxn>
                  <a:cxn ang="0">
                    <a:pos x="9" y="1"/>
                  </a:cxn>
                  <a:cxn ang="0">
                    <a:pos x="17" y="1"/>
                  </a:cxn>
                  <a:cxn ang="0">
                    <a:pos x="23" y="1"/>
                  </a:cxn>
                  <a:cxn ang="0">
                    <a:pos x="21" y="12"/>
                  </a:cxn>
                  <a:cxn ang="0">
                    <a:pos x="23" y="18"/>
                  </a:cxn>
                </a:cxnLst>
                <a:rect l="0" t="0" r="r" b="b"/>
                <a:pathLst>
                  <a:path w="24" h="22">
                    <a:moveTo>
                      <a:pt x="23" y="18"/>
                    </a:moveTo>
                    <a:cubicBezTo>
                      <a:pt x="17" y="15"/>
                      <a:pt x="15" y="20"/>
                      <a:pt x="12" y="18"/>
                    </a:cubicBezTo>
                    <a:cubicBezTo>
                      <a:pt x="4" y="15"/>
                      <a:pt x="8" y="22"/>
                      <a:pt x="4" y="18"/>
                    </a:cubicBezTo>
                    <a:cubicBezTo>
                      <a:pt x="1" y="15"/>
                      <a:pt x="0" y="17"/>
                      <a:pt x="0" y="14"/>
                    </a:cubicBezTo>
                    <a:cubicBezTo>
                      <a:pt x="1" y="11"/>
                      <a:pt x="11" y="17"/>
                      <a:pt x="15" y="14"/>
                    </a:cubicBezTo>
                    <a:cubicBezTo>
                      <a:pt x="17" y="14"/>
                      <a:pt x="20" y="15"/>
                      <a:pt x="17" y="11"/>
                    </a:cubicBezTo>
                    <a:cubicBezTo>
                      <a:pt x="11" y="6"/>
                      <a:pt x="17" y="6"/>
                      <a:pt x="14" y="4"/>
                    </a:cubicBezTo>
                    <a:cubicBezTo>
                      <a:pt x="9" y="3"/>
                      <a:pt x="8" y="4"/>
                      <a:pt x="9" y="1"/>
                    </a:cubicBezTo>
                    <a:cubicBezTo>
                      <a:pt x="9" y="0"/>
                      <a:pt x="15" y="0"/>
                      <a:pt x="17" y="1"/>
                    </a:cubicBezTo>
                    <a:cubicBezTo>
                      <a:pt x="20" y="3"/>
                      <a:pt x="20" y="1"/>
                      <a:pt x="23" y="1"/>
                    </a:cubicBezTo>
                    <a:cubicBezTo>
                      <a:pt x="21" y="6"/>
                      <a:pt x="24" y="9"/>
                      <a:pt x="21" y="12"/>
                    </a:cubicBezTo>
                    <a:cubicBezTo>
                      <a:pt x="20" y="15"/>
                      <a:pt x="23" y="14"/>
                      <a:pt x="23" y="18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140" name="Freeform 40"/>
              <p:cNvSpPr>
                <a:spLocks/>
              </p:cNvSpPr>
              <p:nvPr/>
            </p:nvSpPr>
            <p:spPr bwMode="auto">
              <a:xfrm>
                <a:off x="1593" y="2687"/>
                <a:ext cx="58" cy="53"/>
              </a:xfrm>
              <a:custGeom>
                <a:avLst/>
                <a:gdLst/>
                <a:ahLst/>
                <a:cxnLst>
                  <a:cxn ang="0">
                    <a:pos x="3" y="3"/>
                  </a:cxn>
                  <a:cxn ang="0">
                    <a:pos x="1" y="14"/>
                  </a:cxn>
                  <a:cxn ang="0">
                    <a:pos x="3" y="20"/>
                  </a:cxn>
                  <a:cxn ang="0">
                    <a:pos x="7" y="20"/>
                  </a:cxn>
                  <a:cxn ang="0">
                    <a:pos x="12" y="17"/>
                  </a:cxn>
                  <a:cxn ang="0">
                    <a:pos x="15" y="17"/>
                  </a:cxn>
                  <a:cxn ang="0">
                    <a:pos x="26" y="19"/>
                  </a:cxn>
                  <a:cxn ang="0">
                    <a:pos x="29" y="14"/>
                  </a:cxn>
                  <a:cxn ang="0">
                    <a:pos x="24" y="11"/>
                  </a:cxn>
                  <a:cxn ang="0">
                    <a:pos x="21" y="9"/>
                  </a:cxn>
                  <a:cxn ang="0">
                    <a:pos x="20" y="8"/>
                  </a:cxn>
                  <a:cxn ang="0">
                    <a:pos x="15" y="5"/>
                  </a:cxn>
                  <a:cxn ang="0">
                    <a:pos x="7" y="2"/>
                  </a:cxn>
                  <a:cxn ang="0">
                    <a:pos x="3" y="3"/>
                  </a:cxn>
                </a:cxnLst>
                <a:rect l="0" t="0" r="r" b="b"/>
                <a:pathLst>
                  <a:path w="30" h="27">
                    <a:moveTo>
                      <a:pt x="3" y="3"/>
                    </a:moveTo>
                    <a:cubicBezTo>
                      <a:pt x="1" y="8"/>
                      <a:pt x="4" y="11"/>
                      <a:pt x="1" y="14"/>
                    </a:cubicBezTo>
                    <a:cubicBezTo>
                      <a:pt x="0" y="17"/>
                      <a:pt x="3" y="16"/>
                      <a:pt x="3" y="20"/>
                    </a:cubicBezTo>
                    <a:cubicBezTo>
                      <a:pt x="4" y="27"/>
                      <a:pt x="6" y="23"/>
                      <a:pt x="7" y="20"/>
                    </a:cubicBezTo>
                    <a:cubicBezTo>
                      <a:pt x="9" y="17"/>
                      <a:pt x="10" y="16"/>
                      <a:pt x="12" y="17"/>
                    </a:cubicBezTo>
                    <a:cubicBezTo>
                      <a:pt x="12" y="20"/>
                      <a:pt x="14" y="20"/>
                      <a:pt x="15" y="17"/>
                    </a:cubicBezTo>
                    <a:cubicBezTo>
                      <a:pt x="18" y="16"/>
                      <a:pt x="24" y="17"/>
                      <a:pt x="26" y="19"/>
                    </a:cubicBezTo>
                    <a:cubicBezTo>
                      <a:pt x="27" y="20"/>
                      <a:pt x="30" y="16"/>
                      <a:pt x="29" y="14"/>
                    </a:cubicBezTo>
                    <a:cubicBezTo>
                      <a:pt x="26" y="13"/>
                      <a:pt x="26" y="11"/>
                      <a:pt x="24" y="11"/>
                    </a:cubicBezTo>
                    <a:cubicBezTo>
                      <a:pt x="21" y="11"/>
                      <a:pt x="20" y="9"/>
                      <a:pt x="21" y="9"/>
                    </a:cubicBezTo>
                    <a:cubicBezTo>
                      <a:pt x="24" y="9"/>
                      <a:pt x="23" y="6"/>
                      <a:pt x="20" y="8"/>
                    </a:cubicBezTo>
                    <a:cubicBezTo>
                      <a:pt x="15" y="9"/>
                      <a:pt x="18" y="3"/>
                      <a:pt x="15" y="5"/>
                    </a:cubicBezTo>
                    <a:cubicBezTo>
                      <a:pt x="14" y="6"/>
                      <a:pt x="9" y="0"/>
                      <a:pt x="7" y="2"/>
                    </a:cubicBezTo>
                    <a:cubicBezTo>
                      <a:pt x="6" y="3"/>
                      <a:pt x="4" y="0"/>
                      <a:pt x="3" y="3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141" name="Freeform 41"/>
              <p:cNvSpPr>
                <a:spLocks/>
              </p:cNvSpPr>
              <p:nvPr/>
            </p:nvSpPr>
            <p:spPr bwMode="auto">
              <a:xfrm>
                <a:off x="3748" y="2369"/>
                <a:ext cx="454" cy="561"/>
              </a:xfrm>
              <a:custGeom>
                <a:avLst/>
                <a:gdLst/>
                <a:ahLst/>
                <a:cxnLst>
                  <a:cxn ang="0">
                    <a:pos x="15" y="122"/>
                  </a:cxn>
                  <a:cxn ang="0">
                    <a:pos x="23" y="116"/>
                  </a:cxn>
                  <a:cxn ang="0">
                    <a:pos x="14" y="90"/>
                  </a:cxn>
                  <a:cxn ang="0">
                    <a:pos x="32" y="80"/>
                  </a:cxn>
                  <a:cxn ang="0">
                    <a:pos x="48" y="56"/>
                  </a:cxn>
                  <a:cxn ang="0">
                    <a:pos x="51" y="34"/>
                  </a:cxn>
                  <a:cxn ang="0">
                    <a:pos x="48" y="20"/>
                  </a:cxn>
                  <a:cxn ang="0">
                    <a:pos x="67" y="12"/>
                  </a:cxn>
                  <a:cxn ang="0">
                    <a:pos x="87" y="0"/>
                  </a:cxn>
                  <a:cxn ang="0">
                    <a:pos x="96" y="7"/>
                  </a:cxn>
                  <a:cxn ang="0">
                    <a:pos x="86" y="24"/>
                  </a:cxn>
                  <a:cxn ang="0">
                    <a:pos x="86" y="37"/>
                  </a:cxn>
                  <a:cxn ang="0">
                    <a:pos x="89" y="49"/>
                  </a:cxn>
                  <a:cxn ang="0">
                    <a:pos x="96" y="68"/>
                  </a:cxn>
                  <a:cxn ang="0">
                    <a:pos x="107" y="84"/>
                  </a:cxn>
                  <a:cxn ang="0">
                    <a:pos x="125" y="90"/>
                  </a:cxn>
                  <a:cxn ang="0">
                    <a:pos x="138" y="96"/>
                  </a:cxn>
                  <a:cxn ang="0">
                    <a:pos x="154" y="101"/>
                  </a:cxn>
                  <a:cxn ang="0">
                    <a:pos x="159" y="85"/>
                  </a:cxn>
                  <a:cxn ang="0">
                    <a:pos x="176" y="96"/>
                  </a:cxn>
                  <a:cxn ang="0">
                    <a:pos x="191" y="94"/>
                  </a:cxn>
                  <a:cxn ang="0">
                    <a:pos x="195" y="84"/>
                  </a:cxn>
                  <a:cxn ang="0">
                    <a:pos x="212" y="71"/>
                  </a:cxn>
                  <a:cxn ang="0">
                    <a:pos x="224" y="73"/>
                  </a:cxn>
                  <a:cxn ang="0">
                    <a:pos x="232" y="82"/>
                  </a:cxn>
                  <a:cxn ang="0">
                    <a:pos x="218" y="96"/>
                  </a:cxn>
                  <a:cxn ang="0">
                    <a:pos x="211" y="113"/>
                  </a:cxn>
                  <a:cxn ang="0">
                    <a:pos x="200" y="129"/>
                  </a:cxn>
                  <a:cxn ang="0">
                    <a:pos x="194" y="146"/>
                  </a:cxn>
                  <a:cxn ang="0">
                    <a:pos x="183" y="129"/>
                  </a:cxn>
                  <a:cxn ang="0">
                    <a:pos x="173" y="111"/>
                  </a:cxn>
                  <a:cxn ang="0">
                    <a:pos x="162" y="99"/>
                  </a:cxn>
                  <a:cxn ang="0">
                    <a:pos x="163" y="110"/>
                  </a:cxn>
                  <a:cxn ang="0">
                    <a:pos x="159" y="118"/>
                  </a:cxn>
                  <a:cxn ang="0">
                    <a:pos x="165" y="133"/>
                  </a:cxn>
                  <a:cxn ang="0">
                    <a:pos x="167" y="147"/>
                  </a:cxn>
                  <a:cxn ang="0">
                    <a:pos x="153" y="150"/>
                  </a:cxn>
                  <a:cxn ang="0">
                    <a:pos x="119" y="191"/>
                  </a:cxn>
                  <a:cxn ang="0">
                    <a:pos x="95" y="216"/>
                  </a:cxn>
                  <a:cxn ang="0">
                    <a:pos x="92" y="262"/>
                  </a:cxn>
                  <a:cxn ang="0">
                    <a:pos x="83" y="273"/>
                  </a:cxn>
                  <a:cxn ang="0">
                    <a:pos x="54" y="236"/>
                  </a:cxn>
                  <a:cxn ang="0">
                    <a:pos x="37" y="155"/>
                  </a:cxn>
                  <a:cxn ang="0">
                    <a:pos x="31" y="153"/>
                  </a:cxn>
                  <a:cxn ang="0">
                    <a:pos x="14" y="136"/>
                  </a:cxn>
                  <a:cxn ang="0">
                    <a:pos x="5" y="124"/>
                  </a:cxn>
                </a:cxnLst>
                <a:rect l="0" t="0" r="r" b="b"/>
                <a:pathLst>
                  <a:path w="234" h="289">
                    <a:moveTo>
                      <a:pt x="5" y="124"/>
                    </a:moveTo>
                    <a:cubicBezTo>
                      <a:pt x="5" y="121"/>
                      <a:pt x="8" y="122"/>
                      <a:pt x="9" y="122"/>
                    </a:cubicBezTo>
                    <a:cubicBezTo>
                      <a:pt x="14" y="121"/>
                      <a:pt x="14" y="125"/>
                      <a:pt x="15" y="122"/>
                    </a:cubicBezTo>
                    <a:cubicBezTo>
                      <a:pt x="17" y="121"/>
                      <a:pt x="19" y="119"/>
                      <a:pt x="20" y="122"/>
                    </a:cubicBezTo>
                    <a:cubicBezTo>
                      <a:pt x="20" y="124"/>
                      <a:pt x="25" y="121"/>
                      <a:pt x="23" y="121"/>
                    </a:cubicBezTo>
                    <a:cubicBezTo>
                      <a:pt x="22" y="119"/>
                      <a:pt x="25" y="118"/>
                      <a:pt x="23" y="116"/>
                    </a:cubicBezTo>
                    <a:cubicBezTo>
                      <a:pt x="17" y="108"/>
                      <a:pt x="23" y="108"/>
                      <a:pt x="19" y="107"/>
                    </a:cubicBezTo>
                    <a:cubicBezTo>
                      <a:pt x="12" y="107"/>
                      <a:pt x="20" y="99"/>
                      <a:pt x="14" y="97"/>
                    </a:cubicBezTo>
                    <a:cubicBezTo>
                      <a:pt x="8" y="97"/>
                      <a:pt x="11" y="93"/>
                      <a:pt x="14" y="90"/>
                    </a:cubicBezTo>
                    <a:cubicBezTo>
                      <a:pt x="17" y="87"/>
                      <a:pt x="17" y="80"/>
                      <a:pt x="20" y="85"/>
                    </a:cubicBezTo>
                    <a:cubicBezTo>
                      <a:pt x="22" y="88"/>
                      <a:pt x="23" y="85"/>
                      <a:pt x="29" y="85"/>
                    </a:cubicBezTo>
                    <a:cubicBezTo>
                      <a:pt x="32" y="85"/>
                      <a:pt x="29" y="82"/>
                      <a:pt x="32" y="80"/>
                    </a:cubicBezTo>
                    <a:cubicBezTo>
                      <a:pt x="34" y="79"/>
                      <a:pt x="32" y="76"/>
                      <a:pt x="37" y="74"/>
                    </a:cubicBezTo>
                    <a:cubicBezTo>
                      <a:pt x="41" y="73"/>
                      <a:pt x="38" y="65"/>
                      <a:pt x="44" y="62"/>
                    </a:cubicBezTo>
                    <a:cubicBezTo>
                      <a:pt x="51" y="60"/>
                      <a:pt x="44" y="62"/>
                      <a:pt x="48" y="56"/>
                    </a:cubicBezTo>
                    <a:cubicBezTo>
                      <a:pt x="55" y="45"/>
                      <a:pt x="46" y="45"/>
                      <a:pt x="54" y="41"/>
                    </a:cubicBezTo>
                    <a:cubicBezTo>
                      <a:pt x="60" y="38"/>
                      <a:pt x="58" y="38"/>
                      <a:pt x="54" y="37"/>
                    </a:cubicBezTo>
                    <a:cubicBezTo>
                      <a:pt x="51" y="37"/>
                      <a:pt x="55" y="32"/>
                      <a:pt x="51" y="34"/>
                    </a:cubicBezTo>
                    <a:cubicBezTo>
                      <a:pt x="49" y="34"/>
                      <a:pt x="51" y="32"/>
                      <a:pt x="48" y="31"/>
                    </a:cubicBezTo>
                    <a:cubicBezTo>
                      <a:pt x="44" y="28"/>
                      <a:pt x="51" y="28"/>
                      <a:pt x="48" y="24"/>
                    </a:cubicBezTo>
                    <a:cubicBezTo>
                      <a:pt x="43" y="21"/>
                      <a:pt x="54" y="21"/>
                      <a:pt x="48" y="20"/>
                    </a:cubicBezTo>
                    <a:cubicBezTo>
                      <a:pt x="43" y="20"/>
                      <a:pt x="49" y="20"/>
                      <a:pt x="46" y="17"/>
                    </a:cubicBezTo>
                    <a:cubicBezTo>
                      <a:pt x="43" y="15"/>
                      <a:pt x="48" y="10"/>
                      <a:pt x="57" y="15"/>
                    </a:cubicBezTo>
                    <a:cubicBezTo>
                      <a:pt x="63" y="17"/>
                      <a:pt x="64" y="12"/>
                      <a:pt x="67" y="12"/>
                    </a:cubicBezTo>
                    <a:cubicBezTo>
                      <a:pt x="72" y="14"/>
                      <a:pt x="69" y="9"/>
                      <a:pt x="76" y="4"/>
                    </a:cubicBezTo>
                    <a:cubicBezTo>
                      <a:pt x="78" y="4"/>
                      <a:pt x="78" y="4"/>
                      <a:pt x="78" y="4"/>
                    </a:cubicBezTo>
                    <a:cubicBezTo>
                      <a:pt x="83" y="3"/>
                      <a:pt x="81" y="1"/>
                      <a:pt x="87" y="0"/>
                    </a:cubicBezTo>
                    <a:cubicBezTo>
                      <a:pt x="93" y="0"/>
                      <a:pt x="92" y="4"/>
                      <a:pt x="93" y="4"/>
                    </a:cubicBezTo>
                    <a:cubicBezTo>
                      <a:pt x="95" y="3"/>
                      <a:pt x="95" y="7"/>
                      <a:pt x="96" y="4"/>
                    </a:cubicBezTo>
                    <a:cubicBezTo>
                      <a:pt x="96" y="3"/>
                      <a:pt x="99" y="4"/>
                      <a:pt x="96" y="7"/>
                    </a:cubicBezTo>
                    <a:cubicBezTo>
                      <a:pt x="95" y="10"/>
                      <a:pt x="98" y="10"/>
                      <a:pt x="95" y="14"/>
                    </a:cubicBezTo>
                    <a:cubicBezTo>
                      <a:pt x="89" y="18"/>
                      <a:pt x="93" y="20"/>
                      <a:pt x="89" y="20"/>
                    </a:cubicBezTo>
                    <a:cubicBezTo>
                      <a:pt x="83" y="21"/>
                      <a:pt x="87" y="23"/>
                      <a:pt x="86" y="24"/>
                    </a:cubicBezTo>
                    <a:cubicBezTo>
                      <a:pt x="84" y="29"/>
                      <a:pt x="90" y="29"/>
                      <a:pt x="90" y="31"/>
                    </a:cubicBezTo>
                    <a:cubicBezTo>
                      <a:pt x="89" y="32"/>
                      <a:pt x="93" y="35"/>
                      <a:pt x="89" y="37"/>
                    </a:cubicBezTo>
                    <a:cubicBezTo>
                      <a:pt x="87" y="37"/>
                      <a:pt x="87" y="40"/>
                      <a:pt x="86" y="37"/>
                    </a:cubicBezTo>
                    <a:cubicBezTo>
                      <a:pt x="84" y="35"/>
                      <a:pt x="81" y="35"/>
                      <a:pt x="83" y="38"/>
                    </a:cubicBezTo>
                    <a:cubicBezTo>
                      <a:pt x="84" y="40"/>
                      <a:pt x="86" y="43"/>
                      <a:pt x="84" y="48"/>
                    </a:cubicBezTo>
                    <a:cubicBezTo>
                      <a:pt x="84" y="52"/>
                      <a:pt x="87" y="46"/>
                      <a:pt x="89" y="49"/>
                    </a:cubicBezTo>
                    <a:cubicBezTo>
                      <a:pt x="92" y="56"/>
                      <a:pt x="92" y="51"/>
                      <a:pt x="95" y="54"/>
                    </a:cubicBezTo>
                    <a:cubicBezTo>
                      <a:pt x="98" y="57"/>
                      <a:pt x="102" y="59"/>
                      <a:pt x="102" y="60"/>
                    </a:cubicBezTo>
                    <a:cubicBezTo>
                      <a:pt x="95" y="65"/>
                      <a:pt x="99" y="66"/>
                      <a:pt x="96" y="68"/>
                    </a:cubicBezTo>
                    <a:cubicBezTo>
                      <a:pt x="95" y="71"/>
                      <a:pt x="98" y="71"/>
                      <a:pt x="96" y="73"/>
                    </a:cubicBezTo>
                    <a:cubicBezTo>
                      <a:pt x="93" y="74"/>
                      <a:pt x="98" y="79"/>
                      <a:pt x="99" y="77"/>
                    </a:cubicBezTo>
                    <a:cubicBezTo>
                      <a:pt x="99" y="74"/>
                      <a:pt x="104" y="80"/>
                      <a:pt x="107" y="84"/>
                    </a:cubicBezTo>
                    <a:cubicBezTo>
                      <a:pt x="112" y="87"/>
                      <a:pt x="108" y="82"/>
                      <a:pt x="113" y="87"/>
                    </a:cubicBezTo>
                    <a:cubicBezTo>
                      <a:pt x="116" y="90"/>
                      <a:pt x="115" y="85"/>
                      <a:pt x="116" y="88"/>
                    </a:cubicBezTo>
                    <a:cubicBezTo>
                      <a:pt x="118" y="91"/>
                      <a:pt x="122" y="88"/>
                      <a:pt x="125" y="90"/>
                    </a:cubicBezTo>
                    <a:cubicBezTo>
                      <a:pt x="127" y="91"/>
                      <a:pt x="125" y="88"/>
                      <a:pt x="130" y="90"/>
                    </a:cubicBezTo>
                    <a:cubicBezTo>
                      <a:pt x="134" y="93"/>
                      <a:pt x="130" y="94"/>
                      <a:pt x="133" y="94"/>
                    </a:cubicBezTo>
                    <a:cubicBezTo>
                      <a:pt x="138" y="96"/>
                      <a:pt x="134" y="97"/>
                      <a:pt x="138" y="96"/>
                    </a:cubicBezTo>
                    <a:cubicBezTo>
                      <a:pt x="141" y="94"/>
                      <a:pt x="139" y="99"/>
                      <a:pt x="142" y="97"/>
                    </a:cubicBezTo>
                    <a:cubicBezTo>
                      <a:pt x="145" y="96"/>
                      <a:pt x="147" y="102"/>
                      <a:pt x="150" y="99"/>
                    </a:cubicBezTo>
                    <a:cubicBezTo>
                      <a:pt x="153" y="97"/>
                      <a:pt x="150" y="102"/>
                      <a:pt x="154" y="101"/>
                    </a:cubicBezTo>
                    <a:cubicBezTo>
                      <a:pt x="159" y="99"/>
                      <a:pt x="157" y="102"/>
                      <a:pt x="159" y="99"/>
                    </a:cubicBezTo>
                    <a:cubicBezTo>
                      <a:pt x="160" y="94"/>
                      <a:pt x="157" y="94"/>
                      <a:pt x="159" y="90"/>
                    </a:cubicBezTo>
                    <a:cubicBezTo>
                      <a:pt x="160" y="85"/>
                      <a:pt x="160" y="87"/>
                      <a:pt x="159" y="85"/>
                    </a:cubicBezTo>
                    <a:cubicBezTo>
                      <a:pt x="170" y="79"/>
                      <a:pt x="163" y="87"/>
                      <a:pt x="165" y="91"/>
                    </a:cubicBezTo>
                    <a:cubicBezTo>
                      <a:pt x="162" y="93"/>
                      <a:pt x="167" y="96"/>
                      <a:pt x="168" y="96"/>
                    </a:cubicBezTo>
                    <a:cubicBezTo>
                      <a:pt x="171" y="94"/>
                      <a:pt x="171" y="99"/>
                      <a:pt x="176" y="96"/>
                    </a:cubicBezTo>
                    <a:cubicBezTo>
                      <a:pt x="180" y="94"/>
                      <a:pt x="179" y="99"/>
                      <a:pt x="183" y="96"/>
                    </a:cubicBezTo>
                    <a:cubicBezTo>
                      <a:pt x="188" y="94"/>
                      <a:pt x="186" y="97"/>
                      <a:pt x="188" y="96"/>
                    </a:cubicBezTo>
                    <a:cubicBezTo>
                      <a:pt x="189" y="94"/>
                      <a:pt x="191" y="97"/>
                      <a:pt x="191" y="94"/>
                    </a:cubicBezTo>
                    <a:cubicBezTo>
                      <a:pt x="189" y="91"/>
                      <a:pt x="192" y="88"/>
                      <a:pt x="189" y="90"/>
                    </a:cubicBezTo>
                    <a:cubicBezTo>
                      <a:pt x="186" y="90"/>
                      <a:pt x="186" y="87"/>
                      <a:pt x="186" y="87"/>
                    </a:cubicBezTo>
                    <a:cubicBezTo>
                      <a:pt x="192" y="87"/>
                      <a:pt x="195" y="85"/>
                      <a:pt x="195" y="84"/>
                    </a:cubicBezTo>
                    <a:cubicBezTo>
                      <a:pt x="195" y="80"/>
                      <a:pt x="199" y="82"/>
                      <a:pt x="199" y="79"/>
                    </a:cubicBezTo>
                    <a:cubicBezTo>
                      <a:pt x="200" y="76"/>
                      <a:pt x="203" y="77"/>
                      <a:pt x="206" y="74"/>
                    </a:cubicBezTo>
                    <a:cubicBezTo>
                      <a:pt x="209" y="71"/>
                      <a:pt x="211" y="69"/>
                      <a:pt x="212" y="71"/>
                    </a:cubicBezTo>
                    <a:cubicBezTo>
                      <a:pt x="215" y="73"/>
                      <a:pt x="217" y="73"/>
                      <a:pt x="218" y="71"/>
                    </a:cubicBezTo>
                    <a:cubicBezTo>
                      <a:pt x="218" y="69"/>
                      <a:pt x="223" y="68"/>
                      <a:pt x="223" y="69"/>
                    </a:cubicBezTo>
                    <a:cubicBezTo>
                      <a:pt x="224" y="73"/>
                      <a:pt x="226" y="69"/>
                      <a:pt x="224" y="73"/>
                    </a:cubicBezTo>
                    <a:cubicBezTo>
                      <a:pt x="221" y="76"/>
                      <a:pt x="226" y="71"/>
                      <a:pt x="226" y="74"/>
                    </a:cubicBezTo>
                    <a:cubicBezTo>
                      <a:pt x="227" y="79"/>
                      <a:pt x="220" y="80"/>
                      <a:pt x="226" y="80"/>
                    </a:cubicBezTo>
                    <a:cubicBezTo>
                      <a:pt x="231" y="79"/>
                      <a:pt x="231" y="80"/>
                      <a:pt x="232" y="82"/>
                    </a:cubicBezTo>
                    <a:cubicBezTo>
                      <a:pt x="234" y="87"/>
                      <a:pt x="227" y="87"/>
                      <a:pt x="229" y="90"/>
                    </a:cubicBezTo>
                    <a:cubicBezTo>
                      <a:pt x="232" y="94"/>
                      <a:pt x="231" y="94"/>
                      <a:pt x="229" y="91"/>
                    </a:cubicBezTo>
                    <a:cubicBezTo>
                      <a:pt x="226" y="88"/>
                      <a:pt x="221" y="93"/>
                      <a:pt x="218" y="96"/>
                    </a:cubicBezTo>
                    <a:cubicBezTo>
                      <a:pt x="215" y="99"/>
                      <a:pt x="215" y="96"/>
                      <a:pt x="215" y="99"/>
                    </a:cubicBezTo>
                    <a:cubicBezTo>
                      <a:pt x="214" y="102"/>
                      <a:pt x="217" y="101"/>
                      <a:pt x="215" y="105"/>
                    </a:cubicBezTo>
                    <a:cubicBezTo>
                      <a:pt x="212" y="111"/>
                      <a:pt x="209" y="111"/>
                      <a:pt x="211" y="113"/>
                    </a:cubicBezTo>
                    <a:cubicBezTo>
                      <a:pt x="214" y="116"/>
                      <a:pt x="209" y="116"/>
                      <a:pt x="208" y="122"/>
                    </a:cubicBezTo>
                    <a:cubicBezTo>
                      <a:pt x="206" y="130"/>
                      <a:pt x="206" y="125"/>
                      <a:pt x="203" y="125"/>
                    </a:cubicBezTo>
                    <a:cubicBezTo>
                      <a:pt x="200" y="124"/>
                      <a:pt x="200" y="121"/>
                      <a:pt x="200" y="129"/>
                    </a:cubicBezTo>
                    <a:cubicBezTo>
                      <a:pt x="202" y="141"/>
                      <a:pt x="199" y="130"/>
                      <a:pt x="199" y="138"/>
                    </a:cubicBezTo>
                    <a:cubicBezTo>
                      <a:pt x="199" y="141"/>
                      <a:pt x="200" y="139"/>
                      <a:pt x="199" y="144"/>
                    </a:cubicBezTo>
                    <a:cubicBezTo>
                      <a:pt x="195" y="149"/>
                      <a:pt x="197" y="141"/>
                      <a:pt x="194" y="146"/>
                    </a:cubicBezTo>
                    <a:cubicBezTo>
                      <a:pt x="194" y="136"/>
                      <a:pt x="191" y="136"/>
                      <a:pt x="192" y="130"/>
                    </a:cubicBezTo>
                    <a:cubicBezTo>
                      <a:pt x="192" y="127"/>
                      <a:pt x="189" y="127"/>
                      <a:pt x="189" y="130"/>
                    </a:cubicBezTo>
                    <a:cubicBezTo>
                      <a:pt x="188" y="138"/>
                      <a:pt x="185" y="136"/>
                      <a:pt x="183" y="129"/>
                    </a:cubicBezTo>
                    <a:cubicBezTo>
                      <a:pt x="182" y="122"/>
                      <a:pt x="191" y="124"/>
                      <a:pt x="191" y="118"/>
                    </a:cubicBezTo>
                    <a:cubicBezTo>
                      <a:pt x="191" y="113"/>
                      <a:pt x="195" y="118"/>
                      <a:pt x="194" y="115"/>
                    </a:cubicBezTo>
                    <a:cubicBezTo>
                      <a:pt x="191" y="111"/>
                      <a:pt x="173" y="115"/>
                      <a:pt x="173" y="111"/>
                    </a:cubicBezTo>
                    <a:cubicBezTo>
                      <a:pt x="173" y="107"/>
                      <a:pt x="173" y="101"/>
                      <a:pt x="171" y="104"/>
                    </a:cubicBezTo>
                    <a:cubicBezTo>
                      <a:pt x="170" y="108"/>
                      <a:pt x="168" y="101"/>
                      <a:pt x="167" y="101"/>
                    </a:cubicBezTo>
                    <a:cubicBezTo>
                      <a:pt x="162" y="104"/>
                      <a:pt x="163" y="99"/>
                      <a:pt x="162" y="99"/>
                    </a:cubicBezTo>
                    <a:cubicBezTo>
                      <a:pt x="160" y="97"/>
                      <a:pt x="160" y="99"/>
                      <a:pt x="162" y="101"/>
                    </a:cubicBezTo>
                    <a:cubicBezTo>
                      <a:pt x="163" y="101"/>
                      <a:pt x="156" y="105"/>
                      <a:pt x="159" y="107"/>
                    </a:cubicBezTo>
                    <a:cubicBezTo>
                      <a:pt x="162" y="107"/>
                      <a:pt x="162" y="110"/>
                      <a:pt x="163" y="110"/>
                    </a:cubicBezTo>
                    <a:cubicBezTo>
                      <a:pt x="165" y="110"/>
                      <a:pt x="165" y="110"/>
                      <a:pt x="165" y="111"/>
                    </a:cubicBezTo>
                    <a:cubicBezTo>
                      <a:pt x="168" y="115"/>
                      <a:pt x="160" y="110"/>
                      <a:pt x="162" y="113"/>
                    </a:cubicBezTo>
                    <a:cubicBezTo>
                      <a:pt x="162" y="118"/>
                      <a:pt x="159" y="113"/>
                      <a:pt x="159" y="118"/>
                    </a:cubicBezTo>
                    <a:cubicBezTo>
                      <a:pt x="157" y="122"/>
                      <a:pt x="163" y="119"/>
                      <a:pt x="163" y="124"/>
                    </a:cubicBezTo>
                    <a:cubicBezTo>
                      <a:pt x="165" y="129"/>
                      <a:pt x="160" y="127"/>
                      <a:pt x="163" y="129"/>
                    </a:cubicBezTo>
                    <a:cubicBezTo>
                      <a:pt x="165" y="132"/>
                      <a:pt x="162" y="133"/>
                      <a:pt x="165" y="133"/>
                    </a:cubicBezTo>
                    <a:cubicBezTo>
                      <a:pt x="167" y="133"/>
                      <a:pt x="165" y="133"/>
                      <a:pt x="165" y="139"/>
                    </a:cubicBezTo>
                    <a:cubicBezTo>
                      <a:pt x="167" y="143"/>
                      <a:pt x="167" y="144"/>
                      <a:pt x="167" y="146"/>
                    </a:cubicBezTo>
                    <a:cubicBezTo>
                      <a:pt x="165" y="146"/>
                      <a:pt x="165" y="146"/>
                      <a:pt x="167" y="147"/>
                    </a:cubicBezTo>
                    <a:cubicBezTo>
                      <a:pt x="168" y="150"/>
                      <a:pt x="167" y="150"/>
                      <a:pt x="165" y="149"/>
                    </a:cubicBezTo>
                    <a:cubicBezTo>
                      <a:pt x="162" y="149"/>
                      <a:pt x="160" y="152"/>
                      <a:pt x="160" y="147"/>
                    </a:cubicBezTo>
                    <a:cubicBezTo>
                      <a:pt x="159" y="143"/>
                      <a:pt x="159" y="147"/>
                      <a:pt x="153" y="150"/>
                    </a:cubicBezTo>
                    <a:cubicBezTo>
                      <a:pt x="145" y="153"/>
                      <a:pt x="154" y="155"/>
                      <a:pt x="148" y="163"/>
                    </a:cubicBezTo>
                    <a:cubicBezTo>
                      <a:pt x="142" y="171"/>
                      <a:pt x="144" y="166"/>
                      <a:pt x="139" y="169"/>
                    </a:cubicBezTo>
                    <a:cubicBezTo>
                      <a:pt x="131" y="174"/>
                      <a:pt x="130" y="181"/>
                      <a:pt x="119" y="191"/>
                    </a:cubicBezTo>
                    <a:cubicBezTo>
                      <a:pt x="108" y="200"/>
                      <a:pt x="116" y="195"/>
                      <a:pt x="112" y="202"/>
                    </a:cubicBezTo>
                    <a:cubicBezTo>
                      <a:pt x="107" y="206"/>
                      <a:pt x="105" y="199"/>
                      <a:pt x="104" y="205"/>
                    </a:cubicBezTo>
                    <a:cubicBezTo>
                      <a:pt x="102" y="211"/>
                      <a:pt x="92" y="203"/>
                      <a:pt x="95" y="216"/>
                    </a:cubicBezTo>
                    <a:cubicBezTo>
                      <a:pt x="98" y="223"/>
                      <a:pt x="95" y="222"/>
                      <a:pt x="96" y="225"/>
                    </a:cubicBezTo>
                    <a:cubicBezTo>
                      <a:pt x="98" y="236"/>
                      <a:pt x="96" y="237"/>
                      <a:pt x="93" y="244"/>
                    </a:cubicBezTo>
                    <a:cubicBezTo>
                      <a:pt x="90" y="254"/>
                      <a:pt x="96" y="262"/>
                      <a:pt x="92" y="262"/>
                    </a:cubicBezTo>
                    <a:cubicBezTo>
                      <a:pt x="86" y="262"/>
                      <a:pt x="90" y="262"/>
                      <a:pt x="87" y="267"/>
                    </a:cubicBezTo>
                    <a:cubicBezTo>
                      <a:pt x="84" y="272"/>
                      <a:pt x="90" y="272"/>
                      <a:pt x="90" y="273"/>
                    </a:cubicBezTo>
                    <a:cubicBezTo>
                      <a:pt x="90" y="273"/>
                      <a:pt x="89" y="272"/>
                      <a:pt x="83" y="273"/>
                    </a:cubicBezTo>
                    <a:cubicBezTo>
                      <a:pt x="78" y="275"/>
                      <a:pt x="83" y="278"/>
                      <a:pt x="76" y="282"/>
                    </a:cubicBezTo>
                    <a:cubicBezTo>
                      <a:pt x="72" y="289"/>
                      <a:pt x="66" y="276"/>
                      <a:pt x="63" y="261"/>
                    </a:cubicBezTo>
                    <a:cubicBezTo>
                      <a:pt x="60" y="245"/>
                      <a:pt x="54" y="245"/>
                      <a:pt x="54" y="236"/>
                    </a:cubicBezTo>
                    <a:cubicBezTo>
                      <a:pt x="52" y="227"/>
                      <a:pt x="46" y="211"/>
                      <a:pt x="43" y="206"/>
                    </a:cubicBezTo>
                    <a:cubicBezTo>
                      <a:pt x="41" y="203"/>
                      <a:pt x="40" y="194"/>
                      <a:pt x="37" y="177"/>
                    </a:cubicBezTo>
                    <a:cubicBezTo>
                      <a:pt x="34" y="160"/>
                      <a:pt x="40" y="161"/>
                      <a:pt x="37" y="155"/>
                    </a:cubicBezTo>
                    <a:cubicBezTo>
                      <a:pt x="34" y="149"/>
                      <a:pt x="37" y="150"/>
                      <a:pt x="35" y="147"/>
                    </a:cubicBezTo>
                    <a:cubicBezTo>
                      <a:pt x="34" y="144"/>
                      <a:pt x="38" y="141"/>
                      <a:pt x="34" y="143"/>
                    </a:cubicBezTo>
                    <a:cubicBezTo>
                      <a:pt x="31" y="144"/>
                      <a:pt x="35" y="150"/>
                      <a:pt x="31" y="153"/>
                    </a:cubicBezTo>
                    <a:cubicBezTo>
                      <a:pt x="22" y="161"/>
                      <a:pt x="20" y="160"/>
                      <a:pt x="11" y="149"/>
                    </a:cubicBezTo>
                    <a:cubicBezTo>
                      <a:pt x="2" y="136"/>
                      <a:pt x="6" y="143"/>
                      <a:pt x="12" y="141"/>
                    </a:cubicBezTo>
                    <a:cubicBezTo>
                      <a:pt x="20" y="139"/>
                      <a:pt x="19" y="133"/>
                      <a:pt x="14" y="136"/>
                    </a:cubicBezTo>
                    <a:cubicBezTo>
                      <a:pt x="11" y="139"/>
                      <a:pt x="5" y="135"/>
                      <a:pt x="3" y="132"/>
                    </a:cubicBezTo>
                    <a:cubicBezTo>
                      <a:pt x="2" y="129"/>
                      <a:pt x="0" y="130"/>
                      <a:pt x="0" y="129"/>
                    </a:cubicBezTo>
                    <a:cubicBezTo>
                      <a:pt x="0" y="124"/>
                      <a:pt x="6" y="127"/>
                      <a:pt x="5" y="124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142" name="Freeform 42"/>
              <p:cNvSpPr>
                <a:spLocks/>
              </p:cNvSpPr>
              <p:nvPr/>
            </p:nvSpPr>
            <p:spPr bwMode="auto">
              <a:xfrm>
                <a:off x="3928" y="2480"/>
                <a:ext cx="132" cy="87"/>
              </a:xfrm>
              <a:custGeom>
                <a:avLst/>
                <a:gdLst/>
                <a:ahLst/>
                <a:cxnLst>
                  <a:cxn ang="0">
                    <a:pos x="9" y="3"/>
                  </a:cxn>
                  <a:cxn ang="0">
                    <a:pos x="3" y="11"/>
                  </a:cxn>
                  <a:cxn ang="0">
                    <a:pos x="3" y="16"/>
                  </a:cxn>
                  <a:cxn ang="0">
                    <a:pos x="6" y="20"/>
                  </a:cxn>
                  <a:cxn ang="0">
                    <a:pos x="14" y="27"/>
                  </a:cxn>
                  <a:cxn ang="0">
                    <a:pos x="20" y="30"/>
                  </a:cxn>
                  <a:cxn ang="0">
                    <a:pos x="23" y="31"/>
                  </a:cxn>
                  <a:cxn ang="0">
                    <a:pos x="32" y="33"/>
                  </a:cxn>
                  <a:cxn ang="0">
                    <a:pos x="37" y="33"/>
                  </a:cxn>
                  <a:cxn ang="0">
                    <a:pos x="40" y="37"/>
                  </a:cxn>
                  <a:cxn ang="0">
                    <a:pos x="45" y="39"/>
                  </a:cxn>
                  <a:cxn ang="0">
                    <a:pos x="49" y="40"/>
                  </a:cxn>
                  <a:cxn ang="0">
                    <a:pos x="57" y="42"/>
                  </a:cxn>
                  <a:cxn ang="0">
                    <a:pos x="62" y="44"/>
                  </a:cxn>
                  <a:cxn ang="0">
                    <a:pos x="66" y="42"/>
                  </a:cxn>
                  <a:cxn ang="0">
                    <a:pos x="66" y="33"/>
                  </a:cxn>
                  <a:cxn ang="0">
                    <a:pos x="66" y="28"/>
                  </a:cxn>
                  <a:cxn ang="0">
                    <a:pos x="63" y="28"/>
                  </a:cxn>
                  <a:cxn ang="0">
                    <a:pos x="60" y="28"/>
                  </a:cxn>
                  <a:cxn ang="0">
                    <a:pos x="54" y="27"/>
                  </a:cxn>
                  <a:cxn ang="0">
                    <a:pos x="51" y="27"/>
                  </a:cxn>
                  <a:cxn ang="0">
                    <a:pos x="49" y="28"/>
                  </a:cxn>
                  <a:cxn ang="0">
                    <a:pos x="46" y="23"/>
                  </a:cxn>
                  <a:cxn ang="0">
                    <a:pos x="43" y="22"/>
                  </a:cxn>
                  <a:cxn ang="0">
                    <a:pos x="42" y="20"/>
                  </a:cxn>
                  <a:cxn ang="0">
                    <a:pos x="35" y="16"/>
                  </a:cxn>
                  <a:cxn ang="0">
                    <a:pos x="31" y="14"/>
                  </a:cxn>
                  <a:cxn ang="0">
                    <a:pos x="26" y="9"/>
                  </a:cxn>
                  <a:cxn ang="0">
                    <a:pos x="20" y="6"/>
                  </a:cxn>
                  <a:cxn ang="0">
                    <a:pos x="15" y="2"/>
                  </a:cxn>
                  <a:cxn ang="0">
                    <a:pos x="9" y="3"/>
                  </a:cxn>
                </a:cxnLst>
                <a:rect l="0" t="0" r="r" b="b"/>
                <a:pathLst>
                  <a:path w="68" h="45">
                    <a:moveTo>
                      <a:pt x="9" y="3"/>
                    </a:moveTo>
                    <a:cubicBezTo>
                      <a:pt x="2" y="8"/>
                      <a:pt x="6" y="9"/>
                      <a:pt x="3" y="11"/>
                    </a:cubicBezTo>
                    <a:cubicBezTo>
                      <a:pt x="2" y="14"/>
                      <a:pt x="5" y="14"/>
                      <a:pt x="3" y="16"/>
                    </a:cubicBezTo>
                    <a:cubicBezTo>
                      <a:pt x="0" y="17"/>
                      <a:pt x="5" y="22"/>
                      <a:pt x="6" y="20"/>
                    </a:cubicBezTo>
                    <a:cubicBezTo>
                      <a:pt x="6" y="17"/>
                      <a:pt x="11" y="23"/>
                      <a:pt x="14" y="27"/>
                    </a:cubicBezTo>
                    <a:cubicBezTo>
                      <a:pt x="19" y="30"/>
                      <a:pt x="15" y="25"/>
                      <a:pt x="20" y="30"/>
                    </a:cubicBezTo>
                    <a:cubicBezTo>
                      <a:pt x="23" y="33"/>
                      <a:pt x="22" y="28"/>
                      <a:pt x="23" y="31"/>
                    </a:cubicBezTo>
                    <a:cubicBezTo>
                      <a:pt x="25" y="34"/>
                      <a:pt x="29" y="31"/>
                      <a:pt x="32" y="33"/>
                    </a:cubicBezTo>
                    <a:cubicBezTo>
                      <a:pt x="34" y="34"/>
                      <a:pt x="32" y="31"/>
                      <a:pt x="37" y="33"/>
                    </a:cubicBezTo>
                    <a:cubicBezTo>
                      <a:pt x="42" y="36"/>
                      <a:pt x="37" y="37"/>
                      <a:pt x="40" y="37"/>
                    </a:cubicBezTo>
                    <a:cubicBezTo>
                      <a:pt x="45" y="39"/>
                      <a:pt x="42" y="40"/>
                      <a:pt x="45" y="39"/>
                    </a:cubicBezTo>
                    <a:cubicBezTo>
                      <a:pt x="48" y="37"/>
                      <a:pt x="46" y="42"/>
                      <a:pt x="49" y="40"/>
                    </a:cubicBezTo>
                    <a:cubicBezTo>
                      <a:pt x="52" y="39"/>
                      <a:pt x="54" y="45"/>
                      <a:pt x="57" y="42"/>
                    </a:cubicBezTo>
                    <a:cubicBezTo>
                      <a:pt x="60" y="40"/>
                      <a:pt x="57" y="45"/>
                      <a:pt x="62" y="44"/>
                    </a:cubicBezTo>
                    <a:cubicBezTo>
                      <a:pt x="66" y="42"/>
                      <a:pt x="65" y="45"/>
                      <a:pt x="66" y="42"/>
                    </a:cubicBezTo>
                    <a:cubicBezTo>
                      <a:pt x="68" y="37"/>
                      <a:pt x="65" y="37"/>
                      <a:pt x="66" y="33"/>
                    </a:cubicBezTo>
                    <a:cubicBezTo>
                      <a:pt x="68" y="28"/>
                      <a:pt x="68" y="30"/>
                      <a:pt x="66" y="28"/>
                    </a:cubicBezTo>
                    <a:cubicBezTo>
                      <a:pt x="66" y="28"/>
                      <a:pt x="65" y="28"/>
                      <a:pt x="63" y="28"/>
                    </a:cubicBezTo>
                    <a:cubicBezTo>
                      <a:pt x="63" y="30"/>
                      <a:pt x="63" y="28"/>
                      <a:pt x="60" y="28"/>
                    </a:cubicBezTo>
                    <a:cubicBezTo>
                      <a:pt x="58" y="30"/>
                      <a:pt x="55" y="23"/>
                      <a:pt x="54" y="27"/>
                    </a:cubicBezTo>
                    <a:cubicBezTo>
                      <a:pt x="54" y="28"/>
                      <a:pt x="52" y="28"/>
                      <a:pt x="51" y="27"/>
                    </a:cubicBezTo>
                    <a:cubicBezTo>
                      <a:pt x="49" y="23"/>
                      <a:pt x="51" y="28"/>
                      <a:pt x="49" y="28"/>
                    </a:cubicBezTo>
                    <a:cubicBezTo>
                      <a:pt x="48" y="28"/>
                      <a:pt x="48" y="23"/>
                      <a:pt x="46" y="23"/>
                    </a:cubicBezTo>
                    <a:cubicBezTo>
                      <a:pt x="43" y="23"/>
                      <a:pt x="42" y="25"/>
                      <a:pt x="43" y="22"/>
                    </a:cubicBezTo>
                    <a:cubicBezTo>
                      <a:pt x="43" y="20"/>
                      <a:pt x="43" y="20"/>
                      <a:pt x="42" y="20"/>
                    </a:cubicBezTo>
                    <a:cubicBezTo>
                      <a:pt x="40" y="22"/>
                      <a:pt x="35" y="19"/>
                      <a:pt x="35" y="16"/>
                    </a:cubicBezTo>
                    <a:cubicBezTo>
                      <a:pt x="35" y="12"/>
                      <a:pt x="34" y="14"/>
                      <a:pt x="31" y="14"/>
                    </a:cubicBezTo>
                    <a:cubicBezTo>
                      <a:pt x="29" y="16"/>
                      <a:pt x="28" y="9"/>
                      <a:pt x="26" y="9"/>
                    </a:cubicBezTo>
                    <a:cubicBezTo>
                      <a:pt x="23" y="9"/>
                      <a:pt x="23" y="6"/>
                      <a:pt x="20" y="6"/>
                    </a:cubicBezTo>
                    <a:cubicBezTo>
                      <a:pt x="17" y="5"/>
                      <a:pt x="22" y="3"/>
                      <a:pt x="15" y="2"/>
                    </a:cubicBezTo>
                    <a:cubicBezTo>
                      <a:pt x="11" y="0"/>
                      <a:pt x="12" y="9"/>
                      <a:pt x="9" y="3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143" name="Freeform 43"/>
              <p:cNvSpPr>
                <a:spLocks/>
              </p:cNvSpPr>
              <p:nvPr/>
            </p:nvSpPr>
            <p:spPr bwMode="auto">
              <a:xfrm>
                <a:off x="4062" y="2523"/>
                <a:ext cx="58" cy="38"/>
              </a:xfrm>
              <a:custGeom>
                <a:avLst/>
                <a:gdLst/>
                <a:ahLst/>
                <a:cxnLst>
                  <a:cxn ang="0">
                    <a:pos x="3" y="12"/>
                  </a:cxn>
                  <a:cxn ang="0">
                    <a:pos x="6" y="17"/>
                  </a:cxn>
                  <a:cxn ang="0">
                    <a:pos x="14" y="17"/>
                  </a:cxn>
                  <a:cxn ang="0">
                    <a:pos x="21" y="17"/>
                  </a:cxn>
                  <a:cxn ang="0">
                    <a:pos x="26" y="17"/>
                  </a:cxn>
                  <a:cxn ang="0">
                    <a:pos x="29" y="15"/>
                  </a:cxn>
                  <a:cxn ang="0">
                    <a:pos x="27" y="11"/>
                  </a:cxn>
                  <a:cxn ang="0">
                    <a:pos x="24" y="8"/>
                  </a:cxn>
                  <a:cxn ang="0">
                    <a:pos x="23" y="4"/>
                  </a:cxn>
                  <a:cxn ang="0">
                    <a:pos x="20" y="4"/>
                  </a:cxn>
                  <a:cxn ang="0">
                    <a:pos x="15" y="3"/>
                  </a:cxn>
                  <a:cxn ang="0">
                    <a:pos x="9" y="4"/>
                  </a:cxn>
                  <a:cxn ang="0">
                    <a:pos x="6" y="8"/>
                  </a:cxn>
                  <a:cxn ang="0">
                    <a:pos x="3" y="12"/>
                  </a:cxn>
                </a:cxnLst>
                <a:rect l="0" t="0" r="r" b="b"/>
                <a:pathLst>
                  <a:path w="30" h="20">
                    <a:moveTo>
                      <a:pt x="3" y="12"/>
                    </a:moveTo>
                    <a:cubicBezTo>
                      <a:pt x="0" y="14"/>
                      <a:pt x="5" y="17"/>
                      <a:pt x="6" y="17"/>
                    </a:cubicBezTo>
                    <a:cubicBezTo>
                      <a:pt x="9" y="15"/>
                      <a:pt x="9" y="20"/>
                      <a:pt x="14" y="17"/>
                    </a:cubicBezTo>
                    <a:cubicBezTo>
                      <a:pt x="18" y="15"/>
                      <a:pt x="17" y="20"/>
                      <a:pt x="21" y="17"/>
                    </a:cubicBezTo>
                    <a:cubicBezTo>
                      <a:pt x="26" y="15"/>
                      <a:pt x="24" y="19"/>
                      <a:pt x="26" y="17"/>
                    </a:cubicBezTo>
                    <a:cubicBezTo>
                      <a:pt x="27" y="15"/>
                      <a:pt x="29" y="19"/>
                      <a:pt x="29" y="15"/>
                    </a:cubicBezTo>
                    <a:cubicBezTo>
                      <a:pt x="27" y="12"/>
                      <a:pt x="30" y="9"/>
                      <a:pt x="27" y="11"/>
                    </a:cubicBezTo>
                    <a:cubicBezTo>
                      <a:pt x="24" y="11"/>
                      <a:pt x="24" y="8"/>
                      <a:pt x="24" y="8"/>
                    </a:cubicBezTo>
                    <a:cubicBezTo>
                      <a:pt x="26" y="4"/>
                      <a:pt x="24" y="4"/>
                      <a:pt x="23" y="4"/>
                    </a:cubicBezTo>
                    <a:cubicBezTo>
                      <a:pt x="21" y="3"/>
                      <a:pt x="21" y="6"/>
                      <a:pt x="20" y="4"/>
                    </a:cubicBezTo>
                    <a:cubicBezTo>
                      <a:pt x="18" y="3"/>
                      <a:pt x="14" y="4"/>
                      <a:pt x="15" y="3"/>
                    </a:cubicBezTo>
                    <a:cubicBezTo>
                      <a:pt x="17" y="1"/>
                      <a:pt x="11" y="0"/>
                      <a:pt x="9" y="4"/>
                    </a:cubicBezTo>
                    <a:cubicBezTo>
                      <a:pt x="8" y="8"/>
                      <a:pt x="6" y="4"/>
                      <a:pt x="6" y="8"/>
                    </a:cubicBezTo>
                    <a:cubicBezTo>
                      <a:pt x="5" y="11"/>
                      <a:pt x="5" y="9"/>
                      <a:pt x="3" y="12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144" name="Freeform 44"/>
              <p:cNvSpPr>
                <a:spLocks/>
              </p:cNvSpPr>
              <p:nvPr/>
            </p:nvSpPr>
            <p:spPr bwMode="auto">
              <a:xfrm>
                <a:off x="4051" y="2559"/>
                <a:ext cx="75" cy="123"/>
              </a:xfrm>
              <a:custGeom>
                <a:avLst/>
                <a:gdLst/>
                <a:ahLst/>
                <a:cxnLst>
                  <a:cxn ang="0">
                    <a:pos x="9" y="41"/>
                  </a:cxn>
                  <a:cxn ang="0">
                    <a:pos x="9" y="35"/>
                  </a:cxn>
                  <a:cxn ang="0">
                    <a:pos x="8" y="31"/>
                  </a:cxn>
                  <a:cxn ang="0">
                    <a:pos x="8" y="26"/>
                  </a:cxn>
                  <a:cxn ang="0">
                    <a:pos x="3" y="20"/>
                  </a:cxn>
                  <a:cxn ang="0">
                    <a:pos x="6" y="15"/>
                  </a:cxn>
                  <a:cxn ang="0">
                    <a:pos x="9" y="13"/>
                  </a:cxn>
                  <a:cxn ang="0">
                    <a:pos x="8" y="12"/>
                  </a:cxn>
                  <a:cxn ang="0">
                    <a:pos x="3" y="9"/>
                  </a:cxn>
                  <a:cxn ang="0">
                    <a:pos x="6" y="3"/>
                  </a:cxn>
                  <a:cxn ang="0">
                    <a:pos x="6" y="1"/>
                  </a:cxn>
                  <a:cxn ang="0">
                    <a:pos x="11" y="3"/>
                  </a:cxn>
                  <a:cxn ang="0">
                    <a:pos x="15" y="6"/>
                  </a:cxn>
                  <a:cxn ang="0">
                    <a:pos x="17" y="13"/>
                  </a:cxn>
                  <a:cxn ang="0">
                    <a:pos x="38" y="17"/>
                  </a:cxn>
                  <a:cxn ang="0">
                    <a:pos x="35" y="20"/>
                  </a:cxn>
                  <a:cxn ang="0">
                    <a:pos x="27" y="31"/>
                  </a:cxn>
                  <a:cxn ang="0">
                    <a:pos x="33" y="32"/>
                  </a:cxn>
                  <a:cxn ang="0">
                    <a:pos x="36" y="32"/>
                  </a:cxn>
                  <a:cxn ang="0">
                    <a:pos x="38" y="48"/>
                  </a:cxn>
                  <a:cxn ang="0">
                    <a:pos x="35" y="57"/>
                  </a:cxn>
                  <a:cxn ang="0">
                    <a:pos x="35" y="57"/>
                  </a:cxn>
                  <a:cxn ang="0">
                    <a:pos x="33" y="52"/>
                  </a:cxn>
                  <a:cxn ang="0">
                    <a:pos x="33" y="48"/>
                  </a:cxn>
                  <a:cxn ang="0">
                    <a:pos x="29" y="40"/>
                  </a:cxn>
                  <a:cxn ang="0">
                    <a:pos x="24" y="38"/>
                  </a:cxn>
                  <a:cxn ang="0">
                    <a:pos x="23" y="32"/>
                  </a:cxn>
                  <a:cxn ang="0">
                    <a:pos x="21" y="34"/>
                  </a:cxn>
                  <a:cxn ang="0">
                    <a:pos x="23" y="41"/>
                  </a:cxn>
                  <a:cxn ang="0">
                    <a:pos x="18" y="49"/>
                  </a:cxn>
                  <a:cxn ang="0">
                    <a:pos x="15" y="49"/>
                  </a:cxn>
                  <a:cxn ang="0">
                    <a:pos x="11" y="48"/>
                  </a:cxn>
                  <a:cxn ang="0">
                    <a:pos x="9" y="41"/>
                  </a:cxn>
                </a:cxnLst>
                <a:rect l="0" t="0" r="r" b="b"/>
                <a:pathLst>
                  <a:path w="39" h="63">
                    <a:moveTo>
                      <a:pt x="9" y="41"/>
                    </a:moveTo>
                    <a:cubicBezTo>
                      <a:pt x="9" y="35"/>
                      <a:pt x="11" y="35"/>
                      <a:pt x="9" y="35"/>
                    </a:cubicBezTo>
                    <a:cubicBezTo>
                      <a:pt x="6" y="35"/>
                      <a:pt x="9" y="34"/>
                      <a:pt x="8" y="31"/>
                    </a:cubicBezTo>
                    <a:cubicBezTo>
                      <a:pt x="5" y="29"/>
                      <a:pt x="9" y="31"/>
                      <a:pt x="8" y="26"/>
                    </a:cubicBezTo>
                    <a:cubicBezTo>
                      <a:pt x="8" y="21"/>
                      <a:pt x="2" y="24"/>
                      <a:pt x="3" y="20"/>
                    </a:cubicBezTo>
                    <a:cubicBezTo>
                      <a:pt x="3" y="15"/>
                      <a:pt x="6" y="20"/>
                      <a:pt x="6" y="15"/>
                    </a:cubicBezTo>
                    <a:cubicBezTo>
                      <a:pt x="5" y="12"/>
                      <a:pt x="12" y="17"/>
                      <a:pt x="9" y="13"/>
                    </a:cubicBezTo>
                    <a:cubicBezTo>
                      <a:pt x="9" y="12"/>
                      <a:pt x="9" y="12"/>
                      <a:pt x="8" y="12"/>
                    </a:cubicBezTo>
                    <a:cubicBezTo>
                      <a:pt x="6" y="12"/>
                      <a:pt x="6" y="9"/>
                      <a:pt x="3" y="9"/>
                    </a:cubicBezTo>
                    <a:cubicBezTo>
                      <a:pt x="0" y="7"/>
                      <a:pt x="8" y="3"/>
                      <a:pt x="6" y="3"/>
                    </a:cubicBezTo>
                    <a:cubicBezTo>
                      <a:pt x="5" y="1"/>
                      <a:pt x="5" y="0"/>
                      <a:pt x="6" y="1"/>
                    </a:cubicBezTo>
                    <a:cubicBezTo>
                      <a:pt x="8" y="1"/>
                      <a:pt x="6" y="6"/>
                      <a:pt x="11" y="3"/>
                    </a:cubicBezTo>
                    <a:cubicBezTo>
                      <a:pt x="12" y="3"/>
                      <a:pt x="14" y="10"/>
                      <a:pt x="15" y="6"/>
                    </a:cubicBezTo>
                    <a:cubicBezTo>
                      <a:pt x="17" y="3"/>
                      <a:pt x="17" y="9"/>
                      <a:pt x="17" y="13"/>
                    </a:cubicBezTo>
                    <a:cubicBezTo>
                      <a:pt x="17" y="17"/>
                      <a:pt x="35" y="13"/>
                      <a:pt x="38" y="17"/>
                    </a:cubicBezTo>
                    <a:cubicBezTo>
                      <a:pt x="39" y="20"/>
                      <a:pt x="35" y="15"/>
                      <a:pt x="35" y="20"/>
                    </a:cubicBezTo>
                    <a:cubicBezTo>
                      <a:pt x="35" y="26"/>
                      <a:pt x="26" y="24"/>
                      <a:pt x="27" y="31"/>
                    </a:cubicBezTo>
                    <a:cubicBezTo>
                      <a:pt x="29" y="38"/>
                      <a:pt x="32" y="40"/>
                      <a:pt x="33" y="32"/>
                    </a:cubicBezTo>
                    <a:cubicBezTo>
                      <a:pt x="33" y="29"/>
                      <a:pt x="36" y="29"/>
                      <a:pt x="36" y="32"/>
                    </a:cubicBezTo>
                    <a:cubicBezTo>
                      <a:pt x="35" y="38"/>
                      <a:pt x="38" y="38"/>
                      <a:pt x="38" y="48"/>
                    </a:cubicBezTo>
                    <a:cubicBezTo>
                      <a:pt x="39" y="63"/>
                      <a:pt x="35" y="46"/>
                      <a:pt x="35" y="57"/>
                    </a:cubicBezTo>
                    <a:cubicBezTo>
                      <a:pt x="36" y="60"/>
                      <a:pt x="35" y="59"/>
                      <a:pt x="35" y="57"/>
                    </a:cubicBezTo>
                    <a:cubicBezTo>
                      <a:pt x="33" y="55"/>
                      <a:pt x="33" y="54"/>
                      <a:pt x="33" y="52"/>
                    </a:cubicBezTo>
                    <a:cubicBezTo>
                      <a:pt x="35" y="51"/>
                      <a:pt x="33" y="51"/>
                      <a:pt x="33" y="48"/>
                    </a:cubicBezTo>
                    <a:cubicBezTo>
                      <a:pt x="30" y="41"/>
                      <a:pt x="30" y="38"/>
                      <a:pt x="29" y="40"/>
                    </a:cubicBezTo>
                    <a:cubicBezTo>
                      <a:pt x="26" y="43"/>
                      <a:pt x="24" y="41"/>
                      <a:pt x="24" y="38"/>
                    </a:cubicBezTo>
                    <a:cubicBezTo>
                      <a:pt x="23" y="35"/>
                      <a:pt x="23" y="31"/>
                      <a:pt x="23" y="32"/>
                    </a:cubicBezTo>
                    <a:cubicBezTo>
                      <a:pt x="21" y="34"/>
                      <a:pt x="21" y="32"/>
                      <a:pt x="21" y="34"/>
                    </a:cubicBezTo>
                    <a:cubicBezTo>
                      <a:pt x="23" y="37"/>
                      <a:pt x="21" y="38"/>
                      <a:pt x="23" y="41"/>
                    </a:cubicBezTo>
                    <a:cubicBezTo>
                      <a:pt x="23" y="45"/>
                      <a:pt x="20" y="51"/>
                      <a:pt x="18" y="49"/>
                    </a:cubicBezTo>
                    <a:cubicBezTo>
                      <a:pt x="17" y="46"/>
                      <a:pt x="15" y="52"/>
                      <a:pt x="15" y="49"/>
                    </a:cubicBezTo>
                    <a:cubicBezTo>
                      <a:pt x="14" y="48"/>
                      <a:pt x="12" y="52"/>
                      <a:pt x="11" y="48"/>
                    </a:cubicBezTo>
                    <a:cubicBezTo>
                      <a:pt x="11" y="46"/>
                      <a:pt x="11" y="45"/>
                      <a:pt x="9" y="41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145" name="Freeform 45"/>
              <p:cNvSpPr>
                <a:spLocks/>
              </p:cNvSpPr>
              <p:nvPr/>
            </p:nvSpPr>
            <p:spPr bwMode="auto">
              <a:xfrm>
                <a:off x="3632" y="2313"/>
                <a:ext cx="221" cy="198"/>
              </a:xfrm>
              <a:custGeom>
                <a:avLst/>
                <a:gdLst/>
                <a:ahLst/>
                <a:cxnLst>
                  <a:cxn ang="0">
                    <a:pos x="6" y="33"/>
                  </a:cxn>
                  <a:cxn ang="0">
                    <a:pos x="0" y="50"/>
                  </a:cxn>
                  <a:cxn ang="0">
                    <a:pos x="3" y="74"/>
                  </a:cxn>
                  <a:cxn ang="0">
                    <a:pos x="10" y="80"/>
                  </a:cxn>
                  <a:cxn ang="0">
                    <a:pos x="3" y="94"/>
                  </a:cxn>
                  <a:cxn ang="0">
                    <a:pos x="29" y="97"/>
                  </a:cxn>
                  <a:cxn ang="0">
                    <a:pos x="47" y="88"/>
                  </a:cxn>
                  <a:cxn ang="0">
                    <a:pos x="59" y="75"/>
                  </a:cxn>
                  <a:cxn ang="0">
                    <a:pos x="69" y="74"/>
                  </a:cxn>
                  <a:cxn ang="0">
                    <a:pos x="70" y="64"/>
                  </a:cxn>
                  <a:cxn ang="0">
                    <a:pos x="76" y="53"/>
                  </a:cxn>
                  <a:cxn ang="0">
                    <a:pos x="85" y="46"/>
                  </a:cxn>
                  <a:cxn ang="0">
                    <a:pos x="87" y="33"/>
                  </a:cxn>
                  <a:cxn ang="0">
                    <a:pos x="96" y="21"/>
                  </a:cxn>
                  <a:cxn ang="0">
                    <a:pos x="111" y="16"/>
                  </a:cxn>
                  <a:cxn ang="0">
                    <a:pos x="113" y="15"/>
                  </a:cxn>
                  <a:cxn ang="0">
                    <a:pos x="108" y="13"/>
                  </a:cxn>
                  <a:cxn ang="0">
                    <a:pos x="105" y="13"/>
                  </a:cxn>
                  <a:cxn ang="0">
                    <a:pos x="101" y="13"/>
                  </a:cxn>
                  <a:cxn ang="0">
                    <a:pos x="97" y="16"/>
                  </a:cxn>
                  <a:cxn ang="0">
                    <a:pos x="91" y="19"/>
                  </a:cxn>
                  <a:cxn ang="0">
                    <a:pos x="88" y="10"/>
                  </a:cxn>
                  <a:cxn ang="0">
                    <a:pos x="85" y="7"/>
                  </a:cxn>
                  <a:cxn ang="0">
                    <a:pos x="84" y="2"/>
                  </a:cxn>
                  <a:cxn ang="0">
                    <a:pos x="78" y="7"/>
                  </a:cxn>
                  <a:cxn ang="0">
                    <a:pos x="78" y="11"/>
                  </a:cxn>
                  <a:cxn ang="0">
                    <a:pos x="72" y="11"/>
                  </a:cxn>
                  <a:cxn ang="0">
                    <a:pos x="70" y="16"/>
                  </a:cxn>
                  <a:cxn ang="0">
                    <a:pos x="67" y="15"/>
                  </a:cxn>
                  <a:cxn ang="0">
                    <a:pos x="61" y="16"/>
                  </a:cxn>
                  <a:cxn ang="0">
                    <a:pos x="58" y="16"/>
                  </a:cxn>
                  <a:cxn ang="0">
                    <a:pos x="55" y="15"/>
                  </a:cxn>
                  <a:cxn ang="0">
                    <a:pos x="49" y="13"/>
                  </a:cxn>
                  <a:cxn ang="0">
                    <a:pos x="41" y="13"/>
                  </a:cxn>
                  <a:cxn ang="0">
                    <a:pos x="33" y="21"/>
                  </a:cxn>
                  <a:cxn ang="0">
                    <a:pos x="24" y="28"/>
                  </a:cxn>
                  <a:cxn ang="0">
                    <a:pos x="17" y="36"/>
                  </a:cxn>
                  <a:cxn ang="0">
                    <a:pos x="10" y="35"/>
                  </a:cxn>
                  <a:cxn ang="0">
                    <a:pos x="6" y="33"/>
                  </a:cxn>
                </a:cxnLst>
                <a:rect l="0" t="0" r="r" b="b"/>
                <a:pathLst>
                  <a:path w="114" h="102">
                    <a:moveTo>
                      <a:pt x="6" y="33"/>
                    </a:moveTo>
                    <a:cubicBezTo>
                      <a:pt x="4" y="47"/>
                      <a:pt x="0" y="43"/>
                      <a:pt x="0" y="50"/>
                    </a:cubicBezTo>
                    <a:cubicBezTo>
                      <a:pt x="1" y="58"/>
                      <a:pt x="3" y="66"/>
                      <a:pt x="3" y="74"/>
                    </a:cubicBezTo>
                    <a:cubicBezTo>
                      <a:pt x="1" y="81"/>
                      <a:pt x="10" y="74"/>
                      <a:pt x="10" y="80"/>
                    </a:cubicBezTo>
                    <a:cubicBezTo>
                      <a:pt x="12" y="86"/>
                      <a:pt x="3" y="89"/>
                      <a:pt x="3" y="94"/>
                    </a:cubicBezTo>
                    <a:cubicBezTo>
                      <a:pt x="7" y="92"/>
                      <a:pt x="14" y="102"/>
                      <a:pt x="29" y="97"/>
                    </a:cubicBezTo>
                    <a:cubicBezTo>
                      <a:pt x="46" y="94"/>
                      <a:pt x="47" y="94"/>
                      <a:pt x="47" y="88"/>
                    </a:cubicBezTo>
                    <a:cubicBezTo>
                      <a:pt x="46" y="80"/>
                      <a:pt x="55" y="78"/>
                      <a:pt x="59" y="75"/>
                    </a:cubicBezTo>
                    <a:cubicBezTo>
                      <a:pt x="64" y="70"/>
                      <a:pt x="67" y="77"/>
                      <a:pt x="69" y="74"/>
                    </a:cubicBezTo>
                    <a:cubicBezTo>
                      <a:pt x="70" y="72"/>
                      <a:pt x="69" y="70"/>
                      <a:pt x="70" y="64"/>
                    </a:cubicBezTo>
                    <a:cubicBezTo>
                      <a:pt x="73" y="56"/>
                      <a:pt x="81" y="61"/>
                      <a:pt x="76" y="53"/>
                    </a:cubicBezTo>
                    <a:cubicBezTo>
                      <a:pt x="70" y="44"/>
                      <a:pt x="85" y="55"/>
                      <a:pt x="85" y="46"/>
                    </a:cubicBezTo>
                    <a:cubicBezTo>
                      <a:pt x="85" y="41"/>
                      <a:pt x="90" y="39"/>
                      <a:pt x="87" y="33"/>
                    </a:cubicBezTo>
                    <a:cubicBezTo>
                      <a:pt x="84" y="27"/>
                      <a:pt x="85" y="24"/>
                      <a:pt x="96" y="21"/>
                    </a:cubicBezTo>
                    <a:cubicBezTo>
                      <a:pt x="105" y="16"/>
                      <a:pt x="108" y="22"/>
                      <a:pt x="111" y="16"/>
                    </a:cubicBezTo>
                    <a:cubicBezTo>
                      <a:pt x="110" y="16"/>
                      <a:pt x="110" y="15"/>
                      <a:pt x="113" y="15"/>
                    </a:cubicBezTo>
                    <a:cubicBezTo>
                      <a:pt x="114" y="13"/>
                      <a:pt x="111" y="11"/>
                      <a:pt x="108" y="13"/>
                    </a:cubicBezTo>
                    <a:cubicBezTo>
                      <a:pt x="105" y="16"/>
                      <a:pt x="104" y="16"/>
                      <a:pt x="105" y="13"/>
                    </a:cubicBezTo>
                    <a:cubicBezTo>
                      <a:pt x="107" y="11"/>
                      <a:pt x="102" y="11"/>
                      <a:pt x="101" y="13"/>
                    </a:cubicBezTo>
                    <a:cubicBezTo>
                      <a:pt x="99" y="15"/>
                      <a:pt x="97" y="15"/>
                      <a:pt x="97" y="16"/>
                    </a:cubicBezTo>
                    <a:cubicBezTo>
                      <a:pt x="97" y="18"/>
                      <a:pt x="94" y="18"/>
                      <a:pt x="91" y="19"/>
                    </a:cubicBezTo>
                    <a:cubicBezTo>
                      <a:pt x="88" y="22"/>
                      <a:pt x="87" y="19"/>
                      <a:pt x="88" y="10"/>
                    </a:cubicBezTo>
                    <a:cubicBezTo>
                      <a:pt x="88" y="4"/>
                      <a:pt x="87" y="8"/>
                      <a:pt x="85" y="7"/>
                    </a:cubicBezTo>
                    <a:cubicBezTo>
                      <a:pt x="85" y="5"/>
                      <a:pt x="88" y="4"/>
                      <a:pt x="84" y="2"/>
                    </a:cubicBezTo>
                    <a:cubicBezTo>
                      <a:pt x="79" y="0"/>
                      <a:pt x="81" y="5"/>
                      <a:pt x="78" y="7"/>
                    </a:cubicBezTo>
                    <a:cubicBezTo>
                      <a:pt x="76" y="8"/>
                      <a:pt x="79" y="10"/>
                      <a:pt x="78" y="11"/>
                    </a:cubicBezTo>
                    <a:cubicBezTo>
                      <a:pt x="76" y="13"/>
                      <a:pt x="75" y="10"/>
                      <a:pt x="72" y="11"/>
                    </a:cubicBezTo>
                    <a:cubicBezTo>
                      <a:pt x="70" y="13"/>
                      <a:pt x="72" y="16"/>
                      <a:pt x="70" y="16"/>
                    </a:cubicBezTo>
                    <a:cubicBezTo>
                      <a:pt x="70" y="16"/>
                      <a:pt x="69" y="13"/>
                      <a:pt x="67" y="15"/>
                    </a:cubicBezTo>
                    <a:cubicBezTo>
                      <a:pt x="64" y="15"/>
                      <a:pt x="62" y="15"/>
                      <a:pt x="61" y="16"/>
                    </a:cubicBezTo>
                    <a:cubicBezTo>
                      <a:pt x="61" y="19"/>
                      <a:pt x="59" y="19"/>
                      <a:pt x="58" y="16"/>
                    </a:cubicBezTo>
                    <a:cubicBezTo>
                      <a:pt x="56" y="15"/>
                      <a:pt x="56" y="15"/>
                      <a:pt x="55" y="15"/>
                    </a:cubicBezTo>
                    <a:cubicBezTo>
                      <a:pt x="53" y="16"/>
                      <a:pt x="53" y="11"/>
                      <a:pt x="49" y="13"/>
                    </a:cubicBezTo>
                    <a:cubicBezTo>
                      <a:pt x="44" y="15"/>
                      <a:pt x="43" y="10"/>
                      <a:pt x="41" y="13"/>
                    </a:cubicBezTo>
                    <a:cubicBezTo>
                      <a:pt x="38" y="16"/>
                      <a:pt x="35" y="13"/>
                      <a:pt x="33" y="21"/>
                    </a:cubicBezTo>
                    <a:cubicBezTo>
                      <a:pt x="32" y="28"/>
                      <a:pt x="27" y="27"/>
                      <a:pt x="24" y="28"/>
                    </a:cubicBezTo>
                    <a:cubicBezTo>
                      <a:pt x="21" y="30"/>
                      <a:pt x="21" y="35"/>
                      <a:pt x="17" y="36"/>
                    </a:cubicBezTo>
                    <a:cubicBezTo>
                      <a:pt x="12" y="38"/>
                      <a:pt x="15" y="33"/>
                      <a:pt x="10" y="35"/>
                    </a:cubicBezTo>
                    <a:cubicBezTo>
                      <a:pt x="7" y="35"/>
                      <a:pt x="9" y="33"/>
                      <a:pt x="6" y="33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146" name="Freeform 46"/>
              <p:cNvSpPr>
                <a:spLocks/>
              </p:cNvSpPr>
              <p:nvPr/>
            </p:nvSpPr>
            <p:spPr bwMode="auto">
              <a:xfrm>
                <a:off x="3637" y="2344"/>
                <a:ext cx="260" cy="275"/>
              </a:xfrm>
              <a:custGeom>
                <a:avLst/>
                <a:gdLst/>
                <a:ahLst/>
                <a:cxnLst>
                  <a:cxn ang="0">
                    <a:pos x="108" y="0"/>
                  </a:cxn>
                  <a:cxn ang="0">
                    <a:pos x="116" y="3"/>
                  </a:cxn>
                  <a:cxn ang="0">
                    <a:pos x="120" y="6"/>
                  </a:cxn>
                  <a:cxn ang="0">
                    <a:pos x="120" y="12"/>
                  </a:cxn>
                  <a:cxn ang="0">
                    <a:pos x="125" y="14"/>
                  </a:cxn>
                  <a:cxn ang="0">
                    <a:pos x="134" y="17"/>
                  </a:cxn>
                  <a:cxn ang="0">
                    <a:pos x="125" y="25"/>
                  </a:cxn>
                  <a:cxn ang="0">
                    <a:pos x="114" y="28"/>
                  </a:cxn>
                  <a:cxn ang="0">
                    <a:pos x="103" y="30"/>
                  </a:cxn>
                  <a:cxn ang="0">
                    <a:pos x="105" y="33"/>
                  </a:cxn>
                  <a:cxn ang="0">
                    <a:pos x="105" y="37"/>
                  </a:cxn>
                  <a:cxn ang="0">
                    <a:pos x="105" y="44"/>
                  </a:cxn>
                  <a:cxn ang="0">
                    <a:pos x="108" y="47"/>
                  </a:cxn>
                  <a:cxn ang="0">
                    <a:pos x="111" y="50"/>
                  </a:cxn>
                  <a:cxn ang="0">
                    <a:pos x="111" y="54"/>
                  </a:cxn>
                  <a:cxn ang="0">
                    <a:pos x="105" y="69"/>
                  </a:cxn>
                  <a:cxn ang="0">
                    <a:pos x="102" y="75"/>
                  </a:cxn>
                  <a:cxn ang="0">
                    <a:pos x="94" y="87"/>
                  </a:cxn>
                  <a:cxn ang="0">
                    <a:pos x="90" y="93"/>
                  </a:cxn>
                  <a:cxn ang="0">
                    <a:pos x="86" y="98"/>
                  </a:cxn>
                  <a:cxn ang="0">
                    <a:pos x="77" y="98"/>
                  </a:cxn>
                  <a:cxn ang="0">
                    <a:pos x="71" y="103"/>
                  </a:cxn>
                  <a:cxn ang="0">
                    <a:pos x="71" y="110"/>
                  </a:cxn>
                  <a:cxn ang="0">
                    <a:pos x="76" y="120"/>
                  </a:cxn>
                  <a:cxn ang="0">
                    <a:pos x="81" y="129"/>
                  </a:cxn>
                  <a:cxn ang="0">
                    <a:pos x="81" y="134"/>
                  </a:cxn>
                  <a:cxn ang="0">
                    <a:pos x="77" y="135"/>
                  </a:cxn>
                  <a:cxn ang="0">
                    <a:pos x="73" y="135"/>
                  </a:cxn>
                  <a:cxn ang="0">
                    <a:pos x="67" y="135"/>
                  </a:cxn>
                  <a:cxn ang="0">
                    <a:pos x="62" y="137"/>
                  </a:cxn>
                  <a:cxn ang="0">
                    <a:pos x="58" y="142"/>
                  </a:cxn>
                  <a:cxn ang="0">
                    <a:pos x="53" y="140"/>
                  </a:cxn>
                  <a:cxn ang="0">
                    <a:pos x="52" y="137"/>
                  </a:cxn>
                  <a:cxn ang="0">
                    <a:pos x="50" y="134"/>
                  </a:cxn>
                  <a:cxn ang="0">
                    <a:pos x="48" y="129"/>
                  </a:cxn>
                  <a:cxn ang="0">
                    <a:pos x="45" y="124"/>
                  </a:cxn>
                  <a:cxn ang="0">
                    <a:pos x="30" y="124"/>
                  </a:cxn>
                  <a:cxn ang="0">
                    <a:pos x="24" y="124"/>
                  </a:cxn>
                  <a:cxn ang="0">
                    <a:pos x="18" y="126"/>
                  </a:cxn>
                  <a:cxn ang="0">
                    <a:pos x="12" y="126"/>
                  </a:cxn>
                  <a:cxn ang="0">
                    <a:pos x="6" y="126"/>
                  </a:cxn>
                  <a:cxn ang="0">
                    <a:pos x="7" y="117"/>
                  </a:cxn>
                  <a:cxn ang="0">
                    <a:pos x="12" y="112"/>
                  </a:cxn>
                  <a:cxn ang="0">
                    <a:pos x="18" y="110"/>
                  </a:cxn>
                  <a:cxn ang="0">
                    <a:pos x="20" y="104"/>
                  </a:cxn>
                  <a:cxn ang="0">
                    <a:pos x="15" y="103"/>
                  </a:cxn>
                  <a:cxn ang="0">
                    <a:pos x="15" y="95"/>
                  </a:cxn>
                  <a:cxn ang="0">
                    <a:pos x="13" y="93"/>
                  </a:cxn>
                  <a:cxn ang="0">
                    <a:pos x="6" y="87"/>
                  </a:cxn>
                  <a:cxn ang="0">
                    <a:pos x="0" y="78"/>
                  </a:cxn>
                  <a:cxn ang="0">
                    <a:pos x="26" y="81"/>
                  </a:cxn>
                  <a:cxn ang="0">
                    <a:pos x="44" y="72"/>
                  </a:cxn>
                  <a:cxn ang="0">
                    <a:pos x="56" y="59"/>
                  </a:cxn>
                  <a:cxn ang="0">
                    <a:pos x="65" y="58"/>
                  </a:cxn>
                  <a:cxn ang="0">
                    <a:pos x="67" y="48"/>
                  </a:cxn>
                  <a:cxn ang="0">
                    <a:pos x="73" y="37"/>
                  </a:cxn>
                  <a:cxn ang="0">
                    <a:pos x="82" y="30"/>
                  </a:cxn>
                  <a:cxn ang="0">
                    <a:pos x="83" y="17"/>
                  </a:cxn>
                  <a:cxn ang="0">
                    <a:pos x="93" y="5"/>
                  </a:cxn>
                  <a:cxn ang="0">
                    <a:pos x="108" y="0"/>
                  </a:cxn>
                </a:cxnLst>
                <a:rect l="0" t="0" r="r" b="b"/>
                <a:pathLst>
                  <a:path w="134" h="142">
                    <a:moveTo>
                      <a:pt x="108" y="0"/>
                    </a:moveTo>
                    <a:cubicBezTo>
                      <a:pt x="111" y="3"/>
                      <a:pt x="114" y="0"/>
                      <a:pt x="116" y="3"/>
                    </a:cubicBezTo>
                    <a:cubicBezTo>
                      <a:pt x="116" y="6"/>
                      <a:pt x="117" y="2"/>
                      <a:pt x="120" y="6"/>
                    </a:cubicBezTo>
                    <a:cubicBezTo>
                      <a:pt x="122" y="11"/>
                      <a:pt x="119" y="9"/>
                      <a:pt x="120" y="12"/>
                    </a:cubicBezTo>
                    <a:cubicBezTo>
                      <a:pt x="123" y="16"/>
                      <a:pt x="125" y="12"/>
                      <a:pt x="125" y="14"/>
                    </a:cubicBezTo>
                    <a:cubicBezTo>
                      <a:pt x="126" y="16"/>
                      <a:pt x="131" y="17"/>
                      <a:pt x="134" y="17"/>
                    </a:cubicBezTo>
                    <a:cubicBezTo>
                      <a:pt x="126" y="22"/>
                      <a:pt x="129" y="27"/>
                      <a:pt x="125" y="25"/>
                    </a:cubicBezTo>
                    <a:cubicBezTo>
                      <a:pt x="122" y="25"/>
                      <a:pt x="120" y="30"/>
                      <a:pt x="114" y="28"/>
                    </a:cubicBezTo>
                    <a:cubicBezTo>
                      <a:pt x="105" y="23"/>
                      <a:pt x="100" y="28"/>
                      <a:pt x="103" y="30"/>
                    </a:cubicBezTo>
                    <a:cubicBezTo>
                      <a:pt x="106" y="33"/>
                      <a:pt x="100" y="33"/>
                      <a:pt x="105" y="33"/>
                    </a:cubicBezTo>
                    <a:cubicBezTo>
                      <a:pt x="111" y="34"/>
                      <a:pt x="100" y="34"/>
                      <a:pt x="105" y="37"/>
                    </a:cubicBezTo>
                    <a:cubicBezTo>
                      <a:pt x="108" y="40"/>
                      <a:pt x="102" y="40"/>
                      <a:pt x="105" y="44"/>
                    </a:cubicBezTo>
                    <a:cubicBezTo>
                      <a:pt x="108" y="45"/>
                      <a:pt x="106" y="47"/>
                      <a:pt x="108" y="47"/>
                    </a:cubicBezTo>
                    <a:cubicBezTo>
                      <a:pt x="112" y="45"/>
                      <a:pt x="108" y="50"/>
                      <a:pt x="111" y="50"/>
                    </a:cubicBezTo>
                    <a:cubicBezTo>
                      <a:pt x="116" y="51"/>
                      <a:pt x="117" y="51"/>
                      <a:pt x="111" y="54"/>
                    </a:cubicBezTo>
                    <a:cubicBezTo>
                      <a:pt x="103" y="58"/>
                      <a:pt x="112" y="58"/>
                      <a:pt x="105" y="69"/>
                    </a:cubicBezTo>
                    <a:cubicBezTo>
                      <a:pt x="102" y="75"/>
                      <a:pt x="108" y="73"/>
                      <a:pt x="102" y="75"/>
                    </a:cubicBezTo>
                    <a:cubicBezTo>
                      <a:pt x="96" y="78"/>
                      <a:pt x="99" y="86"/>
                      <a:pt x="94" y="87"/>
                    </a:cubicBezTo>
                    <a:cubicBezTo>
                      <a:pt x="90" y="89"/>
                      <a:pt x="91" y="92"/>
                      <a:pt x="90" y="93"/>
                    </a:cubicBezTo>
                    <a:cubicBezTo>
                      <a:pt x="86" y="95"/>
                      <a:pt x="90" y="98"/>
                      <a:pt x="86" y="98"/>
                    </a:cubicBezTo>
                    <a:cubicBezTo>
                      <a:pt x="81" y="98"/>
                      <a:pt x="79" y="101"/>
                      <a:pt x="77" y="98"/>
                    </a:cubicBezTo>
                    <a:cubicBezTo>
                      <a:pt x="74" y="93"/>
                      <a:pt x="74" y="100"/>
                      <a:pt x="71" y="103"/>
                    </a:cubicBezTo>
                    <a:cubicBezTo>
                      <a:pt x="68" y="106"/>
                      <a:pt x="65" y="110"/>
                      <a:pt x="71" y="110"/>
                    </a:cubicBezTo>
                    <a:cubicBezTo>
                      <a:pt x="77" y="112"/>
                      <a:pt x="70" y="120"/>
                      <a:pt x="76" y="120"/>
                    </a:cubicBezTo>
                    <a:cubicBezTo>
                      <a:pt x="81" y="121"/>
                      <a:pt x="74" y="121"/>
                      <a:pt x="81" y="129"/>
                    </a:cubicBezTo>
                    <a:cubicBezTo>
                      <a:pt x="82" y="131"/>
                      <a:pt x="79" y="132"/>
                      <a:pt x="81" y="134"/>
                    </a:cubicBezTo>
                    <a:cubicBezTo>
                      <a:pt x="82" y="134"/>
                      <a:pt x="77" y="137"/>
                      <a:pt x="77" y="135"/>
                    </a:cubicBezTo>
                    <a:cubicBezTo>
                      <a:pt x="76" y="132"/>
                      <a:pt x="74" y="134"/>
                      <a:pt x="73" y="135"/>
                    </a:cubicBezTo>
                    <a:cubicBezTo>
                      <a:pt x="71" y="139"/>
                      <a:pt x="71" y="134"/>
                      <a:pt x="67" y="135"/>
                    </a:cubicBezTo>
                    <a:cubicBezTo>
                      <a:pt x="65" y="135"/>
                      <a:pt x="62" y="134"/>
                      <a:pt x="62" y="137"/>
                    </a:cubicBezTo>
                    <a:cubicBezTo>
                      <a:pt x="64" y="140"/>
                      <a:pt x="58" y="137"/>
                      <a:pt x="58" y="142"/>
                    </a:cubicBezTo>
                    <a:cubicBezTo>
                      <a:pt x="55" y="139"/>
                      <a:pt x="55" y="142"/>
                      <a:pt x="53" y="140"/>
                    </a:cubicBezTo>
                    <a:cubicBezTo>
                      <a:pt x="52" y="139"/>
                      <a:pt x="53" y="139"/>
                      <a:pt x="52" y="137"/>
                    </a:cubicBezTo>
                    <a:cubicBezTo>
                      <a:pt x="50" y="135"/>
                      <a:pt x="52" y="135"/>
                      <a:pt x="50" y="134"/>
                    </a:cubicBezTo>
                    <a:cubicBezTo>
                      <a:pt x="48" y="132"/>
                      <a:pt x="52" y="129"/>
                      <a:pt x="48" y="129"/>
                    </a:cubicBezTo>
                    <a:cubicBezTo>
                      <a:pt x="44" y="129"/>
                      <a:pt x="47" y="128"/>
                      <a:pt x="45" y="124"/>
                    </a:cubicBezTo>
                    <a:cubicBezTo>
                      <a:pt x="45" y="123"/>
                      <a:pt x="32" y="124"/>
                      <a:pt x="30" y="124"/>
                    </a:cubicBezTo>
                    <a:cubicBezTo>
                      <a:pt x="30" y="128"/>
                      <a:pt x="30" y="126"/>
                      <a:pt x="24" y="124"/>
                    </a:cubicBezTo>
                    <a:cubicBezTo>
                      <a:pt x="18" y="123"/>
                      <a:pt x="23" y="128"/>
                      <a:pt x="18" y="126"/>
                    </a:cubicBezTo>
                    <a:cubicBezTo>
                      <a:pt x="12" y="123"/>
                      <a:pt x="13" y="128"/>
                      <a:pt x="12" y="126"/>
                    </a:cubicBezTo>
                    <a:cubicBezTo>
                      <a:pt x="10" y="124"/>
                      <a:pt x="7" y="131"/>
                      <a:pt x="6" y="126"/>
                    </a:cubicBezTo>
                    <a:cubicBezTo>
                      <a:pt x="6" y="123"/>
                      <a:pt x="6" y="120"/>
                      <a:pt x="7" y="117"/>
                    </a:cubicBezTo>
                    <a:cubicBezTo>
                      <a:pt x="9" y="114"/>
                      <a:pt x="12" y="115"/>
                      <a:pt x="12" y="112"/>
                    </a:cubicBezTo>
                    <a:cubicBezTo>
                      <a:pt x="12" y="110"/>
                      <a:pt x="18" y="112"/>
                      <a:pt x="18" y="110"/>
                    </a:cubicBezTo>
                    <a:cubicBezTo>
                      <a:pt x="18" y="107"/>
                      <a:pt x="20" y="106"/>
                      <a:pt x="20" y="104"/>
                    </a:cubicBezTo>
                    <a:cubicBezTo>
                      <a:pt x="18" y="104"/>
                      <a:pt x="13" y="106"/>
                      <a:pt x="15" y="103"/>
                    </a:cubicBezTo>
                    <a:cubicBezTo>
                      <a:pt x="17" y="101"/>
                      <a:pt x="15" y="98"/>
                      <a:pt x="15" y="95"/>
                    </a:cubicBezTo>
                    <a:cubicBezTo>
                      <a:pt x="15" y="92"/>
                      <a:pt x="15" y="97"/>
                      <a:pt x="13" y="93"/>
                    </a:cubicBezTo>
                    <a:cubicBezTo>
                      <a:pt x="12" y="90"/>
                      <a:pt x="7" y="93"/>
                      <a:pt x="6" y="87"/>
                    </a:cubicBezTo>
                    <a:cubicBezTo>
                      <a:pt x="4" y="82"/>
                      <a:pt x="3" y="81"/>
                      <a:pt x="0" y="78"/>
                    </a:cubicBezTo>
                    <a:cubicBezTo>
                      <a:pt x="4" y="76"/>
                      <a:pt x="10" y="86"/>
                      <a:pt x="26" y="81"/>
                    </a:cubicBezTo>
                    <a:cubicBezTo>
                      <a:pt x="42" y="78"/>
                      <a:pt x="44" y="78"/>
                      <a:pt x="44" y="72"/>
                    </a:cubicBezTo>
                    <a:cubicBezTo>
                      <a:pt x="42" y="64"/>
                      <a:pt x="52" y="62"/>
                      <a:pt x="56" y="59"/>
                    </a:cubicBezTo>
                    <a:cubicBezTo>
                      <a:pt x="61" y="54"/>
                      <a:pt x="64" y="61"/>
                      <a:pt x="65" y="58"/>
                    </a:cubicBezTo>
                    <a:cubicBezTo>
                      <a:pt x="67" y="56"/>
                      <a:pt x="65" y="54"/>
                      <a:pt x="67" y="48"/>
                    </a:cubicBezTo>
                    <a:cubicBezTo>
                      <a:pt x="70" y="40"/>
                      <a:pt x="77" y="45"/>
                      <a:pt x="73" y="37"/>
                    </a:cubicBezTo>
                    <a:cubicBezTo>
                      <a:pt x="67" y="28"/>
                      <a:pt x="82" y="39"/>
                      <a:pt x="82" y="30"/>
                    </a:cubicBezTo>
                    <a:cubicBezTo>
                      <a:pt x="82" y="25"/>
                      <a:pt x="86" y="23"/>
                      <a:pt x="83" y="17"/>
                    </a:cubicBezTo>
                    <a:cubicBezTo>
                      <a:pt x="81" y="11"/>
                      <a:pt x="82" y="8"/>
                      <a:pt x="93" y="5"/>
                    </a:cubicBezTo>
                    <a:cubicBezTo>
                      <a:pt x="102" y="0"/>
                      <a:pt x="105" y="6"/>
                      <a:pt x="108" y="0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147" name="Freeform 47"/>
              <p:cNvSpPr>
                <a:spLocks/>
              </p:cNvSpPr>
              <p:nvPr/>
            </p:nvSpPr>
            <p:spPr bwMode="auto">
              <a:xfrm>
                <a:off x="3377" y="2284"/>
                <a:ext cx="297" cy="306"/>
              </a:xfrm>
              <a:custGeom>
                <a:avLst/>
                <a:gdLst/>
                <a:ahLst/>
                <a:cxnLst>
                  <a:cxn ang="0">
                    <a:pos x="50" y="29"/>
                  </a:cxn>
                  <a:cxn ang="0">
                    <a:pos x="79" y="33"/>
                  </a:cxn>
                  <a:cxn ang="0">
                    <a:pos x="79" y="28"/>
                  </a:cxn>
                  <a:cxn ang="0">
                    <a:pos x="99" y="20"/>
                  </a:cxn>
                  <a:cxn ang="0">
                    <a:pos x="106" y="20"/>
                  </a:cxn>
                  <a:cxn ang="0">
                    <a:pos x="118" y="25"/>
                  </a:cxn>
                  <a:cxn ang="0">
                    <a:pos x="131" y="36"/>
                  </a:cxn>
                  <a:cxn ang="0">
                    <a:pos x="137" y="40"/>
                  </a:cxn>
                  <a:cxn ang="0">
                    <a:pos x="137" y="48"/>
                  </a:cxn>
                  <a:cxn ang="0">
                    <a:pos x="134" y="88"/>
                  </a:cxn>
                  <a:cxn ang="0">
                    <a:pos x="134" y="108"/>
                  </a:cxn>
                  <a:cxn ang="0">
                    <a:pos x="147" y="124"/>
                  </a:cxn>
                  <a:cxn ang="0">
                    <a:pos x="149" y="133"/>
                  </a:cxn>
                  <a:cxn ang="0">
                    <a:pos x="152" y="141"/>
                  </a:cxn>
                  <a:cxn ang="0">
                    <a:pos x="141" y="147"/>
                  </a:cxn>
                  <a:cxn ang="0">
                    <a:pos x="137" y="157"/>
                  </a:cxn>
                  <a:cxn ang="0">
                    <a:pos x="131" y="155"/>
                  </a:cxn>
                  <a:cxn ang="0">
                    <a:pos x="115" y="152"/>
                  </a:cxn>
                  <a:cxn ang="0">
                    <a:pos x="105" y="149"/>
                  </a:cxn>
                  <a:cxn ang="0">
                    <a:pos x="94" y="138"/>
                  </a:cxn>
                  <a:cxn ang="0">
                    <a:pos x="83" y="143"/>
                  </a:cxn>
                  <a:cxn ang="0">
                    <a:pos x="68" y="133"/>
                  </a:cxn>
                  <a:cxn ang="0">
                    <a:pos x="55" y="119"/>
                  </a:cxn>
                  <a:cxn ang="0">
                    <a:pos x="45" y="105"/>
                  </a:cxn>
                  <a:cxn ang="0">
                    <a:pos x="36" y="107"/>
                  </a:cxn>
                  <a:cxn ang="0">
                    <a:pos x="30" y="96"/>
                  </a:cxn>
                  <a:cxn ang="0">
                    <a:pos x="18" y="73"/>
                  </a:cxn>
                  <a:cxn ang="0">
                    <a:pos x="17" y="50"/>
                  </a:cxn>
                  <a:cxn ang="0">
                    <a:pos x="11" y="42"/>
                  </a:cxn>
                  <a:cxn ang="0">
                    <a:pos x="4" y="25"/>
                  </a:cxn>
                  <a:cxn ang="0">
                    <a:pos x="4" y="19"/>
                  </a:cxn>
                  <a:cxn ang="0">
                    <a:pos x="3" y="12"/>
                  </a:cxn>
                  <a:cxn ang="0">
                    <a:pos x="1" y="9"/>
                  </a:cxn>
                  <a:cxn ang="0">
                    <a:pos x="3" y="6"/>
                  </a:cxn>
                  <a:cxn ang="0">
                    <a:pos x="6" y="3"/>
                  </a:cxn>
                  <a:cxn ang="0">
                    <a:pos x="18" y="12"/>
                  </a:cxn>
                  <a:cxn ang="0">
                    <a:pos x="20" y="12"/>
                  </a:cxn>
                  <a:cxn ang="0">
                    <a:pos x="23" y="9"/>
                  </a:cxn>
                  <a:cxn ang="0">
                    <a:pos x="27" y="6"/>
                  </a:cxn>
                  <a:cxn ang="0">
                    <a:pos x="35" y="6"/>
                  </a:cxn>
                  <a:cxn ang="0">
                    <a:pos x="35" y="9"/>
                  </a:cxn>
                  <a:cxn ang="0">
                    <a:pos x="32" y="12"/>
                  </a:cxn>
                  <a:cxn ang="0">
                    <a:pos x="35" y="15"/>
                  </a:cxn>
                  <a:cxn ang="0">
                    <a:pos x="39" y="17"/>
                  </a:cxn>
                </a:cxnLst>
                <a:rect l="0" t="0" r="r" b="b"/>
                <a:pathLst>
                  <a:path w="153" h="158">
                    <a:moveTo>
                      <a:pt x="39" y="17"/>
                    </a:moveTo>
                    <a:cubicBezTo>
                      <a:pt x="39" y="33"/>
                      <a:pt x="47" y="23"/>
                      <a:pt x="50" y="29"/>
                    </a:cubicBezTo>
                    <a:cubicBezTo>
                      <a:pt x="52" y="34"/>
                      <a:pt x="62" y="37"/>
                      <a:pt x="64" y="37"/>
                    </a:cubicBezTo>
                    <a:cubicBezTo>
                      <a:pt x="67" y="36"/>
                      <a:pt x="77" y="33"/>
                      <a:pt x="79" y="33"/>
                    </a:cubicBezTo>
                    <a:cubicBezTo>
                      <a:pt x="79" y="34"/>
                      <a:pt x="74" y="34"/>
                      <a:pt x="79" y="34"/>
                    </a:cubicBezTo>
                    <a:cubicBezTo>
                      <a:pt x="82" y="34"/>
                      <a:pt x="79" y="31"/>
                      <a:pt x="79" y="28"/>
                    </a:cubicBezTo>
                    <a:cubicBezTo>
                      <a:pt x="90" y="28"/>
                      <a:pt x="82" y="25"/>
                      <a:pt x="90" y="22"/>
                    </a:cubicBezTo>
                    <a:cubicBezTo>
                      <a:pt x="94" y="19"/>
                      <a:pt x="97" y="23"/>
                      <a:pt x="99" y="20"/>
                    </a:cubicBezTo>
                    <a:cubicBezTo>
                      <a:pt x="99" y="19"/>
                      <a:pt x="102" y="17"/>
                      <a:pt x="103" y="19"/>
                    </a:cubicBezTo>
                    <a:cubicBezTo>
                      <a:pt x="103" y="20"/>
                      <a:pt x="105" y="17"/>
                      <a:pt x="106" y="20"/>
                    </a:cubicBezTo>
                    <a:cubicBezTo>
                      <a:pt x="106" y="23"/>
                      <a:pt x="112" y="22"/>
                      <a:pt x="112" y="25"/>
                    </a:cubicBezTo>
                    <a:cubicBezTo>
                      <a:pt x="114" y="26"/>
                      <a:pt x="114" y="23"/>
                      <a:pt x="118" y="25"/>
                    </a:cubicBezTo>
                    <a:cubicBezTo>
                      <a:pt x="124" y="26"/>
                      <a:pt x="120" y="29"/>
                      <a:pt x="124" y="31"/>
                    </a:cubicBezTo>
                    <a:cubicBezTo>
                      <a:pt x="129" y="33"/>
                      <a:pt x="127" y="36"/>
                      <a:pt x="131" y="36"/>
                    </a:cubicBezTo>
                    <a:cubicBezTo>
                      <a:pt x="134" y="36"/>
                      <a:pt x="135" y="36"/>
                      <a:pt x="137" y="37"/>
                    </a:cubicBezTo>
                    <a:cubicBezTo>
                      <a:pt x="137" y="39"/>
                      <a:pt x="135" y="37"/>
                      <a:pt x="137" y="40"/>
                    </a:cubicBezTo>
                    <a:cubicBezTo>
                      <a:pt x="137" y="42"/>
                      <a:pt x="135" y="43"/>
                      <a:pt x="137" y="43"/>
                    </a:cubicBezTo>
                    <a:cubicBezTo>
                      <a:pt x="138" y="45"/>
                      <a:pt x="137" y="46"/>
                      <a:pt x="137" y="48"/>
                    </a:cubicBezTo>
                    <a:cubicBezTo>
                      <a:pt x="135" y="62"/>
                      <a:pt x="131" y="57"/>
                      <a:pt x="131" y="65"/>
                    </a:cubicBezTo>
                    <a:cubicBezTo>
                      <a:pt x="132" y="73"/>
                      <a:pt x="134" y="81"/>
                      <a:pt x="134" y="88"/>
                    </a:cubicBezTo>
                    <a:cubicBezTo>
                      <a:pt x="132" y="96"/>
                      <a:pt x="141" y="88"/>
                      <a:pt x="141" y="95"/>
                    </a:cubicBezTo>
                    <a:cubicBezTo>
                      <a:pt x="143" y="101"/>
                      <a:pt x="134" y="104"/>
                      <a:pt x="134" y="108"/>
                    </a:cubicBezTo>
                    <a:cubicBezTo>
                      <a:pt x="137" y="112"/>
                      <a:pt x="138" y="113"/>
                      <a:pt x="140" y="118"/>
                    </a:cubicBezTo>
                    <a:cubicBezTo>
                      <a:pt x="141" y="124"/>
                      <a:pt x="146" y="121"/>
                      <a:pt x="147" y="124"/>
                    </a:cubicBezTo>
                    <a:cubicBezTo>
                      <a:pt x="149" y="127"/>
                      <a:pt x="149" y="122"/>
                      <a:pt x="149" y="126"/>
                    </a:cubicBezTo>
                    <a:cubicBezTo>
                      <a:pt x="149" y="129"/>
                      <a:pt x="150" y="132"/>
                      <a:pt x="149" y="133"/>
                    </a:cubicBezTo>
                    <a:cubicBezTo>
                      <a:pt x="147" y="136"/>
                      <a:pt x="152" y="135"/>
                      <a:pt x="153" y="135"/>
                    </a:cubicBezTo>
                    <a:cubicBezTo>
                      <a:pt x="153" y="136"/>
                      <a:pt x="152" y="138"/>
                      <a:pt x="152" y="141"/>
                    </a:cubicBezTo>
                    <a:cubicBezTo>
                      <a:pt x="152" y="143"/>
                      <a:pt x="146" y="141"/>
                      <a:pt x="146" y="143"/>
                    </a:cubicBezTo>
                    <a:cubicBezTo>
                      <a:pt x="146" y="146"/>
                      <a:pt x="143" y="144"/>
                      <a:pt x="141" y="147"/>
                    </a:cubicBezTo>
                    <a:cubicBezTo>
                      <a:pt x="140" y="150"/>
                      <a:pt x="140" y="153"/>
                      <a:pt x="140" y="157"/>
                    </a:cubicBezTo>
                    <a:cubicBezTo>
                      <a:pt x="138" y="155"/>
                      <a:pt x="140" y="158"/>
                      <a:pt x="137" y="157"/>
                    </a:cubicBezTo>
                    <a:cubicBezTo>
                      <a:pt x="134" y="155"/>
                      <a:pt x="132" y="157"/>
                      <a:pt x="132" y="155"/>
                    </a:cubicBezTo>
                    <a:cubicBezTo>
                      <a:pt x="131" y="153"/>
                      <a:pt x="131" y="153"/>
                      <a:pt x="131" y="155"/>
                    </a:cubicBezTo>
                    <a:cubicBezTo>
                      <a:pt x="131" y="157"/>
                      <a:pt x="123" y="153"/>
                      <a:pt x="121" y="153"/>
                    </a:cubicBezTo>
                    <a:cubicBezTo>
                      <a:pt x="118" y="155"/>
                      <a:pt x="120" y="153"/>
                      <a:pt x="115" y="152"/>
                    </a:cubicBezTo>
                    <a:cubicBezTo>
                      <a:pt x="112" y="152"/>
                      <a:pt x="114" y="153"/>
                      <a:pt x="111" y="152"/>
                    </a:cubicBezTo>
                    <a:cubicBezTo>
                      <a:pt x="109" y="150"/>
                      <a:pt x="106" y="152"/>
                      <a:pt x="105" y="149"/>
                    </a:cubicBezTo>
                    <a:cubicBezTo>
                      <a:pt x="105" y="147"/>
                      <a:pt x="105" y="138"/>
                      <a:pt x="100" y="136"/>
                    </a:cubicBezTo>
                    <a:cubicBezTo>
                      <a:pt x="96" y="135"/>
                      <a:pt x="96" y="138"/>
                      <a:pt x="94" y="138"/>
                    </a:cubicBezTo>
                    <a:cubicBezTo>
                      <a:pt x="91" y="138"/>
                      <a:pt x="93" y="139"/>
                      <a:pt x="91" y="139"/>
                    </a:cubicBezTo>
                    <a:cubicBezTo>
                      <a:pt x="88" y="139"/>
                      <a:pt x="86" y="144"/>
                      <a:pt x="83" y="143"/>
                    </a:cubicBezTo>
                    <a:cubicBezTo>
                      <a:pt x="80" y="139"/>
                      <a:pt x="79" y="143"/>
                      <a:pt x="74" y="138"/>
                    </a:cubicBezTo>
                    <a:cubicBezTo>
                      <a:pt x="73" y="136"/>
                      <a:pt x="68" y="135"/>
                      <a:pt x="68" y="133"/>
                    </a:cubicBezTo>
                    <a:cubicBezTo>
                      <a:pt x="70" y="130"/>
                      <a:pt x="61" y="130"/>
                      <a:pt x="58" y="127"/>
                    </a:cubicBezTo>
                    <a:cubicBezTo>
                      <a:pt x="55" y="122"/>
                      <a:pt x="58" y="122"/>
                      <a:pt x="55" y="119"/>
                    </a:cubicBezTo>
                    <a:cubicBezTo>
                      <a:pt x="53" y="116"/>
                      <a:pt x="55" y="113"/>
                      <a:pt x="52" y="110"/>
                    </a:cubicBezTo>
                    <a:cubicBezTo>
                      <a:pt x="47" y="107"/>
                      <a:pt x="50" y="102"/>
                      <a:pt x="45" y="105"/>
                    </a:cubicBezTo>
                    <a:cubicBezTo>
                      <a:pt x="42" y="108"/>
                      <a:pt x="39" y="101"/>
                      <a:pt x="39" y="104"/>
                    </a:cubicBezTo>
                    <a:cubicBezTo>
                      <a:pt x="39" y="107"/>
                      <a:pt x="38" y="105"/>
                      <a:pt x="36" y="107"/>
                    </a:cubicBezTo>
                    <a:cubicBezTo>
                      <a:pt x="36" y="104"/>
                      <a:pt x="35" y="104"/>
                      <a:pt x="33" y="102"/>
                    </a:cubicBezTo>
                    <a:cubicBezTo>
                      <a:pt x="32" y="102"/>
                      <a:pt x="32" y="99"/>
                      <a:pt x="30" y="96"/>
                    </a:cubicBezTo>
                    <a:cubicBezTo>
                      <a:pt x="29" y="93"/>
                      <a:pt x="32" y="90"/>
                      <a:pt x="29" y="84"/>
                    </a:cubicBezTo>
                    <a:cubicBezTo>
                      <a:pt x="26" y="79"/>
                      <a:pt x="18" y="77"/>
                      <a:pt x="18" y="73"/>
                    </a:cubicBezTo>
                    <a:cubicBezTo>
                      <a:pt x="17" y="67"/>
                      <a:pt x="11" y="68"/>
                      <a:pt x="12" y="62"/>
                    </a:cubicBezTo>
                    <a:cubicBezTo>
                      <a:pt x="12" y="56"/>
                      <a:pt x="20" y="54"/>
                      <a:pt x="17" y="50"/>
                    </a:cubicBezTo>
                    <a:cubicBezTo>
                      <a:pt x="15" y="45"/>
                      <a:pt x="20" y="46"/>
                      <a:pt x="20" y="45"/>
                    </a:cubicBezTo>
                    <a:cubicBezTo>
                      <a:pt x="18" y="43"/>
                      <a:pt x="11" y="45"/>
                      <a:pt x="11" y="42"/>
                    </a:cubicBezTo>
                    <a:cubicBezTo>
                      <a:pt x="11" y="39"/>
                      <a:pt x="8" y="36"/>
                      <a:pt x="6" y="31"/>
                    </a:cubicBezTo>
                    <a:cubicBezTo>
                      <a:pt x="6" y="28"/>
                      <a:pt x="4" y="28"/>
                      <a:pt x="4" y="25"/>
                    </a:cubicBezTo>
                    <a:cubicBezTo>
                      <a:pt x="6" y="23"/>
                      <a:pt x="1" y="23"/>
                      <a:pt x="1" y="22"/>
                    </a:cubicBezTo>
                    <a:cubicBezTo>
                      <a:pt x="1" y="20"/>
                      <a:pt x="4" y="20"/>
                      <a:pt x="4" y="19"/>
                    </a:cubicBezTo>
                    <a:cubicBezTo>
                      <a:pt x="4" y="17"/>
                      <a:pt x="3" y="17"/>
                      <a:pt x="3" y="17"/>
                    </a:cubicBezTo>
                    <a:cubicBezTo>
                      <a:pt x="3" y="15"/>
                      <a:pt x="3" y="14"/>
                      <a:pt x="3" y="12"/>
                    </a:cubicBezTo>
                    <a:cubicBezTo>
                      <a:pt x="3" y="11"/>
                      <a:pt x="1" y="11"/>
                      <a:pt x="1" y="11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8"/>
                      <a:pt x="0" y="8"/>
                      <a:pt x="0" y="6"/>
                    </a:cubicBezTo>
                    <a:cubicBezTo>
                      <a:pt x="0" y="5"/>
                      <a:pt x="3" y="6"/>
                      <a:pt x="3" y="6"/>
                    </a:cubicBezTo>
                    <a:cubicBezTo>
                      <a:pt x="4" y="5"/>
                      <a:pt x="3" y="0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9" y="6"/>
                      <a:pt x="11" y="11"/>
                      <a:pt x="15" y="12"/>
                    </a:cubicBezTo>
                    <a:cubicBezTo>
                      <a:pt x="17" y="12"/>
                      <a:pt x="17" y="12"/>
                      <a:pt x="18" y="12"/>
                    </a:cubicBezTo>
                    <a:cubicBezTo>
                      <a:pt x="18" y="12"/>
                      <a:pt x="18" y="11"/>
                      <a:pt x="20" y="11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1" y="12"/>
                      <a:pt x="21" y="12"/>
                      <a:pt x="21" y="11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6" y="6"/>
                      <a:pt x="27" y="6"/>
                    </a:cubicBezTo>
                    <a:cubicBezTo>
                      <a:pt x="27" y="5"/>
                      <a:pt x="30" y="2"/>
                      <a:pt x="32" y="3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5" y="6"/>
                      <a:pt x="33" y="6"/>
                      <a:pt x="33" y="8"/>
                    </a:cubicBezTo>
                    <a:cubicBezTo>
                      <a:pt x="33" y="9"/>
                      <a:pt x="35" y="9"/>
                      <a:pt x="35" y="9"/>
                    </a:cubicBezTo>
                    <a:cubicBezTo>
                      <a:pt x="35" y="11"/>
                      <a:pt x="32" y="11"/>
                      <a:pt x="32" y="11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33" y="12"/>
                      <a:pt x="33" y="12"/>
                      <a:pt x="33" y="14"/>
                    </a:cubicBezTo>
                    <a:cubicBezTo>
                      <a:pt x="33" y="14"/>
                      <a:pt x="33" y="15"/>
                      <a:pt x="35" y="15"/>
                    </a:cubicBezTo>
                    <a:cubicBezTo>
                      <a:pt x="35" y="14"/>
                      <a:pt x="35" y="14"/>
                      <a:pt x="35" y="14"/>
                    </a:cubicBezTo>
                    <a:cubicBezTo>
                      <a:pt x="36" y="15"/>
                      <a:pt x="35" y="19"/>
                      <a:pt x="39" y="17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148" name="Freeform 48"/>
              <p:cNvSpPr>
                <a:spLocks/>
              </p:cNvSpPr>
              <p:nvPr/>
            </p:nvSpPr>
            <p:spPr bwMode="auto">
              <a:xfrm>
                <a:off x="3102" y="2232"/>
                <a:ext cx="287" cy="139"/>
              </a:xfrm>
              <a:custGeom>
                <a:avLst/>
                <a:gdLst/>
                <a:ahLst/>
                <a:cxnLst>
                  <a:cxn ang="0">
                    <a:pos x="139" y="14"/>
                  </a:cxn>
                  <a:cxn ang="0">
                    <a:pos x="140" y="19"/>
                  </a:cxn>
                  <a:cxn ang="0">
                    <a:pos x="140" y="24"/>
                  </a:cxn>
                  <a:cxn ang="0">
                    <a:pos x="146" y="27"/>
                  </a:cxn>
                  <a:cxn ang="0">
                    <a:pos x="148" y="30"/>
                  </a:cxn>
                  <a:cxn ang="0">
                    <a:pos x="142" y="33"/>
                  </a:cxn>
                  <a:cxn ang="0">
                    <a:pos x="143" y="38"/>
                  </a:cxn>
                  <a:cxn ang="0">
                    <a:pos x="145" y="44"/>
                  </a:cxn>
                  <a:cxn ang="0">
                    <a:pos x="143" y="49"/>
                  </a:cxn>
                  <a:cxn ang="0">
                    <a:pos x="148" y="58"/>
                  </a:cxn>
                  <a:cxn ang="0">
                    <a:pos x="145" y="60"/>
                  </a:cxn>
                  <a:cxn ang="0">
                    <a:pos x="139" y="56"/>
                  </a:cxn>
                  <a:cxn ang="0">
                    <a:pos x="134" y="55"/>
                  </a:cxn>
                  <a:cxn ang="0">
                    <a:pos x="133" y="55"/>
                  </a:cxn>
                  <a:cxn ang="0">
                    <a:pos x="133" y="55"/>
                  </a:cxn>
                  <a:cxn ang="0">
                    <a:pos x="130" y="56"/>
                  </a:cxn>
                  <a:cxn ang="0">
                    <a:pos x="124" y="58"/>
                  </a:cxn>
                  <a:cxn ang="0">
                    <a:pos x="104" y="63"/>
                  </a:cxn>
                  <a:cxn ang="0">
                    <a:pos x="90" y="63"/>
                  </a:cxn>
                  <a:cxn ang="0">
                    <a:pos x="84" y="61"/>
                  </a:cxn>
                  <a:cxn ang="0">
                    <a:pos x="84" y="67"/>
                  </a:cxn>
                  <a:cxn ang="0">
                    <a:pos x="79" y="72"/>
                  </a:cxn>
                  <a:cxn ang="0">
                    <a:pos x="78" y="67"/>
                  </a:cxn>
                  <a:cxn ang="0">
                    <a:pos x="75" y="63"/>
                  </a:cxn>
                  <a:cxn ang="0">
                    <a:pos x="55" y="70"/>
                  </a:cxn>
                  <a:cxn ang="0">
                    <a:pos x="35" y="67"/>
                  </a:cxn>
                  <a:cxn ang="0">
                    <a:pos x="24" y="64"/>
                  </a:cxn>
                  <a:cxn ang="0">
                    <a:pos x="15" y="63"/>
                  </a:cxn>
                  <a:cxn ang="0">
                    <a:pos x="15" y="60"/>
                  </a:cxn>
                  <a:cxn ang="0">
                    <a:pos x="11" y="56"/>
                  </a:cxn>
                  <a:cxn ang="0">
                    <a:pos x="9" y="50"/>
                  </a:cxn>
                  <a:cxn ang="0">
                    <a:pos x="3" y="46"/>
                  </a:cxn>
                  <a:cxn ang="0">
                    <a:pos x="6" y="42"/>
                  </a:cxn>
                  <a:cxn ang="0">
                    <a:pos x="5" y="35"/>
                  </a:cxn>
                  <a:cxn ang="0">
                    <a:pos x="0" y="28"/>
                  </a:cxn>
                  <a:cxn ang="0">
                    <a:pos x="11" y="22"/>
                  </a:cxn>
                  <a:cxn ang="0">
                    <a:pos x="15" y="21"/>
                  </a:cxn>
                  <a:cxn ang="0">
                    <a:pos x="26" y="19"/>
                  </a:cxn>
                  <a:cxn ang="0">
                    <a:pos x="24" y="14"/>
                  </a:cxn>
                  <a:cxn ang="0">
                    <a:pos x="37" y="13"/>
                  </a:cxn>
                  <a:cxn ang="0">
                    <a:pos x="55" y="5"/>
                  </a:cxn>
                  <a:cxn ang="0">
                    <a:pos x="76" y="7"/>
                  </a:cxn>
                  <a:cxn ang="0">
                    <a:pos x="89" y="14"/>
                  </a:cxn>
                  <a:cxn ang="0">
                    <a:pos x="108" y="14"/>
                  </a:cxn>
                  <a:cxn ang="0">
                    <a:pos x="127" y="10"/>
                  </a:cxn>
                  <a:cxn ang="0">
                    <a:pos x="131" y="8"/>
                  </a:cxn>
                  <a:cxn ang="0">
                    <a:pos x="136" y="11"/>
                  </a:cxn>
                  <a:cxn ang="0">
                    <a:pos x="139" y="13"/>
                  </a:cxn>
                </a:cxnLst>
                <a:rect l="0" t="0" r="r" b="b"/>
                <a:pathLst>
                  <a:path w="148" h="72">
                    <a:moveTo>
                      <a:pt x="139" y="14"/>
                    </a:moveTo>
                    <a:cubicBezTo>
                      <a:pt x="139" y="14"/>
                      <a:pt x="139" y="14"/>
                      <a:pt x="139" y="14"/>
                    </a:cubicBezTo>
                    <a:cubicBezTo>
                      <a:pt x="139" y="14"/>
                      <a:pt x="137" y="14"/>
                      <a:pt x="139" y="14"/>
                    </a:cubicBezTo>
                    <a:cubicBezTo>
                      <a:pt x="139" y="16"/>
                      <a:pt x="140" y="18"/>
                      <a:pt x="140" y="19"/>
                    </a:cubicBezTo>
                    <a:cubicBezTo>
                      <a:pt x="140" y="21"/>
                      <a:pt x="139" y="21"/>
                      <a:pt x="139" y="22"/>
                    </a:cubicBezTo>
                    <a:cubicBezTo>
                      <a:pt x="139" y="24"/>
                      <a:pt x="140" y="24"/>
                      <a:pt x="140" y="24"/>
                    </a:cubicBezTo>
                    <a:cubicBezTo>
                      <a:pt x="140" y="25"/>
                      <a:pt x="139" y="25"/>
                      <a:pt x="139" y="25"/>
                    </a:cubicBezTo>
                    <a:cubicBezTo>
                      <a:pt x="142" y="27"/>
                      <a:pt x="145" y="25"/>
                      <a:pt x="146" y="27"/>
                    </a:cubicBezTo>
                    <a:cubicBezTo>
                      <a:pt x="148" y="28"/>
                      <a:pt x="148" y="28"/>
                      <a:pt x="148" y="30"/>
                    </a:cubicBezTo>
                    <a:cubicBezTo>
                      <a:pt x="148" y="30"/>
                      <a:pt x="148" y="30"/>
                      <a:pt x="148" y="30"/>
                    </a:cubicBezTo>
                    <a:cubicBezTo>
                      <a:pt x="145" y="27"/>
                      <a:pt x="146" y="32"/>
                      <a:pt x="145" y="33"/>
                    </a:cubicBezTo>
                    <a:cubicBezTo>
                      <a:pt x="145" y="33"/>
                      <a:pt x="142" y="32"/>
                      <a:pt x="142" y="33"/>
                    </a:cubicBezTo>
                    <a:cubicBezTo>
                      <a:pt x="142" y="35"/>
                      <a:pt x="143" y="35"/>
                      <a:pt x="143" y="36"/>
                    </a:cubicBezTo>
                    <a:cubicBezTo>
                      <a:pt x="143" y="38"/>
                      <a:pt x="143" y="38"/>
                      <a:pt x="143" y="38"/>
                    </a:cubicBezTo>
                    <a:cubicBezTo>
                      <a:pt x="143" y="38"/>
                      <a:pt x="145" y="38"/>
                      <a:pt x="145" y="39"/>
                    </a:cubicBezTo>
                    <a:cubicBezTo>
                      <a:pt x="145" y="41"/>
                      <a:pt x="145" y="42"/>
                      <a:pt x="145" y="44"/>
                    </a:cubicBezTo>
                    <a:cubicBezTo>
                      <a:pt x="145" y="44"/>
                      <a:pt x="146" y="44"/>
                      <a:pt x="146" y="46"/>
                    </a:cubicBezTo>
                    <a:cubicBezTo>
                      <a:pt x="146" y="47"/>
                      <a:pt x="143" y="47"/>
                      <a:pt x="143" y="49"/>
                    </a:cubicBezTo>
                    <a:cubicBezTo>
                      <a:pt x="143" y="50"/>
                      <a:pt x="148" y="50"/>
                      <a:pt x="146" y="52"/>
                    </a:cubicBezTo>
                    <a:cubicBezTo>
                      <a:pt x="146" y="55"/>
                      <a:pt x="148" y="55"/>
                      <a:pt x="148" y="58"/>
                    </a:cubicBezTo>
                    <a:cubicBezTo>
                      <a:pt x="148" y="58"/>
                      <a:pt x="148" y="58"/>
                      <a:pt x="146" y="58"/>
                    </a:cubicBezTo>
                    <a:cubicBezTo>
                      <a:pt x="145" y="60"/>
                      <a:pt x="145" y="60"/>
                      <a:pt x="145" y="60"/>
                    </a:cubicBezTo>
                    <a:cubicBezTo>
                      <a:pt x="143" y="58"/>
                      <a:pt x="145" y="56"/>
                      <a:pt x="143" y="56"/>
                    </a:cubicBezTo>
                    <a:cubicBezTo>
                      <a:pt x="142" y="55"/>
                      <a:pt x="142" y="58"/>
                      <a:pt x="139" y="56"/>
                    </a:cubicBezTo>
                    <a:cubicBezTo>
                      <a:pt x="137" y="56"/>
                      <a:pt x="137" y="55"/>
                      <a:pt x="136" y="55"/>
                    </a:cubicBezTo>
                    <a:cubicBezTo>
                      <a:pt x="136" y="55"/>
                      <a:pt x="136" y="55"/>
                      <a:pt x="134" y="55"/>
                    </a:cubicBezTo>
                    <a:cubicBezTo>
                      <a:pt x="134" y="56"/>
                      <a:pt x="134" y="56"/>
                      <a:pt x="134" y="56"/>
                    </a:cubicBezTo>
                    <a:cubicBezTo>
                      <a:pt x="134" y="56"/>
                      <a:pt x="134" y="55"/>
                      <a:pt x="133" y="55"/>
                    </a:cubicBezTo>
                    <a:cubicBezTo>
                      <a:pt x="133" y="55"/>
                      <a:pt x="133" y="55"/>
                      <a:pt x="133" y="55"/>
                    </a:cubicBezTo>
                    <a:cubicBezTo>
                      <a:pt x="133" y="55"/>
                      <a:pt x="133" y="55"/>
                      <a:pt x="133" y="55"/>
                    </a:cubicBezTo>
                    <a:cubicBezTo>
                      <a:pt x="131" y="56"/>
                      <a:pt x="131" y="58"/>
                      <a:pt x="130" y="58"/>
                    </a:cubicBezTo>
                    <a:cubicBezTo>
                      <a:pt x="130" y="56"/>
                      <a:pt x="130" y="56"/>
                      <a:pt x="130" y="56"/>
                    </a:cubicBezTo>
                    <a:cubicBezTo>
                      <a:pt x="130" y="56"/>
                      <a:pt x="128" y="55"/>
                      <a:pt x="128" y="56"/>
                    </a:cubicBezTo>
                    <a:cubicBezTo>
                      <a:pt x="127" y="58"/>
                      <a:pt x="125" y="58"/>
                      <a:pt x="124" y="58"/>
                    </a:cubicBezTo>
                    <a:cubicBezTo>
                      <a:pt x="121" y="58"/>
                      <a:pt x="119" y="58"/>
                      <a:pt x="117" y="58"/>
                    </a:cubicBezTo>
                    <a:cubicBezTo>
                      <a:pt x="113" y="60"/>
                      <a:pt x="110" y="63"/>
                      <a:pt x="104" y="63"/>
                    </a:cubicBezTo>
                    <a:cubicBezTo>
                      <a:pt x="101" y="63"/>
                      <a:pt x="101" y="61"/>
                      <a:pt x="98" y="60"/>
                    </a:cubicBezTo>
                    <a:cubicBezTo>
                      <a:pt x="95" y="60"/>
                      <a:pt x="93" y="63"/>
                      <a:pt x="90" y="63"/>
                    </a:cubicBezTo>
                    <a:cubicBezTo>
                      <a:pt x="89" y="63"/>
                      <a:pt x="89" y="63"/>
                      <a:pt x="89" y="63"/>
                    </a:cubicBezTo>
                    <a:cubicBezTo>
                      <a:pt x="87" y="63"/>
                      <a:pt x="84" y="61"/>
                      <a:pt x="84" y="61"/>
                    </a:cubicBezTo>
                    <a:cubicBezTo>
                      <a:pt x="84" y="61"/>
                      <a:pt x="82" y="64"/>
                      <a:pt x="84" y="66"/>
                    </a:cubicBezTo>
                    <a:cubicBezTo>
                      <a:pt x="84" y="67"/>
                      <a:pt x="84" y="67"/>
                      <a:pt x="84" y="67"/>
                    </a:cubicBezTo>
                    <a:cubicBezTo>
                      <a:pt x="82" y="67"/>
                      <a:pt x="82" y="67"/>
                      <a:pt x="82" y="67"/>
                    </a:cubicBezTo>
                    <a:cubicBezTo>
                      <a:pt x="81" y="67"/>
                      <a:pt x="81" y="72"/>
                      <a:pt x="79" y="72"/>
                    </a:cubicBezTo>
                    <a:cubicBezTo>
                      <a:pt x="79" y="72"/>
                      <a:pt x="79" y="70"/>
                      <a:pt x="78" y="70"/>
                    </a:cubicBezTo>
                    <a:cubicBezTo>
                      <a:pt x="79" y="69"/>
                      <a:pt x="78" y="69"/>
                      <a:pt x="78" y="67"/>
                    </a:cubicBezTo>
                    <a:cubicBezTo>
                      <a:pt x="76" y="66"/>
                      <a:pt x="81" y="64"/>
                      <a:pt x="81" y="61"/>
                    </a:cubicBezTo>
                    <a:cubicBezTo>
                      <a:pt x="79" y="60"/>
                      <a:pt x="79" y="60"/>
                      <a:pt x="75" y="63"/>
                    </a:cubicBezTo>
                    <a:cubicBezTo>
                      <a:pt x="72" y="67"/>
                      <a:pt x="72" y="56"/>
                      <a:pt x="64" y="64"/>
                    </a:cubicBezTo>
                    <a:cubicBezTo>
                      <a:pt x="60" y="70"/>
                      <a:pt x="60" y="67"/>
                      <a:pt x="55" y="70"/>
                    </a:cubicBezTo>
                    <a:cubicBezTo>
                      <a:pt x="50" y="72"/>
                      <a:pt x="50" y="64"/>
                      <a:pt x="41" y="61"/>
                    </a:cubicBezTo>
                    <a:cubicBezTo>
                      <a:pt x="32" y="58"/>
                      <a:pt x="37" y="66"/>
                      <a:pt x="35" y="67"/>
                    </a:cubicBezTo>
                    <a:cubicBezTo>
                      <a:pt x="34" y="69"/>
                      <a:pt x="34" y="66"/>
                      <a:pt x="31" y="69"/>
                    </a:cubicBezTo>
                    <a:cubicBezTo>
                      <a:pt x="29" y="70"/>
                      <a:pt x="24" y="67"/>
                      <a:pt x="24" y="64"/>
                    </a:cubicBezTo>
                    <a:cubicBezTo>
                      <a:pt x="23" y="60"/>
                      <a:pt x="23" y="64"/>
                      <a:pt x="20" y="63"/>
                    </a:cubicBezTo>
                    <a:cubicBezTo>
                      <a:pt x="18" y="60"/>
                      <a:pt x="15" y="66"/>
                      <a:pt x="15" y="63"/>
                    </a:cubicBezTo>
                    <a:cubicBezTo>
                      <a:pt x="15" y="61"/>
                      <a:pt x="11" y="64"/>
                      <a:pt x="11" y="63"/>
                    </a:cubicBezTo>
                    <a:cubicBezTo>
                      <a:pt x="9" y="61"/>
                      <a:pt x="14" y="63"/>
                      <a:pt x="15" y="60"/>
                    </a:cubicBezTo>
                    <a:cubicBezTo>
                      <a:pt x="17" y="58"/>
                      <a:pt x="11" y="61"/>
                      <a:pt x="9" y="60"/>
                    </a:cubicBezTo>
                    <a:cubicBezTo>
                      <a:pt x="8" y="56"/>
                      <a:pt x="12" y="60"/>
                      <a:pt x="11" y="56"/>
                    </a:cubicBezTo>
                    <a:cubicBezTo>
                      <a:pt x="11" y="55"/>
                      <a:pt x="9" y="56"/>
                      <a:pt x="9" y="55"/>
                    </a:cubicBezTo>
                    <a:cubicBezTo>
                      <a:pt x="9" y="52"/>
                      <a:pt x="8" y="53"/>
                      <a:pt x="9" y="50"/>
                    </a:cubicBezTo>
                    <a:cubicBezTo>
                      <a:pt x="11" y="47"/>
                      <a:pt x="8" y="49"/>
                      <a:pt x="6" y="47"/>
                    </a:cubicBezTo>
                    <a:cubicBezTo>
                      <a:pt x="5" y="46"/>
                      <a:pt x="5" y="49"/>
                      <a:pt x="3" y="46"/>
                    </a:cubicBezTo>
                    <a:cubicBezTo>
                      <a:pt x="2" y="44"/>
                      <a:pt x="3" y="39"/>
                      <a:pt x="5" y="42"/>
                    </a:cubicBezTo>
                    <a:cubicBezTo>
                      <a:pt x="5" y="47"/>
                      <a:pt x="9" y="44"/>
                      <a:pt x="6" y="42"/>
                    </a:cubicBezTo>
                    <a:cubicBezTo>
                      <a:pt x="3" y="41"/>
                      <a:pt x="9" y="39"/>
                      <a:pt x="6" y="38"/>
                    </a:cubicBezTo>
                    <a:cubicBezTo>
                      <a:pt x="5" y="38"/>
                      <a:pt x="8" y="36"/>
                      <a:pt x="5" y="35"/>
                    </a:cubicBezTo>
                    <a:cubicBezTo>
                      <a:pt x="3" y="33"/>
                      <a:pt x="9" y="30"/>
                      <a:pt x="5" y="32"/>
                    </a:cubicBezTo>
                    <a:cubicBezTo>
                      <a:pt x="0" y="33"/>
                      <a:pt x="0" y="33"/>
                      <a:pt x="0" y="28"/>
                    </a:cubicBezTo>
                    <a:cubicBezTo>
                      <a:pt x="2" y="25"/>
                      <a:pt x="2" y="27"/>
                      <a:pt x="3" y="25"/>
                    </a:cubicBezTo>
                    <a:cubicBezTo>
                      <a:pt x="6" y="21"/>
                      <a:pt x="9" y="21"/>
                      <a:pt x="11" y="22"/>
                    </a:cubicBezTo>
                    <a:cubicBezTo>
                      <a:pt x="11" y="24"/>
                      <a:pt x="14" y="24"/>
                      <a:pt x="12" y="22"/>
                    </a:cubicBezTo>
                    <a:cubicBezTo>
                      <a:pt x="11" y="21"/>
                      <a:pt x="17" y="19"/>
                      <a:pt x="15" y="21"/>
                    </a:cubicBezTo>
                    <a:cubicBezTo>
                      <a:pt x="15" y="22"/>
                      <a:pt x="23" y="22"/>
                      <a:pt x="23" y="22"/>
                    </a:cubicBezTo>
                    <a:cubicBezTo>
                      <a:pt x="24" y="21"/>
                      <a:pt x="17" y="21"/>
                      <a:pt x="26" y="19"/>
                    </a:cubicBezTo>
                    <a:cubicBezTo>
                      <a:pt x="34" y="18"/>
                      <a:pt x="28" y="19"/>
                      <a:pt x="26" y="18"/>
                    </a:cubicBezTo>
                    <a:cubicBezTo>
                      <a:pt x="24" y="16"/>
                      <a:pt x="23" y="16"/>
                      <a:pt x="24" y="14"/>
                    </a:cubicBezTo>
                    <a:cubicBezTo>
                      <a:pt x="24" y="13"/>
                      <a:pt x="24" y="13"/>
                      <a:pt x="29" y="13"/>
                    </a:cubicBezTo>
                    <a:cubicBezTo>
                      <a:pt x="32" y="14"/>
                      <a:pt x="32" y="11"/>
                      <a:pt x="37" y="13"/>
                    </a:cubicBezTo>
                    <a:cubicBezTo>
                      <a:pt x="40" y="14"/>
                      <a:pt x="41" y="14"/>
                      <a:pt x="43" y="13"/>
                    </a:cubicBezTo>
                    <a:cubicBezTo>
                      <a:pt x="43" y="11"/>
                      <a:pt x="46" y="8"/>
                      <a:pt x="55" y="5"/>
                    </a:cubicBezTo>
                    <a:cubicBezTo>
                      <a:pt x="63" y="2"/>
                      <a:pt x="66" y="7"/>
                      <a:pt x="70" y="4"/>
                    </a:cubicBezTo>
                    <a:cubicBezTo>
                      <a:pt x="75" y="0"/>
                      <a:pt x="70" y="10"/>
                      <a:pt x="76" y="7"/>
                    </a:cubicBezTo>
                    <a:cubicBezTo>
                      <a:pt x="82" y="5"/>
                      <a:pt x="79" y="13"/>
                      <a:pt x="84" y="11"/>
                    </a:cubicBezTo>
                    <a:cubicBezTo>
                      <a:pt x="87" y="10"/>
                      <a:pt x="84" y="11"/>
                      <a:pt x="89" y="14"/>
                    </a:cubicBezTo>
                    <a:cubicBezTo>
                      <a:pt x="93" y="16"/>
                      <a:pt x="90" y="11"/>
                      <a:pt x="95" y="14"/>
                    </a:cubicBezTo>
                    <a:cubicBezTo>
                      <a:pt x="98" y="19"/>
                      <a:pt x="104" y="11"/>
                      <a:pt x="108" y="14"/>
                    </a:cubicBezTo>
                    <a:cubicBezTo>
                      <a:pt x="113" y="19"/>
                      <a:pt x="122" y="11"/>
                      <a:pt x="122" y="10"/>
                    </a:cubicBezTo>
                    <a:cubicBezTo>
                      <a:pt x="125" y="11"/>
                      <a:pt x="124" y="10"/>
                      <a:pt x="127" y="10"/>
                    </a:cubicBezTo>
                    <a:cubicBezTo>
                      <a:pt x="127" y="10"/>
                      <a:pt x="130" y="11"/>
                      <a:pt x="130" y="10"/>
                    </a:cubicBezTo>
                    <a:cubicBezTo>
                      <a:pt x="131" y="8"/>
                      <a:pt x="131" y="8"/>
                      <a:pt x="131" y="8"/>
                    </a:cubicBezTo>
                    <a:cubicBezTo>
                      <a:pt x="131" y="8"/>
                      <a:pt x="133" y="8"/>
                      <a:pt x="136" y="11"/>
                    </a:cubicBezTo>
                    <a:cubicBezTo>
                      <a:pt x="136" y="11"/>
                      <a:pt x="136" y="11"/>
                      <a:pt x="136" y="11"/>
                    </a:cubicBezTo>
                    <a:cubicBezTo>
                      <a:pt x="136" y="13"/>
                      <a:pt x="136" y="13"/>
                      <a:pt x="136" y="13"/>
                    </a:cubicBezTo>
                    <a:cubicBezTo>
                      <a:pt x="137" y="14"/>
                      <a:pt x="137" y="13"/>
                      <a:pt x="139" y="13"/>
                    </a:cubicBezTo>
                    <a:cubicBezTo>
                      <a:pt x="139" y="14"/>
                      <a:pt x="139" y="14"/>
                      <a:pt x="139" y="14"/>
                    </a:cubicBezTo>
                  </a:path>
                </a:pathLst>
              </a:custGeom>
              <a:solidFill>
                <a:srgbClr val="002060"/>
              </a:solidFill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149" name="Freeform 49"/>
              <p:cNvSpPr>
                <a:spLocks/>
              </p:cNvSpPr>
              <p:nvPr/>
            </p:nvSpPr>
            <p:spPr bwMode="auto">
              <a:xfrm>
                <a:off x="3505" y="2220"/>
                <a:ext cx="224" cy="167"/>
              </a:xfrm>
              <a:custGeom>
                <a:avLst/>
                <a:gdLst/>
                <a:ahLst/>
                <a:cxnLst>
                  <a:cxn ang="0">
                    <a:pos x="2" y="16"/>
                  </a:cxn>
                  <a:cxn ang="0">
                    <a:pos x="5" y="14"/>
                  </a:cxn>
                  <a:cxn ang="0">
                    <a:pos x="13" y="11"/>
                  </a:cxn>
                  <a:cxn ang="0">
                    <a:pos x="17" y="24"/>
                  </a:cxn>
                  <a:cxn ang="0">
                    <a:pos x="11" y="24"/>
                  </a:cxn>
                  <a:cxn ang="0">
                    <a:pos x="7" y="24"/>
                  </a:cxn>
                  <a:cxn ang="0">
                    <a:pos x="3" y="30"/>
                  </a:cxn>
                  <a:cxn ang="0">
                    <a:pos x="7" y="33"/>
                  </a:cxn>
                  <a:cxn ang="0">
                    <a:pos x="9" y="36"/>
                  </a:cxn>
                  <a:cxn ang="0">
                    <a:pos x="8" y="36"/>
                  </a:cxn>
                  <a:cxn ang="0">
                    <a:pos x="8" y="39"/>
                  </a:cxn>
                  <a:cxn ang="0">
                    <a:pos x="13" y="45"/>
                  </a:cxn>
                  <a:cxn ang="0">
                    <a:pos x="13" y="61"/>
                  </a:cxn>
                  <a:cxn ang="0">
                    <a:pos x="32" y="53"/>
                  </a:cxn>
                  <a:cxn ang="0">
                    <a:pos x="40" y="53"/>
                  </a:cxn>
                  <a:cxn ang="0">
                    <a:pos x="52" y="58"/>
                  </a:cxn>
                  <a:cxn ang="0">
                    <a:pos x="64" y="68"/>
                  </a:cxn>
                  <a:cxn ang="0">
                    <a:pos x="71" y="73"/>
                  </a:cxn>
                  <a:cxn ang="0">
                    <a:pos x="71" y="81"/>
                  </a:cxn>
                  <a:cxn ang="0">
                    <a:pos x="81" y="84"/>
                  </a:cxn>
                  <a:cxn ang="0">
                    <a:pos x="98" y="68"/>
                  </a:cxn>
                  <a:cxn ang="0">
                    <a:pos x="113" y="61"/>
                  </a:cxn>
                  <a:cxn ang="0">
                    <a:pos x="107" y="51"/>
                  </a:cxn>
                  <a:cxn ang="0">
                    <a:pos x="84" y="34"/>
                  </a:cxn>
                  <a:cxn ang="0">
                    <a:pos x="75" y="19"/>
                  </a:cxn>
                  <a:cxn ang="0">
                    <a:pos x="63" y="17"/>
                  </a:cxn>
                  <a:cxn ang="0">
                    <a:pos x="63" y="11"/>
                  </a:cxn>
                  <a:cxn ang="0">
                    <a:pos x="54" y="5"/>
                  </a:cxn>
                  <a:cxn ang="0">
                    <a:pos x="46" y="4"/>
                  </a:cxn>
                  <a:cxn ang="0">
                    <a:pos x="37" y="11"/>
                  </a:cxn>
                  <a:cxn ang="0">
                    <a:pos x="29" y="17"/>
                  </a:cxn>
                  <a:cxn ang="0">
                    <a:pos x="19" y="10"/>
                  </a:cxn>
                  <a:cxn ang="0">
                    <a:pos x="5" y="10"/>
                  </a:cxn>
                </a:cxnLst>
                <a:rect l="0" t="0" r="r" b="b"/>
                <a:pathLst>
                  <a:path w="115" h="86">
                    <a:moveTo>
                      <a:pt x="0" y="13"/>
                    </a:moveTo>
                    <a:cubicBezTo>
                      <a:pt x="3" y="14"/>
                      <a:pt x="2" y="14"/>
                      <a:pt x="2" y="16"/>
                    </a:cubicBezTo>
                    <a:cubicBezTo>
                      <a:pt x="3" y="17"/>
                      <a:pt x="3" y="21"/>
                      <a:pt x="3" y="17"/>
                    </a:cubicBezTo>
                    <a:cubicBezTo>
                      <a:pt x="3" y="16"/>
                      <a:pt x="5" y="14"/>
                      <a:pt x="5" y="14"/>
                    </a:cubicBezTo>
                    <a:cubicBezTo>
                      <a:pt x="3" y="14"/>
                      <a:pt x="3" y="10"/>
                      <a:pt x="8" y="10"/>
                    </a:cubicBezTo>
                    <a:cubicBezTo>
                      <a:pt x="11" y="8"/>
                      <a:pt x="13" y="8"/>
                      <a:pt x="13" y="11"/>
                    </a:cubicBezTo>
                    <a:cubicBezTo>
                      <a:pt x="13" y="13"/>
                      <a:pt x="13" y="16"/>
                      <a:pt x="17" y="19"/>
                    </a:cubicBezTo>
                    <a:cubicBezTo>
                      <a:pt x="22" y="21"/>
                      <a:pt x="17" y="25"/>
                      <a:pt x="17" y="24"/>
                    </a:cubicBezTo>
                    <a:cubicBezTo>
                      <a:pt x="16" y="22"/>
                      <a:pt x="14" y="22"/>
                      <a:pt x="16" y="24"/>
                    </a:cubicBezTo>
                    <a:cubicBezTo>
                      <a:pt x="16" y="25"/>
                      <a:pt x="11" y="27"/>
                      <a:pt x="11" y="24"/>
                    </a:cubicBezTo>
                    <a:cubicBezTo>
                      <a:pt x="11" y="21"/>
                      <a:pt x="9" y="25"/>
                      <a:pt x="8" y="24"/>
                    </a:cubicBezTo>
                    <a:cubicBezTo>
                      <a:pt x="8" y="22"/>
                      <a:pt x="7" y="25"/>
                      <a:pt x="7" y="24"/>
                    </a:cubicBezTo>
                    <a:cubicBezTo>
                      <a:pt x="7" y="22"/>
                      <a:pt x="3" y="19"/>
                      <a:pt x="5" y="22"/>
                    </a:cubicBezTo>
                    <a:cubicBezTo>
                      <a:pt x="5" y="25"/>
                      <a:pt x="2" y="28"/>
                      <a:pt x="3" y="30"/>
                    </a:cubicBezTo>
                    <a:cubicBezTo>
                      <a:pt x="3" y="31"/>
                      <a:pt x="5" y="36"/>
                      <a:pt x="5" y="34"/>
                    </a:cubicBezTo>
                    <a:cubicBezTo>
                      <a:pt x="7" y="34"/>
                      <a:pt x="5" y="33"/>
                      <a:pt x="7" y="33"/>
                    </a:cubicBezTo>
                    <a:cubicBezTo>
                      <a:pt x="8" y="33"/>
                      <a:pt x="9" y="31"/>
                      <a:pt x="9" y="33"/>
                    </a:cubicBezTo>
                    <a:cubicBezTo>
                      <a:pt x="8" y="36"/>
                      <a:pt x="8" y="36"/>
                      <a:pt x="9" y="36"/>
                    </a:cubicBezTo>
                    <a:cubicBezTo>
                      <a:pt x="11" y="36"/>
                      <a:pt x="11" y="38"/>
                      <a:pt x="9" y="38"/>
                    </a:cubicBezTo>
                    <a:cubicBezTo>
                      <a:pt x="7" y="38"/>
                      <a:pt x="8" y="36"/>
                      <a:pt x="8" y="36"/>
                    </a:cubicBezTo>
                    <a:cubicBezTo>
                      <a:pt x="7" y="36"/>
                      <a:pt x="5" y="41"/>
                      <a:pt x="7" y="41"/>
                    </a:cubicBezTo>
                    <a:cubicBezTo>
                      <a:pt x="8" y="42"/>
                      <a:pt x="7" y="39"/>
                      <a:pt x="8" y="39"/>
                    </a:cubicBezTo>
                    <a:cubicBezTo>
                      <a:pt x="9" y="41"/>
                      <a:pt x="9" y="41"/>
                      <a:pt x="11" y="42"/>
                    </a:cubicBezTo>
                    <a:cubicBezTo>
                      <a:pt x="11" y="44"/>
                      <a:pt x="14" y="44"/>
                      <a:pt x="13" y="45"/>
                    </a:cubicBezTo>
                    <a:cubicBezTo>
                      <a:pt x="11" y="47"/>
                      <a:pt x="11" y="51"/>
                      <a:pt x="13" y="61"/>
                    </a:cubicBezTo>
                    <a:cubicBezTo>
                      <a:pt x="13" y="61"/>
                      <a:pt x="13" y="61"/>
                      <a:pt x="13" y="61"/>
                    </a:cubicBezTo>
                    <a:cubicBezTo>
                      <a:pt x="23" y="61"/>
                      <a:pt x="16" y="58"/>
                      <a:pt x="23" y="55"/>
                    </a:cubicBezTo>
                    <a:cubicBezTo>
                      <a:pt x="28" y="51"/>
                      <a:pt x="31" y="56"/>
                      <a:pt x="32" y="53"/>
                    </a:cubicBezTo>
                    <a:cubicBezTo>
                      <a:pt x="32" y="51"/>
                      <a:pt x="35" y="50"/>
                      <a:pt x="37" y="51"/>
                    </a:cubicBezTo>
                    <a:cubicBezTo>
                      <a:pt x="37" y="53"/>
                      <a:pt x="39" y="50"/>
                      <a:pt x="40" y="53"/>
                    </a:cubicBezTo>
                    <a:cubicBezTo>
                      <a:pt x="40" y="56"/>
                      <a:pt x="46" y="55"/>
                      <a:pt x="46" y="58"/>
                    </a:cubicBezTo>
                    <a:cubicBezTo>
                      <a:pt x="48" y="59"/>
                      <a:pt x="48" y="56"/>
                      <a:pt x="52" y="58"/>
                    </a:cubicBezTo>
                    <a:cubicBezTo>
                      <a:pt x="58" y="59"/>
                      <a:pt x="54" y="62"/>
                      <a:pt x="58" y="64"/>
                    </a:cubicBezTo>
                    <a:cubicBezTo>
                      <a:pt x="63" y="65"/>
                      <a:pt x="61" y="68"/>
                      <a:pt x="64" y="68"/>
                    </a:cubicBezTo>
                    <a:cubicBezTo>
                      <a:pt x="67" y="68"/>
                      <a:pt x="69" y="68"/>
                      <a:pt x="71" y="70"/>
                    </a:cubicBezTo>
                    <a:cubicBezTo>
                      <a:pt x="71" y="72"/>
                      <a:pt x="69" y="70"/>
                      <a:pt x="71" y="73"/>
                    </a:cubicBezTo>
                    <a:cubicBezTo>
                      <a:pt x="71" y="75"/>
                      <a:pt x="69" y="76"/>
                      <a:pt x="71" y="76"/>
                    </a:cubicBezTo>
                    <a:cubicBezTo>
                      <a:pt x="72" y="78"/>
                      <a:pt x="71" y="79"/>
                      <a:pt x="71" y="81"/>
                    </a:cubicBezTo>
                    <a:cubicBezTo>
                      <a:pt x="74" y="81"/>
                      <a:pt x="72" y="82"/>
                      <a:pt x="75" y="82"/>
                    </a:cubicBezTo>
                    <a:cubicBezTo>
                      <a:pt x="80" y="81"/>
                      <a:pt x="77" y="86"/>
                      <a:pt x="81" y="84"/>
                    </a:cubicBezTo>
                    <a:cubicBezTo>
                      <a:pt x="86" y="82"/>
                      <a:pt x="86" y="78"/>
                      <a:pt x="89" y="76"/>
                    </a:cubicBezTo>
                    <a:cubicBezTo>
                      <a:pt x="92" y="75"/>
                      <a:pt x="96" y="76"/>
                      <a:pt x="98" y="68"/>
                    </a:cubicBezTo>
                    <a:cubicBezTo>
                      <a:pt x="100" y="61"/>
                      <a:pt x="103" y="64"/>
                      <a:pt x="106" y="61"/>
                    </a:cubicBezTo>
                    <a:cubicBezTo>
                      <a:pt x="107" y="58"/>
                      <a:pt x="109" y="62"/>
                      <a:pt x="113" y="61"/>
                    </a:cubicBezTo>
                    <a:cubicBezTo>
                      <a:pt x="112" y="55"/>
                      <a:pt x="115" y="55"/>
                      <a:pt x="113" y="55"/>
                    </a:cubicBezTo>
                    <a:cubicBezTo>
                      <a:pt x="110" y="53"/>
                      <a:pt x="109" y="50"/>
                      <a:pt x="107" y="51"/>
                    </a:cubicBezTo>
                    <a:cubicBezTo>
                      <a:pt x="104" y="53"/>
                      <a:pt x="96" y="44"/>
                      <a:pt x="95" y="44"/>
                    </a:cubicBezTo>
                    <a:cubicBezTo>
                      <a:pt x="92" y="44"/>
                      <a:pt x="89" y="39"/>
                      <a:pt x="84" y="34"/>
                    </a:cubicBezTo>
                    <a:cubicBezTo>
                      <a:pt x="80" y="31"/>
                      <a:pt x="81" y="28"/>
                      <a:pt x="78" y="27"/>
                    </a:cubicBezTo>
                    <a:cubicBezTo>
                      <a:pt x="77" y="25"/>
                      <a:pt x="78" y="21"/>
                      <a:pt x="75" y="19"/>
                    </a:cubicBezTo>
                    <a:cubicBezTo>
                      <a:pt x="71" y="17"/>
                      <a:pt x="72" y="21"/>
                      <a:pt x="71" y="19"/>
                    </a:cubicBezTo>
                    <a:cubicBezTo>
                      <a:pt x="67" y="17"/>
                      <a:pt x="66" y="21"/>
                      <a:pt x="63" y="17"/>
                    </a:cubicBezTo>
                    <a:cubicBezTo>
                      <a:pt x="60" y="14"/>
                      <a:pt x="63" y="16"/>
                      <a:pt x="61" y="14"/>
                    </a:cubicBezTo>
                    <a:cubicBezTo>
                      <a:pt x="60" y="13"/>
                      <a:pt x="64" y="13"/>
                      <a:pt x="63" y="11"/>
                    </a:cubicBezTo>
                    <a:cubicBezTo>
                      <a:pt x="58" y="8"/>
                      <a:pt x="64" y="7"/>
                      <a:pt x="60" y="7"/>
                    </a:cubicBezTo>
                    <a:cubicBezTo>
                      <a:pt x="52" y="7"/>
                      <a:pt x="57" y="5"/>
                      <a:pt x="54" y="5"/>
                    </a:cubicBezTo>
                    <a:cubicBezTo>
                      <a:pt x="51" y="4"/>
                      <a:pt x="51" y="0"/>
                      <a:pt x="49" y="2"/>
                    </a:cubicBezTo>
                    <a:cubicBezTo>
                      <a:pt x="48" y="4"/>
                      <a:pt x="45" y="2"/>
                      <a:pt x="46" y="4"/>
                    </a:cubicBezTo>
                    <a:cubicBezTo>
                      <a:pt x="51" y="7"/>
                      <a:pt x="45" y="4"/>
                      <a:pt x="45" y="7"/>
                    </a:cubicBezTo>
                    <a:cubicBezTo>
                      <a:pt x="45" y="10"/>
                      <a:pt x="39" y="7"/>
                      <a:pt x="37" y="11"/>
                    </a:cubicBezTo>
                    <a:cubicBezTo>
                      <a:pt x="35" y="16"/>
                      <a:pt x="39" y="16"/>
                      <a:pt x="39" y="17"/>
                    </a:cubicBezTo>
                    <a:cubicBezTo>
                      <a:pt x="37" y="19"/>
                      <a:pt x="32" y="17"/>
                      <a:pt x="29" y="17"/>
                    </a:cubicBezTo>
                    <a:cubicBezTo>
                      <a:pt x="26" y="17"/>
                      <a:pt x="25" y="19"/>
                      <a:pt x="25" y="17"/>
                    </a:cubicBezTo>
                    <a:cubicBezTo>
                      <a:pt x="20" y="11"/>
                      <a:pt x="22" y="11"/>
                      <a:pt x="19" y="10"/>
                    </a:cubicBezTo>
                    <a:cubicBezTo>
                      <a:pt x="17" y="8"/>
                      <a:pt x="16" y="5"/>
                      <a:pt x="13" y="7"/>
                    </a:cubicBezTo>
                    <a:cubicBezTo>
                      <a:pt x="9" y="7"/>
                      <a:pt x="7" y="8"/>
                      <a:pt x="5" y="10"/>
                    </a:cubicBezTo>
                    <a:cubicBezTo>
                      <a:pt x="2" y="11"/>
                      <a:pt x="0" y="13"/>
                      <a:pt x="0" y="13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150" name="Freeform 50"/>
              <p:cNvSpPr>
                <a:spLocks/>
              </p:cNvSpPr>
              <p:nvPr/>
            </p:nvSpPr>
            <p:spPr bwMode="auto">
              <a:xfrm>
                <a:off x="3560" y="2160"/>
                <a:ext cx="271" cy="184"/>
              </a:xfrm>
              <a:custGeom>
                <a:avLst/>
                <a:gdLst/>
                <a:ahLst/>
                <a:cxnLst>
                  <a:cxn ang="0">
                    <a:pos x="41" y="20"/>
                  </a:cxn>
                  <a:cxn ang="0">
                    <a:pos x="32" y="25"/>
                  </a:cxn>
                  <a:cxn ang="0">
                    <a:pos x="20" y="22"/>
                  </a:cxn>
                  <a:cxn ang="0">
                    <a:pos x="21" y="0"/>
                  </a:cxn>
                  <a:cxn ang="0">
                    <a:pos x="1" y="11"/>
                  </a:cxn>
                  <a:cxn ang="0">
                    <a:pos x="11" y="48"/>
                  </a:cxn>
                  <a:cxn ang="0">
                    <a:pos x="17" y="37"/>
                  </a:cxn>
                  <a:cxn ang="0">
                    <a:pos x="21" y="33"/>
                  </a:cxn>
                  <a:cxn ang="0">
                    <a:pos x="32" y="37"/>
                  </a:cxn>
                  <a:cxn ang="0">
                    <a:pos x="33" y="45"/>
                  </a:cxn>
                  <a:cxn ang="0">
                    <a:pos x="43" y="50"/>
                  </a:cxn>
                  <a:cxn ang="0">
                    <a:pos x="50" y="58"/>
                  </a:cxn>
                  <a:cxn ang="0">
                    <a:pos x="67" y="75"/>
                  </a:cxn>
                  <a:cxn ang="0">
                    <a:pos x="85" y="86"/>
                  </a:cxn>
                  <a:cxn ang="0">
                    <a:pos x="91" y="93"/>
                  </a:cxn>
                  <a:cxn ang="0">
                    <a:pos x="96" y="89"/>
                  </a:cxn>
                  <a:cxn ang="0">
                    <a:pos x="97" y="75"/>
                  </a:cxn>
                  <a:cxn ang="0">
                    <a:pos x="91" y="72"/>
                  </a:cxn>
                  <a:cxn ang="0">
                    <a:pos x="102" y="65"/>
                  </a:cxn>
                  <a:cxn ang="0">
                    <a:pos x="108" y="54"/>
                  </a:cxn>
                  <a:cxn ang="0">
                    <a:pos x="116" y="51"/>
                  </a:cxn>
                  <a:cxn ang="0">
                    <a:pos x="117" y="56"/>
                  </a:cxn>
                  <a:cxn ang="0">
                    <a:pos x="120" y="61"/>
                  </a:cxn>
                  <a:cxn ang="0">
                    <a:pos x="130" y="59"/>
                  </a:cxn>
                  <a:cxn ang="0">
                    <a:pos x="131" y="51"/>
                  </a:cxn>
                  <a:cxn ang="0">
                    <a:pos x="114" y="47"/>
                  </a:cxn>
                  <a:cxn ang="0">
                    <a:pos x="119" y="39"/>
                  </a:cxn>
                  <a:cxn ang="0">
                    <a:pos x="116" y="40"/>
                  </a:cxn>
                  <a:cxn ang="0">
                    <a:pos x="107" y="47"/>
                  </a:cxn>
                  <a:cxn ang="0">
                    <a:pos x="101" y="54"/>
                  </a:cxn>
                  <a:cxn ang="0">
                    <a:pos x="96" y="54"/>
                  </a:cxn>
                  <a:cxn ang="0">
                    <a:pos x="96" y="51"/>
                  </a:cxn>
                  <a:cxn ang="0">
                    <a:pos x="85" y="47"/>
                  </a:cxn>
                  <a:cxn ang="0">
                    <a:pos x="81" y="40"/>
                  </a:cxn>
                  <a:cxn ang="0">
                    <a:pos x="81" y="31"/>
                  </a:cxn>
                  <a:cxn ang="0">
                    <a:pos x="70" y="22"/>
                  </a:cxn>
                  <a:cxn ang="0">
                    <a:pos x="46" y="22"/>
                  </a:cxn>
                  <a:cxn ang="0">
                    <a:pos x="43" y="14"/>
                  </a:cxn>
                </a:cxnLst>
                <a:rect l="0" t="0" r="r" b="b"/>
                <a:pathLst>
                  <a:path w="140" h="95">
                    <a:moveTo>
                      <a:pt x="43" y="14"/>
                    </a:moveTo>
                    <a:cubicBezTo>
                      <a:pt x="36" y="20"/>
                      <a:pt x="40" y="19"/>
                      <a:pt x="41" y="20"/>
                    </a:cubicBezTo>
                    <a:cubicBezTo>
                      <a:pt x="43" y="22"/>
                      <a:pt x="38" y="23"/>
                      <a:pt x="36" y="23"/>
                    </a:cubicBezTo>
                    <a:cubicBezTo>
                      <a:pt x="33" y="22"/>
                      <a:pt x="35" y="25"/>
                      <a:pt x="32" y="25"/>
                    </a:cubicBezTo>
                    <a:cubicBezTo>
                      <a:pt x="29" y="25"/>
                      <a:pt x="33" y="22"/>
                      <a:pt x="29" y="20"/>
                    </a:cubicBezTo>
                    <a:cubicBezTo>
                      <a:pt x="23" y="20"/>
                      <a:pt x="20" y="25"/>
                      <a:pt x="20" y="22"/>
                    </a:cubicBezTo>
                    <a:cubicBezTo>
                      <a:pt x="20" y="17"/>
                      <a:pt x="18" y="14"/>
                      <a:pt x="20" y="12"/>
                    </a:cubicBezTo>
                    <a:cubicBezTo>
                      <a:pt x="20" y="11"/>
                      <a:pt x="17" y="11"/>
                      <a:pt x="21" y="0"/>
                    </a:cubicBezTo>
                    <a:cubicBezTo>
                      <a:pt x="20" y="0"/>
                      <a:pt x="6" y="5"/>
                      <a:pt x="3" y="6"/>
                    </a:cubicBezTo>
                    <a:cubicBezTo>
                      <a:pt x="0" y="6"/>
                      <a:pt x="1" y="6"/>
                      <a:pt x="1" y="11"/>
                    </a:cubicBezTo>
                    <a:cubicBezTo>
                      <a:pt x="1" y="14"/>
                      <a:pt x="1" y="48"/>
                      <a:pt x="1" y="48"/>
                    </a:cubicBezTo>
                    <a:cubicBezTo>
                      <a:pt x="4" y="48"/>
                      <a:pt x="9" y="50"/>
                      <a:pt x="11" y="48"/>
                    </a:cubicBezTo>
                    <a:cubicBezTo>
                      <a:pt x="11" y="47"/>
                      <a:pt x="7" y="47"/>
                      <a:pt x="9" y="42"/>
                    </a:cubicBezTo>
                    <a:cubicBezTo>
                      <a:pt x="11" y="37"/>
                      <a:pt x="17" y="40"/>
                      <a:pt x="17" y="37"/>
                    </a:cubicBezTo>
                    <a:cubicBezTo>
                      <a:pt x="17" y="34"/>
                      <a:pt x="23" y="37"/>
                      <a:pt x="18" y="34"/>
                    </a:cubicBezTo>
                    <a:cubicBezTo>
                      <a:pt x="17" y="33"/>
                      <a:pt x="20" y="34"/>
                      <a:pt x="21" y="33"/>
                    </a:cubicBezTo>
                    <a:cubicBezTo>
                      <a:pt x="23" y="31"/>
                      <a:pt x="23" y="34"/>
                      <a:pt x="26" y="36"/>
                    </a:cubicBezTo>
                    <a:cubicBezTo>
                      <a:pt x="29" y="36"/>
                      <a:pt x="24" y="37"/>
                      <a:pt x="32" y="37"/>
                    </a:cubicBezTo>
                    <a:cubicBezTo>
                      <a:pt x="36" y="37"/>
                      <a:pt x="30" y="39"/>
                      <a:pt x="35" y="42"/>
                    </a:cubicBezTo>
                    <a:cubicBezTo>
                      <a:pt x="36" y="44"/>
                      <a:pt x="32" y="44"/>
                      <a:pt x="33" y="45"/>
                    </a:cubicBezTo>
                    <a:cubicBezTo>
                      <a:pt x="35" y="47"/>
                      <a:pt x="32" y="45"/>
                      <a:pt x="35" y="48"/>
                    </a:cubicBezTo>
                    <a:cubicBezTo>
                      <a:pt x="38" y="51"/>
                      <a:pt x="40" y="48"/>
                      <a:pt x="43" y="50"/>
                    </a:cubicBezTo>
                    <a:cubicBezTo>
                      <a:pt x="44" y="51"/>
                      <a:pt x="43" y="48"/>
                      <a:pt x="47" y="50"/>
                    </a:cubicBezTo>
                    <a:cubicBezTo>
                      <a:pt x="50" y="51"/>
                      <a:pt x="49" y="56"/>
                      <a:pt x="50" y="58"/>
                    </a:cubicBezTo>
                    <a:cubicBezTo>
                      <a:pt x="53" y="59"/>
                      <a:pt x="52" y="62"/>
                      <a:pt x="56" y="65"/>
                    </a:cubicBezTo>
                    <a:cubicBezTo>
                      <a:pt x="61" y="70"/>
                      <a:pt x="64" y="75"/>
                      <a:pt x="67" y="75"/>
                    </a:cubicBezTo>
                    <a:cubicBezTo>
                      <a:pt x="68" y="75"/>
                      <a:pt x="76" y="84"/>
                      <a:pt x="79" y="83"/>
                    </a:cubicBezTo>
                    <a:cubicBezTo>
                      <a:pt x="81" y="81"/>
                      <a:pt x="82" y="84"/>
                      <a:pt x="85" y="86"/>
                    </a:cubicBezTo>
                    <a:cubicBezTo>
                      <a:pt x="87" y="86"/>
                      <a:pt x="84" y="86"/>
                      <a:pt x="85" y="92"/>
                    </a:cubicBezTo>
                    <a:cubicBezTo>
                      <a:pt x="90" y="90"/>
                      <a:pt x="90" y="95"/>
                      <a:pt x="91" y="93"/>
                    </a:cubicBezTo>
                    <a:cubicBezTo>
                      <a:pt x="93" y="93"/>
                      <a:pt x="93" y="93"/>
                      <a:pt x="94" y="95"/>
                    </a:cubicBezTo>
                    <a:cubicBezTo>
                      <a:pt x="94" y="93"/>
                      <a:pt x="94" y="92"/>
                      <a:pt x="96" y="89"/>
                    </a:cubicBezTo>
                    <a:cubicBezTo>
                      <a:pt x="99" y="84"/>
                      <a:pt x="101" y="84"/>
                      <a:pt x="97" y="81"/>
                    </a:cubicBezTo>
                    <a:cubicBezTo>
                      <a:pt x="96" y="78"/>
                      <a:pt x="99" y="76"/>
                      <a:pt x="97" y="75"/>
                    </a:cubicBezTo>
                    <a:cubicBezTo>
                      <a:pt x="96" y="73"/>
                      <a:pt x="94" y="76"/>
                      <a:pt x="94" y="73"/>
                    </a:cubicBezTo>
                    <a:cubicBezTo>
                      <a:pt x="94" y="72"/>
                      <a:pt x="93" y="72"/>
                      <a:pt x="91" y="72"/>
                    </a:cubicBezTo>
                    <a:cubicBezTo>
                      <a:pt x="90" y="72"/>
                      <a:pt x="93" y="67"/>
                      <a:pt x="96" y="67"/>
                    </a:cubicBezTo>
                    <a:cubicBezTo>
                      <a:pt x="99" y="69"/>
                      <a:pt x="101" y="69"/>
                      <a:pt x="102" y="65"/>
                    </a:cubicBezTo>
                    <a:cubicBezTo>
                      <a:pt x="105" y="61"/>
                      <a:pt x="101" y="61"/>
                      <a:pt x="105" y="61"/>
                    </a:cubicBezTo>
                    <a:cubicBezTo>
                      <a:pt x="108" y="61"/>
                      <a:pt x="105" y="56"/>
                      <a:pt x="108" y="54"/>
                    </a:cubicBezTo>
                    <a:cubicBezTo>
                      <a:pt x="108" y="53"/>
                      <a:pt x="108" y="56"/>
                      <a:pt x="113" y="54"/>
                    </a:cubicBezTo>
                    <a:cubicBezTo>
                      <a:pt x="116" y="53"/>
                      <a:pt x="114" y="51"/>
                      <a:pt x="116" y="51"/>
                    </a:cubicBezTo>
                    <a:cubicBezTo>
                      <a:pt x="117" y="51"/>
                      <a:pt x="117" y="54"/>
                      <a:pt x="117" y="54"/>
                    </a:cubicBezTo>
                    <a:cubicBezTo>
                      <a:pt x="119" y="54"/>
                      <a:pt x="119" y="54"/>
                      <a:pt x="117" y="56"/>
                    </a:cubicBezTo>
                    <a:cubicBezTo>
                      <a:pt x="116" y="58"/>
                      <a:pt x="114" y="59"/>
                      <a:pt x="116" y="59"/>
                    </a:cubicBezTo>
                    <a:cubicBezTo>
                      <a:pt x="117" y="59"/>
                      <a:pt x="116" y="62"/>
                      <a:pt x="120" y="61"/>
                    </a:cubicBezTo>
                    <a:cubicBezTo>
                      <a:pt x="122" y="59"/>
                      <a:pt x="122" y="59"/>
                      <a:pt x="125" y="62"/>
                    </a:cubicBezTo>
                    <a:cubicBezTo>
                      <a:pt x="128" y="64"/>
                      <a:pt x="128" y="58"/>
                      <a:pt x="130" y="59"/>
                    </a:cubicBezTo>
                    <a:cubicBezTo>
                      <a:pt x="133" y="59"/>
                      <a:pt x="133" y="58"/>
                      <a:pt x="136" y="54"/>
                    </a:cubicBezTo>
                    <a:cubicBezTo>
                      <a:pt x="140" y="53"/>
                      <a:pt x="136" y="54"/>
                      <a:pt x="131" y="51"/>
                    </a:cubicBezTo>
                    <a:cubicBezTo>
                      <a:pt x="125" y="48"/>
                      <a:pt x="126" y="44"/>
                      <a:pt x="123" y="48"/>
                    </a:cubicBezTo>
                    <a:cubicBezTo>
                      <a:pt x="122" y="53"/>
                      <a:pt x="117" y="48"/>
                      <a:pt x="114" y="47"/>
                    </a:cubicBezTo>
                    <a:cubicBezTo>
                      <a:pt x="111" y="45"/>
                      <a:pt x="126" y="39"/>
                      <a:pt x="120" y="37"/>
                    </a:cubicBezTo>
                    <a:cubicBezTo>
                      <a:pt x="119" y="39"/>
                      <a:pt x="119" y="39"/>
                      <a:pt x="119" y="39"/>
                    </a:cubicBezTo>
                    <a:cubicBezTo>
                      <a:pt x="117" y="39"/>
                      <a:pt x="119" y="40"/>
                      <a:pt x="117" y="40"/>
                    </a:cubicBezTo>
                    <a:cubicBezTo>
                      <a:pt x="116" y="40"/>
                      <a:pt x="117" y="39"/>
                      <a:pt x="116" y="40"/>
                    </a:cubicBezTo>
                    <a:cubicBezTo>
                      <a:pt x="113" y="42"/>
                      <a:pt x="111" y="44"/>
                      <a:pt x="110" y="45"/>
                    </a:cubicBezTo>
                    <a:cubicBezTo>
                      <a:pt x="108" y="47"/>
                      <a:pt x="108" y="47"/>
                      <a:pt x="107" y="47"/>
                    </a:cubicBezTo>
                    <a:cubicBezTo>
                      <a:pt x="104" y="48"/>
                      <a:pt x="105" y="50"/>
                      <a:pt x="104" y="50"/>
                    </a:cubicBezTo>
                    <a:cubicBezTo>
                      <a:pt x="102" y="51"/>
                      <a:pt x="101" y="53"/>
                      <a:pt x="101" y="54"/>
                    </a:cubicBezTo>
                    <a:cubicBezTo>
                      <a:pt x="102" y="56"/>
                      <a:pt x="101" y="58"/>
                      <a:pt x="99" y="56"/>
                    </a:cubicBezTo>
                    <a:cubicBezTo>
                      <a:pt x="96" y="54"/>
                      <a:pt x="96" y="54"/>
                      <a:pt x="96" y="54"/>
                    </a:cubicBezTo>
                    <a:cubicBezTo>
                      <a:pt x="97" y="51"/>
                      <a:pt x="97" y="51"/>
                      <a:pt x="97" y="51"/>
                    </a:cubicBezTo>
                    <a:cubicBezTo>
                      <a:pt x="97" y="51"/>
                      <a:pt x="97" y="53"/>
                      <a:pt x="96" y="51"/>
                    </a:cubicBezTo>
                    <a:cubicBezTo>
                      <a:pt x="96" y="50"/>
                      <a:pt x="96" y="50"/>
                      <a:pt x="90" y="50"/>
                    </a:cubicBezTo>
                    <a:cubicBezTo>
                      <a:pt x="85" y="51"/>
                      <a:pt x="85" y="50"/>
                      <a:pt x="85" y="47"/>
                    </a:cubicBezTo>
                    <a:cubicBezTo>
                      <a:pt x="85" y="44"/>
                      <a:pt x="85" y="40"/>
                      <a:pt x="84" y="40"/>
                    </a:cubicBezTo>
                    <a:cubicBezTo>
                      <a:pt x="81" y="40"/>
                      <a:pt x="81" y="40"/>
                      <a:pt x="81" y="40"/>
                    </a:cubicBezTo>
                    <a:cubicBezTo>
                      <a:pt x="81" y="40"/>
                      <a:pt x="81" y="39"/>
                      <a:pt x="81" y="36"/>
                    </a:cubicBezTo>
                    <a:cubicBezTo>
                      <a:pt x="82" y="31"/>
                      <a:pt x="82" y="28"/>
                      <a:pt x="81" y="31"/>
                    </a:cubicBezTo>
                    <a:cubicBezTo>
                      <a:pt x="78" y="33"/>
                      <a:pt x="79" y="26"/>
                      <a:pt x="76" y="25"/>
                    </a:cubicBezTo>
                    <a:cubicBezTo>
                      <a:pt x="73" y="23"/>
                      <a:pt x="73" y="20"/>
                      <a:pt x="70" y="22"/>
                    </a:cubicBezTo>
                    <a:cubicBezTo>
                      <a:pt x="65" y="25"/>
                      <a:pt x="62" y="22"/>
                      <a:pt x="55" y="23"/>
                    </a:cubicBezTo>
                    <a:cubicBezTo>
                      <a:pt x="49" y="25"/>
                      <a:pt x="49" y="25"/>
                      <a:pt x="46" y="22"/>
                    </a:cubicBezTo>
                    <a:cubicBezTo>
                      <a:pt x="44" y="19"/>
                      <a:pt x="43" y="17"/>
                      <a:pt x="43" y="16"/>
                    </a:cubicBezTo>
                    <a:cubicBezTo>
                      <a:pt x="41" y="16"/>
                      <a:pt x="43" y="14"/>
                      <a:pt x="43" y="14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151" name="Freeform 51"/>
              <p:cNvSpPr>
                <a:spLocks/>
              </p:cNvSpPr>
              <p:nvPr/>
            </p:nvSpPr>
            <p:spPr bwMode="auto">
              <a:xfrm>
                <a:off x="3767" y="2212"/>
                <a:ext cx="167" cy="89"/>
              </a:xfrm>
              <a:custGeom>
                <a:avLst/>
                <a:gdLst/>
                <a:ahLst/>
                <a:cxnLst>
                  <a:cxn ang="0">
                    <a:pos x="13" y="10"/>
                  </a:cxn>
                  <a:cxn ang="0">
                    <a:pos x="7" y="20"/>
                  </a:cxn>
                  <a:cxn ang="0">
                    <a:pos x="16" y="21"/>
                  </a:cxn>
                  <a:cxn ang="0">
                    <a:pos x="24" y="24"/>
                  </a:cxn>
                  <a:cxn ang="0">
                    <a:pos x="29" y="27"/>
                  </a:cxn>
                  <a:cxn ang="0">
                    <a:pos x="22" y="32"/>
                  </a:cxn>
                  <a:cxn ang="0">
                    <a:pos x="18" y="35"/>
                  </a:cxn>
                  <a:cxn ang="0">
                    <a:pos x="13" y="34"/>
                  </a:cxn>
                  <a:cxn ang="0">
                    <a:pos x="10" y="37"/>
                  </a:cxn>
                  <a:cxn ang="0">
                    <a:pos x="9" y="35"/>
                  </a:cxn>
                  <a:cxn ang="0">
                    <a:pos x="1" y="35"/>
                  </a:cxn>
                  <a:cxn ang="0">
                    <a:pos x="0" y="38"/>
                  </a:cxn>
                  <a:cxn ang="0">
                    <a:pos x="10" y="41"/>
                  </a:cxn>
                  <a:cxn ang="0">
                    <a:pos x="18" y="41"/>
                  </a:cxn>
                  <a:cxn ang="0">
                    <a:pos x="22" y="44"/>
                  </a:cxn>
                  <a:cxn ang="0">
                    <a:pos x="29" y="43"/>
                  </a:cxn>
                  <a:cxn ang="0">
                    <a:pos x="35" y="43"/>
                  </a:cxn>
                  <a:cxn ang="0">
                    <a:pos x="39" y="35"/>
                  </a:cxn>
                  <a:cxn ang="0">
                    <a:pos x="45" y="31"/>
                  </a:cxn>
                  <a:cxn ang="0">
                    <a:pos x="50" y="31"/>
                  </a:cxn>
                  <a:cxn ang="0">
                    <a:pos x="54" y="32"/>
                  </a:cxn>
                  <a:cxn ang="0">
                    <a:pos x="59" y="26"/>
                  </a:cxn>
                  <a:cxn ang="0">
                    <a:pos x="71" y="21"/>
                  </a:cxn>
                  <a:cxn ang="0">
                    <a:pos x="83" y="15"/>
                  </a:cxn>
                  <a:cxn ang="0">
                    <a:pos x="86" y="12"/>
                  </a:cxn>
                  <a:cxn ang="0">
                    <a:pos x="79" y="7"/>
                  </a:cxn>
                  <a:cxn ang="0">
                    <a:pos x="62" y="4"/>
                  </a:cxn>
                  <a:cxn ang="0">
                    <a:pos x="47" y="4"/>
                  </a:cxn>
                  <a:cxn ang="0">
                    <a:pos x="36" y="1"/>
                  </a:cxn>
                  <a:cxn ang="0">
                    <a:pos x="32" y="9"/>
                  </a:cxn>
                  <a:cxn ang="0">
                    <a:pos x="18" y="4"/>
                  </a:cxn>
                  <a:cxn ang="0">
                    <a:pos x="13" y="10"/>
                  </a:cxn>
                </a:cxnLst>
                <a:rect l="0" t="0" r="r" b="b"/>
                <a:pathLst>
                  <a:path w="86" h="46">
                    <a:moveTo>
                      <a:pt x="13" y="10"/>
                    </a:moveTo>
                    <a:cubicBezTo>
                      <a:pt x="19" y="12"/>
                      <a:pt x="4" y="18"/>
                      <a:pt x="7" y="20"/>
                    </a:cubicBezTo>
                    <a:cubicBezTo>
                      <a:pt x="10" y="21"/>
                      <a:pt x="15" y="26"/>
                      <a:pt x="16" y="21"/>
                    </a:cubicBezTo>
                    <a:cubicBezTo>
                      <a:pt x="19" y="17"/>
                      <a:pt x="18" y="21"/>
                      <a:pt x="24" y="24"/>
                    </a:cubicBezTo>
                    <a:cubicBezTo>
                      <a:pt x="29" y="27"/>
                      <a:pt x="33" y="26"/>
                      <a:pt x="29" y="27"/>
                    </a:cubicBezTo>
                    <a:cubicBezTo>
                      <a:pt x="25" y="31"/>
                      <a:pt x="25" y="32"/>
                      <a:pt x="22" y="32"/>
                    </a:cubicBezTo>
                    <a:cubicBezTo>
                      <a:pt x="21" y="31"/>
                      <a:pt x="21" y="37"/>
                      <a:pt x="18" y="35"/>
                    </a:cubicBezTo>
                    <a:cubicBezTo>
                      <a:pt x="15" y="32"/>
                      <a:pt x="15" y="32"/>
                      <a:pt x="13" y="34"/>
                    </a:cubicBezTo>
                    <a:cubicBezTo>
                      <a:pt x="12" y="35"/>
                      <a:pt x="12" y="34"/>
                      <a:pt x="10" y="37"/>
                    </a:cubicBezTo>
                    <a:cubicBezTo>
                      <a:pt x="9" y="38"/>
                      <a:pt x="10" y="35"/>
                      <a:pt x="9" y="35"/>
                    </a:cubicBezTo>
                    <a:cubicBezTo>
                      <a:pt x="6" y="34"/>
                      <a:pt x="1" y="34"/>
                      <a:pt x="1" y="35"/>
                    </a:cubicBezTo>
                    <a:cubicBezTo>
                      <a:pt x="1" y="38"/>
                      <a:pt x="0" y="35"/>
                      <a:pt x="0" y="38"/>
                    </a:cubicBezTo>
                    <a:cubicBezTo>
                      <a:pt x="0" y="43"/>
                      <a:pt x="10" y="40"/>
                      <a:pt x="10" y="41"/>
                    </a:cubicBezTo>
                    <a:cubicBezTo>
                      <a:pt x="12" y="44"/>
                      <a:pt x="16" y="38"/>
                      <a:pt x="18" y="41"/>
                    </a:cubicBezTo>
                    <a:cubicBezTo>
                      <a:pt x="19" y="46"/>
                      <a:pt x="21" y="43"/>
                      <a:pt x="22" y="44"/>
                    </a:cubicBezTo>
                    <a:cubicBezTo>
                      <a:pt x="24" y="46"/>
                      <a:pt x="24" y="41"/>
                      <a:pt x="29" y="43"/>
                    </a:cubicBezTo>
                    <a:cubicBezTo>
                      <a:pt x="33" y="44"/>
                      <a:pt x="32" y="41"/>
                      <a:pt x="35" y="43"/>
                    </a:cubicBezTo>
                    <a:cubicBezTo>
                      <a:pt x="41" y="41"/>
                      <a:pt x="32" y="37"/>
                      <a:pt x="39" y="35"/>
                    </a:cubicBezTo>
                    <a:cubicBezTo>
                      <a:pt x="45" y="34"/>
                      <a:pt x="42" y="31"/>
                      <a:pt x="45" y="31"/>
                    </a:cubicBezTo>
                    <a:cubicBezTo>
                      <a:pt x="50" y="32"/>
                      <a:pt x="48" y="26"/>
                      <a:pt x="50" y="31"/>
                    </a:cubicBezTo>
                    <a:cubicBezTo>
                      <a:pt x="51" y="35"/>
                      <a:pt x="53" y="31"/>
                      <a:pt x="54" y="32"/>
                    </a:cubicBezTo>
                    <a:cubicBezTo>
                      <a:pt x="57" y="34"/>
                      <a:pt x="57" y="31"/>
                      <a:pt x="59" y="26"/>
                    </a:cubicBezTo>
                    <a:cubicBezTo>
                      <a:pt x="60" y="23"/>
                      <a:pt x="69" y="27"/>
                      <a:pt x="71" y="21"/>
                    </a:cubicBezTo>
                    <a:cubicBezTo>
                      <a:pt x="72" y="18"/>
                      <a:pt x="80" y="17"/>
                      <a:pt x="83" y="15"/>
                    </a:cubicBezTo>
                    <a:cubicBezTo>
                      <a:pt x="85" y="13"/>
                      <a:pt x="85" y="15"/>
                      <a:pt x="86" y="12"/>
                    </a:cubicBezTo>
                    <a:cubicBezTo>
                      <a:pt x="83" y="7"/>
                      <a:pt x="80" y="10"/>
                      <a:pt x="79" y="7"/>
                    </a:cubicBezTo>
                    <a:cubicBezTo>
                      <a:pt x="79" y="4"/>
                      <a:pt x="72" y="4"/>
                      <a:pt x="62" y="4"/>
                    </a:cubicBezTo>
                    <a:cubicBezTo>
                      <a:pt x="50" y="3"/>
                      <a:pt x="50" y="6"/>
                      <a:pt x="47" y="4"/>
                    </a:cubicBezTo>
                    <a:cubicBezTo>
                      <a:pt x="45" y="3"/>
                      <a:pt x="41" y="0"/>
                      <a:pt x="36" y="1"/>
                    </a:cubicBezTo>
                    <a:cubicBezTo>
                      <a:pt x="30" y="3"/>
                      <a:pt x="35" y="10"/>
                      <a:pt x="32" y="9"/>
                    </a:cubicBezTo>
                    <a:cubicBezTo>
                      <a:pt x="29" y="7"/>
                      <a:pt x="22" y="4"/>
                      <a:pt x="18" y="4"/>
                    </a:cubicBezTo>
                    <a:cubicBezTo>
                      <a:pt x="13" y="6"/>
                      <a:pt x="13" y="9"/>
                      <a:pt x="13" y="10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152" name="Freeform 52"/>
              <p:cNvSpPr>
                <a:spLocks/>
              </p:cNvSpPr>
              <p:nvPr/>
            </p:nvSpPr>
            <p:spPr bwMode="auto">
              <a:xfrm>
                <a:off x="3734" y="2259"/>
                <a:ext cx="124" cy="97"/>
              </a:xfrm>
              <a:custGeom>
                <a:avLst/>
                <a:gdLst/>
                <a:ahLst/>
                <a:cxnLst>
                  <a:cxn ang="0">
                    <a:pos x="31" y="9"/>
                  </a:cxn>
                  <a:cxn ang="0">
                    <a:pos x="26" y="8"/>
                  </a:cxn>
                  <a:cxn ang="0">
                    <a:pos x="27" y="5"/>
                  </a:cxn>
                  <a:cxn ang="0">
                    <a:pos x="27" y="3"/>
                  </a:cxn>
                  <a:cxn ang="0">
                    <a:pos x="26" y="0"/>
                  </a:cxn>
                  <a:cxn ang="0">
                    <a:pos x="23" y="3"/>
                  </a:cxn>
                  <a:cxn ang="0">
                    <a:pos x="18" y="3"/>
                  </a:cxn>
                  <a:cxn ang="0">
                    <a:pos x="15" y="9"/>
                  </a:cxn>
                  <a:cxn ang="0">
                    <a:pos x="12" y="14"/>
                  </a:cxn>
                  <a:cxn ang="0">
                    <a:pos x="6" y="16"/>
                  </a:cxn>
                  <a:cxn ang="0">
                    <a:pos x="1" y="20"/>
                  </a:cxn>
                  <a:cxn ang="0">
                    <a:pos x="4" y="22"/>
                  </a:cxn>
                  <a:cxn ang="0">
                    <a:pos x="7" y="23"/>
                  </a:cxn>
                  <a:cxn ang="0">
                    <a:pos x="7" y="30"/>
                  </a:cxn>
                  <a:cxn ang="0">
                    <a:pos x="6" y="37"/>
                  </a:cxn>
                  <a:cxn ang="0">
                    <a:pos x="4" y="44"/>
                  </a:cxn>
                  <a:cxn ang="0">
                    <a:pos x="7" y="44"/>
                  </a:cxn>
                  <a:cxn ang="0">
                    <a:pos x="14" y="42"/>
                  </a:cxn>
                  <a:cxn ang="0">
                    <a:pos x="17" y="44"/>
                  </a:cxn>
                  <a:cxn ang="0">
                    <a:pos x="18" y="39"/>
                  </a:cxn>
                  <a:cxn ang="0">
                    <a:pos x="24" y="39"/>
                  </a:cxn>
                  <a:cxn ang="0">
                    <a:pos x="24" y="34"/>
                  </a:cxn>
                  <a:cxn ang="0">
                    <a:pos x="31" y="30"/>
                  </a:cxn>
                  <a:cxn ang="0">
                    <a:pos x="32" y="34"/>
                  </a:cxn>
                  <a:cxn ang="0">
                    <a:pos x="35" y="37"/>
                  </a:cxn>
                  <a:cxn ang="0">
                    <a:pos x="38" y="47"/>
                  </a:cxn>
                  <a:cxn ang="0">
                    <a:pos x="44" y="44"/>
                  </a:cxn>
                  <a:cxn ang="0">
                    <a:pos x="47" y="41"/>
                  </a:cxn>
                  <a:cxn ang="0">
                    <a:pos x="52" y="41"/>
                  </a:cxn>
                  <a:cxn ang="0">
                    <a:pos x="55" y="41"/>
                  </a:cxn>
                  <a:cxn ang="0">
                    <a:pos x="60" y="42"/>
                  </a:cxn>
                  <a:cxn ang="0">
                    <a:pos x="63" y="39"/>
                  </a:cxn>
                  <a:cxn ang="0">
                    <a:pos x="61" y="33"/>
                  </a:cxn>
                  <a:cxn ang="0">
                    <a:pos x="61" y="28"/>
                  </a:cxn>
                  <a:cxn ang="0">
                    <a:pos x="55" y="28"/>
                  </a:cxn>
                  <a:cxn ang="0">
                    <a:pos x="54" y="23"/>
                  </a:cxn>
                  <a:cxn ang="0">
                    <a:pos x="52" y="19"/>
                  </a:cxn>
                  <a:cxn ang="0">
                    <a:pos x="46" y="19"/>
                  </a:cxn>
                  <a:cxn ang="0">
                    <a:pos x="40" y="20"/>
                  </a:cxn>
                  <a:cxn ang="0">
                    <a:pos x="35" y="17"/>
                  </a:cxn>
                  <a:cxn ang="0">
                    <a:pos x="27" y="17"/>
                  </a:cxn>
                  <a:cxn ang="0">
                    <a:pos x="17" y="14"/>
                  </a:cxn>
                  <a:cxn ang="0">
                    <a:pos x="18" y="11"/>
                  </a:cxn>
                  <a:cxn ang="0">
                    <a:pos x="26" y="11"/>
                  </a:cxn>
                  <a:cxn ang="0">
                    <a:pos x="27" y="13"/>
                  </a:cxn>
                  <a:cxn ang="0">
                    <a:pos x="31" y="9"/>
                  </a:cxn>
                </a:cxnLst>
                <a:rect l="0" t="0" r="r" b="b"/>
                <a:pathLst>
                  <a:path w="64" h="50">
                    <a:moveTo>
                      <a:pt x="31" y="9"/>
                    </a:moveTo>
                    <a:cubicBezTo>
                      <a:pt x="26" y="11"/>
                      <a:pt x="27" y="8"/>
                      <a:pt x="26" y="8"/>
                    </a:cubicBezTo>
                    <a:cubicBezTo>
                      <a:pt x="24" y="8"/>
                      <a:pt x="26" y="6"/>
                      <a:pt x="27" y="5"/>
                    </a:cubicBezTo>
                    <a:cubicBezTo>
                      <a:pt x="29" y="3"/>
                      <a:pt x="29" y="3"/>
                      <a:pt x="27" y="3"/>
                    </a:cubicBezTo>
                    <a:cubicBezTo>
                      <a:pt x="27" y="3"/>
                      <a:pt x="27" y="0"/>
                      <a:pt x="26" y="0"/>
                    </a:cubicBezTo>
                    <a:cubicBezTo>
                      <a:pt x="24" y="0"/>
                      <a:pt x="26" y="2"/>
                      <a:pt x="23" y="3"/>
                    </a:cubicBezTo>
                    <a:cubicBezTo>
                      <a:pt x="18" y="5"/>
                      <a:pt x="18" y="2"/>
                      <a:pt x="18" y="3"/>
                    </a:cubicBezTo>
                    <a:cubicBezTo>
                      <a:pt x="15" y="5"/>
                      <a:pt x="18" y="9"/>
                      <a:pt x="15" y="9"/>
                    </a:cubicBezTo>
                    <a:cubicBezTo>
                      <a:pt x="10" y="9"/>
                      <a:pt x="15" y="9"/>
                      <a:pt x="12" y="14"/>
                    </a:cubicBezTo>
                    <a:cubicBezTo>
                      <a:pt x="10" y="17"/>
                      <a:pt x="9" y="17"/>
                      <a:pt x="6" y="16"/>
                    </a:cubicBezTo>
                    <a:cubicBezTo>
                      <a:pt x="3" y="16"/>
                      <a:pt x="0" y="20"/>
                      <a:pt x="1" y="20"/>
                    </a:cubicBezTo>
                    <a:cubicBezTo>
                      <a:pt x="3" y="20"/>
                      <a:pt x="4" y="20"/>
                      <a:pt x="4" y="22"/>
                    </a:cubicBezTo>
                    <a:cubicBezTo>
                      <a:pt x="4" y="25"/>
                      <a:pt x="6" y="22"/>
                      <a:pt x="7" y="23"/>
                    </a:cubicBezTo>
                    <a:cubicBezTo>
                      <a:pt x="9" y="25"/>
                      <a:pt x="6" y="27"/>
                      <a:pt x="7" y="30"/>
                    </a:cubicBezTo>
                    <a:cubicBezTo>
                      <a:pt x="10" y="33"/>
                      <a:pt x="9" y="33"/>
                      <a:pt x="6" y="37"/>
                    </a:cubicBezTo>
                    <a:cubicBezTo>
                      <a:pt x="4" y="41"/>
                      <a:pt x="4" y="42"/>
                      <a:pt x="4" y="44"/>
                    </a:cubicBezTo>
                    <a:cubicBezTo>
                      <a:pt x="6" y="47"/>
                      <a:pt x="7" y="47"/>
                      <a:pt x="7" y="44"/>
                    </a:cubicBezTo>
                    <a:cubicBezTo>
                      <a:pt x="9" y="42"/>
                      <a:pt x="10" y="42"/>
                      <a:pt x="14" y="42"/>
                    </a:cubicBezTo>
                    <a:cubicBezTo>
                      <a:pt x="15" y="41"/>
                      <a:pt x="17" y="44"/>
                      <a:pt x="17" y="44"/>
                    </a:cubicBezTo>
                    <a:cubicBezTo>
                      <a:pt x="18" y="44"/>
                      <a:pt x="17" y="41"/>
                      <a:pt x="18" y="39"/>
                    </a:cubicBezTo>
                    <a:cubicBezTo>
                      <a:pt x="21" y="37"/>
                      <a:pt x="23" y="41"/>
                      <a:pt x="24" y="39"/>
                    </a:cubicBezTo>
                    <a:cubicBezTo>
                      <a:pt x="26" y="37"/>
                      <a:pt x="23" y="36"/>
                      <a:pt x="24" y="34"/>
                    </a:cubicBezTo>
                    <a:cubicBezTo>
                      <a:pt x="27" y="33"/>
                      <a:pt x="26" y="28"/>
                      <a:pt x="31" y="30"/>
                    </a:cubicBezTo>
                    <a:cubicBezTo>
                      <a:pt x="35" y="31"/>
                      <a:pt x="32" y="33"/>
                      <a:pt x="32" y="34"/>
                    </a:cubicBezTo>
                    <a:cubicBezTo>
                      <a:pt x="33" y="36"/>
                      <a:pt x="35" y="31"/>
                      <a:pt x="35" y="37"/>
                    </a:cubicBezTo>
                    <a:cubicBezTo>
                      <a:pt x="33" y="47"/>
                      <a:pt x="35" y="50"/>
                      <a:pt x="38" y="47"/>
                    </a:cubicBezTo>
                    <a:cubicBezTo>
                      <a:pt x="41" y="45"/>
                      <a:pt x="44" y="45"/>
                      <a:pt x="44" y="44"/>
                    </a:cubicBezTo>
                    <a:cubicBezTo>
                      <a:pt x="44" y="42"/>
                      <a:pt x="46" y="42"/>
                      <a:pt x="47" y="41"/>
                    </a:cubicBezTo>
                    <a:cubicBezTo>
                      <a:pt x="49" y="39"/>
                      <a:pt x="54" y="39"/>
                      <a:pt x="52" y="41"/>
                    </a:cubicBezTo>
                    <a:cubicBezTo>
                      <a:pt x="50" y="44"/>
                      <a:pt x="52" y="44"/>
                      <a:pt x="55" y="41"/>
                    </a:cubicBezTo>
                    <a:cubicBezTo>
                      <a:pt x="58" y="39"/>
                      <a:pt x="61" y="41"/>
                      <a:pt x="60" y="42"/>
                    </a:cubicBezTo>
                    <a:cubicBezTo>
                      <a:pt x="63" y="42"/>
                      <a:pt x="64" y="41"/>
                      <a:pt x="63" y="39"/>
                    </a:cubicBezTo>
                    <a:cubicBezTo>
                      <a:pt x="60" y="37"/>
                      <a:pt x="63" y="34"/>
                      <a:pt x="61" y="33"/>
                    </a:cubicBezTo>
                    <a:cubicBezTo>
                      <a:pt x="60" y="31"/>
                      <a:pt x="61" y="30"/>
                      <a:pt x="61" y="28"/>
                    </a:cubicBezTo>
                    <a:cubicBezTo>
                      <a:pt x="60" y="27"/>
                      <a:pt x="55" y="25"/>
                      <a:pt x="55" y="28"/>
                    </a:cubicBezTo>
                    <a:cubicBezTo>
                      <a:pt x="55" y="30"/>
                      <a:pt x="52" y="27"/>
                      <a:pt x="54" y="23"/>
                    </a:cubicBezTo>
                    <a:cubicBezTo>
                      <a:pt x="54" y="22"/>
                      <a:pt x="50" y="22"/>
                      <a:pt x="52" y="19"/>
                    </a:cubicBezTo>
                    <a:cubicBezTo>
                      <a:pt x="49" y="17"/>
                      <a:pt x="50" y="20"/>
                      <a:pt x="46" y="19"/>
                    </a:cubicBezTo>
                    <a:cubicBezTo>
                      <a:pt x="41" y="17"/>
                      <a:pt x="41" y="22"/>
                      <a:pt x="40" y="20"/>
                    </a:cubicBezTo>
                    <a:cubicBezTo>
                      <a:pt x="38" y="19"/>
                      <a:pt x="37" y="22"/>
                      <a:pt x="35" y="17"/>
                    </a:cubicBezTo>
                    <a:cubicBezTo>
                      <a:pt x="33" y="14"/>
                      <a:pt x="29" y="20"/>
                      <a:pt x="27" y="17"/>
                    </a:cubicBezTo>
                    <a:cubicBezTo>
                      <a:pt x="27" y="16"/>
                      <a:pt x="17" y="19"/>
                      <a:pt x="17" y="14"/>
                    </a:cubicBezTo>
                    <a:cubicBezTo>
                      <a:pt x="17" y="11"/>
                      <a:pt x="18" y="14"/>
                      <a:pt x="18" y="11"/>
                    </a:cubicBezTo>
                    <a:cubicBezTo>
                      <a:pt x="18" y="9"/>
                      <a:pt x="23" y="9"/>
                      <a:pt x="26" y="11"/>
                    </a:cubicBezTo>
                    <a:cubicBezTo>
                      <a:pt x="27" y="11"/>
                      <a:pt x="26" y="14"/>
                      <a:pt x="27" y="13"/>
                    </a:cubicBezTo>
                    <a:cubicBezTo>
                      <a:pt x="29" y="9"/>
                      <a:pt x="29" y="11"/>
                      <a:pt x="31" y="9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153" name="Freeform 53"/>
              <p:cNvSpPr>
                <a:spLocks/>
              </p:cNvSpPr>
              <p:nvPr/>
            </p:nvSpPr>
            <p:spPr bwMode="auto">
              <a:xfrm>
                <a:off x="4545" y="2583"/>
                <a:ext cx="33" cy="79"/>
              </a:xfrm>
              <a:custGeom>
                <a:avLst/>
                <a:gdLst/>
                <a:ahLst/>
                <a:cxnLst>
                  <a:cxn ang="0">
                    <a:pos x="3" y="12"/>
                  </a:cxn>
                  <a:cxn ang="0">
                    <a:pos x="11" y="3"/>
                  </a:cxn>
                  <a:cxn ang="0">
                    <a:pos x="14" y="3"/>
                  </a:cxn>
                  <a:cxn ang="0">
                    <a:pos x="16" y="9"/>
                  </a:cxn>
                  <a:cxn ang="0">
                    <a:pos x="13" y="22"/>
                  </a:cxn>
                  <a:cxn ang="0">
                    <a:pos x="8" y="34"/>
                  </a:cxn>
                  <a:cxn ang="0">
                    <a:pos x="5" y="33"/>
                  </a:cxn>
                  <a:cxn ang="0">
                    <a:pos x="2" y="26"/>
                  </a:cxn>
                  <a:cxn ang="0">
                    <a:pos x="3" y="12"/>
                  </a:cxn>
                </a:cxnLst>
                <a:rect l="0" t="0" r="r" b="b"/>
                <a:pathLst>
                  <a:path w="17" h="41">
                    <a:moveTo>
                      <a:pt x="3" y="12"/>
                    </a:moveTo>
                    <a:cubicBezTo>
                      <a:pt x="8" y="6"/>
                      <a:pt x="10" y="4"/>
                      <a:pt x="11" y="3"/>
                    </a:cubicBezTo>
                    <a:cubicBezTo>
                      <a:pt x="13" y="3"/>
                      <a:pt x="13" y="0"/>
                      <a:pt x="14" y="3"/>
                    </a:cubicBezTo>
                    <a:cubicBezTo>
                      <a:pt x="17" y="6"/>
                      <a:pt x="14" y="6"/>
                      <a:pt x="16" y="9"/>
                    </a:cubicBezTo>
                    <a:cubicBezTo>
                      <a:pt x="16" y="11"/>
                      <a:pt x="14" y="14"/>
                      <a:pt x="13" y="22"/>
                    </a:cubicBezTo>
                    <a:cubicBezTo>
                      <a:pt x="11" y="31"/>
                      <a:pt x="8" y="28"/>
                      <a:pt x="8" y="34"/>
                    </a:cubicBezTo>
                    <a:cubicBezTo>
                      <a:pt x="8" y="41"/>
                      <a:pt x="7" y="36"/>
                      <a:pt x="5" y="33"/>
                    </a:cubicBezTo>
                    <a:cubicBezTo>
                      <a:pt x="5" y="30"/>
                      <a:pt x="3" y="33"/>
                      <a:pt x="2" y="26"/>
                    </a:cubicBezTo>
                    <a:cubicBezTo>
                      <a:pt x="0" y="22"/>
                      <a:pt x="0" y="19"/>
                      <a:pt x="3" y="12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154" name="Freeform 54"/>
              <p:cNvSpPr>
                <a:spLocks/>
              </p:cNvSpPr>
              <p:nvPr/>
            </p:nvSpPr>
            <p:spPr bwMode="auto">
              <a:xfrm>
                <a:off x="4615" y="2218"/>
                <a:ext cx="97" cy="118"/>
              </a:xfrm>
              <a:custGeom>
                <a:avLst/>
                <a:gdLst/>
                <a:ahLst/>
                <a:cxnLst>
                  <a:cxn ang="0">
                    <a:pos x="0" y="34"/>
                  </a:cxn>
                  <a:cxn ang="0">
                    <a:pos x="3" y="37"/>
                  </a:cxn>
                  <a:cxn ang="0">
                    <a:pos x="7" y="42"/>
                  </a:cxn>
                  <a:cxn ang="0">
                    <a:pos x="6" y="48"/>
                  </a:cxn>
                  <a:cxn ang="0">
                    <a:pos x="4" y="51"/>
                  </a:cxn>
                  <a:cxn ang="0">
                    <a:pos x="4" y="54"/>
                  </a:cxn>
                  <a:cxn ang="0">
                    <a:pos x="6" y="57"/>
                  </a:cxn>
                  <a:cxn ang="0">
                    <a:pos x="9" y="59"/>
                  </a:cxn>
                  <a:cxn ang="0">
                    <a:pos x="12" y="57"/>
                  </a:cxn>
                  <a:cxn ang="0">
                    <a:pos x="14" y="57"/>
                  </a:cxn>
                  <a:cxn ang="0">
                    <a:pos x="18" y="57"/>
                  </a:cxn>
                  <a:cxn ang="0">
                    <a:pos x="21" y="53"/>
                  </a:cxn>
                  <a:cxn ang="0">
                    <a:pos x="30" y="51"/>
                  </a:cxn>
                  <a:cxn ang="0">
                    <a:pos x="32" y="48"/>
                  </a:cxn>
                  <a:cxn ang="0">
                    <a:pos x="27" y="45"/>
                  </a:cxn>
                  <a:cxn ang="0">
                    <a:pos x="24" y="42"/>
                  </a:cxn>
                  <a:cxn ang="0">
                    <a:pos x="24" y="39"/>
                  </a:cxn>
                  <a:cxn ang="0">
                    <a:pos x="27" y="34"/>
                  </a:cxn>
                  <a:cxn ang="0">
                    <a:pos x="33" y="31"/>
                  </a:cxn>
                  <a:cxn ang="0">
                    <a:pos x="41" y="25"/>
                  </a:cxn>
                  <a:cxn ang="0">
                    <a:pos x="43" y="19"/>
                  </a:cxn>
                  <a:cxn ang="0">
                    <a:pos x="43" y="14"/>
                  </a:cxn>
                  <a:cxn ang="0">
                    <a:pos x="47" y="8"/>
                  </a:cxn>
                  <a:cxn ang="0">
                    <a:pos x="50" y="8"/>
                  </a:cxn>
                  <a:cxn ang="0">
                    <a:pos x="49" y="6"/>
                  </a:cxn>
                  <a:cxn ang="0">
                    <a:pos x="47" y="5"/>
                  </a:cxn>
                  <a:cxn ang="0">
                    <a:pos x="44" y="0"/>
                  </a:cxn>
                  <a:cxn ang="0">
                    <a:pos x="41" y="6"/>
                  </a:cxn>
                  <a:cxn ang="0">
                    <a:pos x="36" y="11"/>
                  </a:cxn>
                  <a:cxn ang="0">
                    <a:pos x="33" y="11"/>
                  </a:cxn>
                  <a:cxn ang="0">
                    <a:pos x="29" y="12"/>
                  </a:cxn>
                  <a:cxn ang="0">
                    <a:pos x="30" y="17"/>
                  </a:cxn>
                  <a:cxn ang="0">
                    <a:pos x="27" y="17"/>
                  </a:cxn>
                  <a:cxn ang="0">
                    <a:pos x="23" y="17"/>
                  </a:cxn>
                  <a:cxn ang="0">
                    <a:pos x="20" y="14"/>
                  </a:cxn>
                  <a:cxn ang="0">
                    <a:pos x="18" y="15"/>
                  </a:cxn>
                  <a:cxn ang="0">
                    <a:pos x="17" y="19"/>
                  </a:cxn>
                  <a:cxn ang="0">
                    <a:pos x="12" y="23"/>
                  </a:cxn>
                  <a:cxn ang="0">
                    <a:pos x="9" y="25"/>
                  </a:cxn>
                  <a:cxn ang="0">
                    <a:pos x="7" y="26"/>
                  </a:cxn>
                  <a:cxn ang="0">
                    <a:pos x="4" y="28"/>
                  </a:cxn>
                  <a:cxn ang="0">
                    <a:pos x="0" y="33"/>
                  </a:cxn>
                  <a:cxn ang="0">
                    <a:pos x="0" y="34"/>
                  </a:cxn>
                </a:cxnLst>
                <a:rect l="0" t="0" r="r" b="b"/>
                <a:pathLst>
                  <a:path w="50" h="61">
                    <a:moveTo>
                      <a:pt x="0" y="34"/>
                    </a:moveTo>
                    <a:cubicBezTo>
                      <a:pt x="0" y="36"/>
                      <a:pt x="1" y="39"/>
                      <a:pt x="3" y="37"/>
                    </a:cubicBezTo>
                    <a:cubicBezTo>
                      <a:pt x="4" y="36"/>
                      <a:pt x="9" y="39"/>
                      <a:pt x="7" y="42"/>
                    </a:cubicBezTo>
                    <a:cubicBezTo>
                      <a:pt x="7" y="45"/>
                      <a:pt x="4" y="47"/>
                      <a:pt x="6" y="48"/>
                    </a:cubicBezTo>
                    <a:cubicBezTo>
                      <a:pt x="7" y="50"/>
                      <a:pt x="4" y="48"/>
                      <a:pt x="4" y="51"/>
                    </a:cubicBezTo>
                    <a:cubicBezTo>
                      <a:pt x="3" y="54"/>
                      <a:pt x="0" y="54"/>
                      <a:pt x="4" y="54"/>
                    </a:cubicBezTo>
                    <a:cubicBezTo>
                      <a:pt x="7" y="56"/>
                      <a:pt x="1" y="56"/>
                      <a:pt x="6" y="57"/>
                    </a:cubicBezTo>
                    <a:cubicBezTo>
                      <a:pt x="9" y="57"/>
                      <a:pt x="6" y="61"/>
                      <a:pt x="9" y="59"/>
                    </a:cubicBezTo>
                    <a:cubicBezTo>
                      <a:pt x="11" y="57"/>
                      <a:pt x="9" y="54"/>
                      <a:pt x="12" y="57"/>
                    </a:cubicBezTo>
                    <a:cubicBezTo>
                      <a:pt x="14" y="59"/>
                      <a:pt x="14" y="59"/>
                      <a:pt x="14" y="57"/>
                    </a:cubicBezTo>
                    <a:cubicBezTo>
                      <a:pt x="15" y="56"/>
                      <a:pt x="17" y="57"/>
                      <a:pt x="18" y="57"/>
                    </a:cubicBezTo>
                    <a:cubicBezTo>
                      <a:pt x="18" y="56"/>
                      <a:pt x="18" y="54"/>
                      <a:pt x="21" y="53"/>
                    </a:cubicBezTo>
                    <a:cubicBezTo>
                      <a:pt x="26" y="51"/>
                      <a:pt x="27" y="53"/>
                      <a:pt x="30" y="51"/>
                    </a:cubicBezTo>
                    <a:cubicBezTo>
                      <a:pt x="32" y="51"/>
                      <a:pt x="29" y="50"/>
                      <a:pt x="32" y="48"/>
                    </a:cubicBezTo>
                    <a:cubicBezTo>
                      <a:pt x="30" y="47"/>
                      <a:pt x="30" y="48"/>
                      <a:pt x="27" y="45"/>
                    </a:cubicBezTo>
                    <a:cubicBezTo>
                      <a:pt x="26" y="42"/>
                      <a:pt x="24" y="43"/>
                      <a:pt x="24" y="42"/>
                    </a:cubicBezTo>
                    <a:cubicBezTo>
                      <a:pt x="23" y="40"/>
                      <a:pt x="26" y="43"/>
                      <a:pt x="24" y="39"/>
                    </a:cubicBezTo>
                    <a:cubicBezTo>
                      <a:pt x="24" y="34"/>
                      <a:pt x="26" y="37"/>
                      <a:pt x="27" y="34"/>
                    </a:cubicBezTo>
                    <a:cubicBezTo>
                      <a:pt x="29" y="31"/>
                      <a:pt x="29" y="36"/>
                      <a:pt x="33" y="31"/>
                    </a:cubicBezTo>
                    <a:cubicBezTo>
                      <a:pt x="38" y="28"/>
                      <a:pt x="40" y="25"/>
                      <a:pt x="41" y="25"/>
                    </a:cubicBezTo>
                    <a:cubicBezTo>
                      <a:pt x="43" y="25"/>
                      <a:pt x="43" y="20"/>
                      <a:pt x="43" y="19"/>
                    </a:cubicBezTo>
                    <a:cubicBezTo>
                      <a:pt x="43" y="17"/>
                      <a:pt x="41" y="17"/>
                      <a:pt x="43" y="14"/>
                    </a:cubicBezTo>
                    <a:cubicBezTo>
                      <a:pt x="46" y="11"/>
                      <a:pt x="46" y="9"/>
                      <a:pt x="47" y="8"/>
                    </a:cubicBezTo>
                    <a:cubicBezTo>
                      <a:pt x="49" y="8"/>
                      <a:pt x="49" y="9"/>
                      <a:pt x="50" y="8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9" y="3"/>
                      <a:pt x="49" y="6"/>
                      <a:pt x="47" y="5"/>
                    </a:cubicBezTo>
                    <a:cubicBezTo>
                      <a:pt x="46" y="3"/>
                      <a:pt x="47" y="2"/>
                      <a:pt x="44" y="0"/>
                    </a:cubicBezTo>
                    <a:cubicBezTo>
                      <a:pt x="41" y="0"/>
                      <a:pt x="44" y="8"/>
                      <a:pt x="41" y="6"/>
                    </a:cubicBezTo>
                    <a:cubicBezTo>
                      <a:pt x="38" y="6"/>
                      <a:pt x="40" y="9"/>
                      <a:pt x="36" y="11"/>
                    </a:cubicBezTo>
                    <a:cubicBezTo>
                      <a:pt x="35" y="12"/>
                      <a:pt x="36" y="11"/>
                      <a:pt x="33" y="11"/>
                    </a:cubicBezTo>
                    <a:cubicBezTo>
                      <a:pt x="32" y="12"/>
                      <a:pt x="29" y="9"/>
                      <a:pt x="29" y="12"/>
                    </a:cubicBezTo>
                    <a:cubicBezTo>
                      <a:pt x="29" y="15"/>
                      <a:pt x="32" y="15"/>
                      <a:pt x="30" y="17"/>
                    </a:cubicBezTo>
                    <a:cubicBezTo>
                      <a:pt x="29" y="19"/>
                      <a:pt x="29" y="17"/>
                      <a:pt x="27" y="17"/>
                    </a:cubicBezTo>
                    <a:cubicBezTo>
                      <a:pt x="26" y="19"/>
                      <a:pt x="24" y="17"/>
                      <a:pt x="23" y="17"/>
                    </a:cubicBezTo>
                    <a:cubicBezTo>
                      <a:pt x="21" y="17"/>
                      <a:pt x="21" y="12"/>
                      <a:pt x="20" y="14"/>
                    </a:cubicBezTo>
                    <a:cubicBezTo>
                      <a:pt x="18" y="15"/>
                      <a:pt x="20" y="14"/>
                      <a:pt x="18" y="15"/>
                    </a:cubicBezTo>
                    <a:cubicBezTo>
                      <a:pt x="17" y="17"/>
                      <a:pt x="18" y="17"/>
                      <a:pt x="17" y="19"/>
                    </a:cubicBezTo>
                    <a:cubicBezTo>
                      <a:pt x="15" y="20"/>
                      <a:pt x="14" y="23"/>
                      <a:pt x="12" y="23"/>
                    </a:cubicBezTo>
                    <a:cubicBezTo>
                      <a:pt x="9" y="23"/>
                      <a:pt x="11" y="25"/>
                      <a:pt x="9" y="25"/>
                    </a:cubicBezTo>
                    <a:cubicBezTo>
                      <a:pt x="7" y="25"/>
                      <a:pt x="9" y="26"/>
                      <a:pt x="7" y="26"/>
                    </a:cubicBezTo>
                    <a:cubicBezTo>
                      <a:pt x="4" y="28"/>
                      <a:pt x="6" y="28"/>
                      <a:pt x="4" y="28"/>
                    </a:cubicBezTo>
                    <a:cubicBezTo>
                      <a:pt x="3" y="28"/>
                      <a:pt x="1" y="31"/>
                      <a:pt x="0" y="33"/>
                    </a:cubicBezTo>
                    <a:cubicBezTo>
                      <a:pt x="0" y="34"/>
                      <a:pt x="0" y="34"/>
                      <a:pt x="0" y="34"/>
                    </a:cubicBez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155" name="Freeform 55"/>
              <p:cNvSpPr>
                <a:spLocks/>
              </p:cNvSpPr>
              <p:nvPr/>
            </p:nvSpPr>
            <p:spPr bwMode="auto">
              <a:xfrm>
                <a:off x="4640" y="2311"/>
                <a:ext cx="55" cy="93"/>
              </a:xfrm>
              <a:custGeom>
                <a:avLst/>
                <a:gdLst/>
                <a:ahLst/>
                <a:cxnLst>
                  <a:cxn ang="0">
                    <a:pos x="5" y="9"/>
                  </a:cxn>
                  <a:cxn ang="0">
                    <a:pos x="3" y="10"/>
                  </a:cxn>
                  <a:cxn ang="0">
                    <a:pos x="5" y="15"/>
                  </a:cxn>
                  <a:cxn ang="0">
                    <a:pos x="6" y="20"/>
                  </a:cxn>
                  <a:cxn ang="0">
                    <a:pos x="5" y="18"/>
                  </a:cxn>
                  <a:cxn ang="0">
                    <a:pos x="2" y="18"/>
                  </a:cxn>
                  <a:cxn ang="0">
                    <a:pos x="2" y="20"/>
                  </a:cxn>
                  <a:cxn ang="0">
                    <a:pos x="0" y="21"/>
                  </a:cxn>
                  <a:cxn ang="0">
                    <a:pos x="3" y="23"/>
                  </a:cxn>
                  <a:cxn ang="0">
                    <a:pos x="3" y="28"/>
                  </a:cxn>
                  <a:cxn ang="0">
                    <a:pos x="5" y="31"/>
                  </a:cxn>
                  <a:cxn ang="0">
                    <a:pos x="3" y="34"/>
                  </a:cxn>
                  <a:cxn ang="0">
                    <a:pos x="2" y="39"/>
                  </a:cxn>
                  <a:cxn ang="0">
                    <a:pos x="2" y="42"/>
                  </a:cxn>
                  <a:cxn ang="0">
                    <a:pos x="2" y="43"/>
                  </a:cxn>
                  <a:cxn ang="0">
                    <a:pos x="3" y="45"/>
                  </a:cxn>
                  <a:cxn ang="0">
                    <a:pos x="5" y="45"/>
                  </a:cxn>
                  <a:cxn ang="0">
                    <a:pos x="6" y="47"/>
                  </a:cxn>
                  <a:cxn ang="0">
                    <a:pos x="8" y="43"/>
                  </a:cxn>
                  <a:cxn ang="0">
                    <a:pos x="9" y="43"/>
                  </a:cxn>
                  <a:cxn ang="0">
                    <a:pos x="11" y="45"/>
                  </a:cxn>
                  <a:cxn ang="0">
                    <a:pos x="11" y="43"/>
                  </a:cxn>
                  <a:cxn ang="0">
                    <a:pos x="11" y="42"/>
                  </a:cxn>
                  <a:cxn ang="0">
                    <a:pos x="13" y="43"/>
                  </a:cxn>
                  <a:cxn ang="0">
                    <a:pos x="13" y="40"/>
                  </a:cxn>
                  <a:cxn ang="0">
                    <a:pos x="19" y="42"/>
                  </a:cxn>
                  <a:cxn ang="0">
                    <a:pos x="20" y="39"/>
                  </a:cxn>
                  <a:cxn ang="0">
                    <a:pos x="25" y="39"/>
                  </a:cxn>
                  <a:cxn ang="0">
                    <a:pos x="28" y="29"/>
                  </a:cxn>
                  <a:cxn ang="0">
                    <a:pos x="26" y="28"/>
                  </a:cxn>
                  <a:cxn ang="0">
                    <a:pos x="26" y="20"/>
                  </a:cxn>
                  <a:cxn ang="0">
                    <a:pos x="22" y="7"/>
                  </a:cxn>
                  <a:cxn ang="0">
                    <a:pos x="19" y="0"/>
                  </a:cxn>
                  <a:cxn ang="0">
                    <a:pos x="17" y="3"/>
                  </a:cxn>
                  <a:cxn ang="0">
                    <a:pos x="8" y="4"/>
                  </a:cxn>
                  <a:cxn ang="0">
                    <a:pos x="5" y="9"/>
                  </a:cxn>
                </a:cxnLst>
                <a:rect l="0" t="0" r="r" b="b"/>
                <a:pathLst>
                  <a:path w="28" h="48">
                    <a:moveTo>
                      <a:pt x="5" y="9"/>
                    </a:moveTo>
                    <a:cubicBezTo>
                      <a:pt x="5" y="10"/>
                      <a:pt x="5" y="9"/>
                      <a:pt x="3" y="10"/>
                    </a:cubicBezTo>
                    <a:cubicBezTo>
                      <a:pt x="3" y="12"/>
                      <a:pt x="6" y="14"/>
                      <a:pt x="5" y="15"/>
                    </a:cubicBezTo>
                    <a:cubicBezTo>
                      <a:pt x="3" y="17"/>
                      <a:pt x="8" y="17"/>
                      <a:pt x="6" y="20"/>
                    </a:cubicBezTo>
                    <a:cubicBezTo>
                      <a:pt x="6" y="21"/>
                      <a:pt x="6" y="18"/>
                      <a:pt x="5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3" y="20"/>
                      <a:pt x="2" y="20"/>
                      <a:pt x="2" y="20"/>
                    </a:cubicBezTo>
                    <a:cubicBezTo>
                      <a:pt x="0" y="18"/>
                      <a:pt x="0" y="21"/>
                      <a:pt x="0" y="21"/>
                    </a:cubicBezTo>
                    <a:cubicBezTo>
                      <a:pt x="2" y="23"/>
                      <a:pt x="3" y="20"/>
                      <a:pt x="3" y="23"/>
                    </a:cubicBezTo>
                    <a:cubicBezTo>
                      <a:pt x="3" y="25"/>
                      <a:pt x="3" y="28"/>
                      <a:pt x="3" y="28"/>
                    </a:cubicBezTo>
                    <a:cubicBezTo>
                      <a:pt x="5" y="29"/>
                      <a:pt x="3" y="29"/>
                      <a:pt x="5" y="31"/>
                    </a:cubicBezTo>
                    <a:cubicBezTo>
                      <a:pt x="6" y="32"/>
                      <a:pt x="3" y="31"/>
                      <a:pt x="3" y="34"/>
                    </a:cubicBezTo>
                    <a:cubicBezTo>
                      <a:pt x="2" y="37"/>
                      <a:pt x="0" y="39"/>
                      <a:pt x="2" y="39"/>
                    </a:cubicBezTo>
                    <a:cubicBezTo>
                      <a:pt x="2" y="40"/>
                      <a:pt x="2" y="40"/>
                      <a:pt x="2" y="42"/>
                    </a:cubicBezTo>
                    <a:cubicBezTo>
                      <a:pt x="3" y="43"/>
                      <a:pt x="2" y="42"/>
                      <a:pt x="2" y="43"/>
                    </a:cubicBezTo>
                    <a:cubicBezTo>
                      <a:pt x="2" y="45"/>
                      <a:pt x="3" y="43"/>
                      <a:pt x="3" y="45"/>
                    </a:cubicBezTo>
                    <a:cubicBezTo>
                      <a:pt x="3" y="48"/>
                      <a:pt x="3" y="48"/>
                      <a:pt x="5" y="45"/>
                    </a:cubicBezTo>
                    <a:cubicBezTo>
                      <a:pt x="6" y="42"/>
                      <a:pt x="5" y="47"/>
                      <a:pt x="6" y="47"/>
                    </a:cubicBezTo>
                    <a:cubicBezTo>
                      <a:pt x="6" y="47"/>
                      <a:pt x="6" y="45"/>
                      <a:pt x="8" y="43"/>
                    </a:cubicBezTo>
                    <a:cubicBezTo>
                      <a:pt x="9" y="42"/>
                      <a:pt x="11" y="42"/>
                      <a:pt x="9" y="43"/>
                    </a:cubicBezTo>
                    <a:cubicBezTo>
                      <a:pt x="8" y="45"/>
                      <a:pt x="9" y="47"/>
                      <a:pt x="11" y="45"/>
                    </a:cubicBezTo>
                    <a:cubicBezTo>
                      <a:pt x="11" y="43"/>
                      <a:pt x="11" y="43"/>
                      <a:pt x="11" y="43"/>
                    </a:cubicBezTo>
                    <a:cubicBezTo>
                      <a:pt x="11" y="42"/>
                      <a:pt x="11" y="40"/>
                      <a:pt x="11" y="42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4" y="42"/>
                      <a:pt x="11" y="42"/>
                      <a:pt x="13" y="40"/>
                    </a:cubicBezTo>
                    <a:cubicBezTo>
                      <a:pt x="16" y="40"/>
                      <a:pt x="17" y="42"/>
                      <a:pt x="19" y="42"/>
                    </a:cubicBezTo>
                    <a:cubicBezTo>
                      <a:pt x="20" y="40"/>
                      <a:pt x="19" y="40"/>
                      <a:pt x="20" y="39"/>
                    </a:cubicBezTo>
                    <a:cubicBezTo>
                      <a:pt x="22" y="39"/>
                      <a:pt x="23" y="40"/>
                      <a:pt x="25" y="39"/>
                    </a:cubicBezTo>
                    <a:cubicBezTo>
                      <a:pt x="25" y="37"/>
                      <a:pt x="28" y="32"/>
                      <a:pt x="28" y="29"/>
                    </a:cubicBezTo>
                    <a:cubicBezTo>
                      <a:pt x="28" y="26"/>
                      <a:pt x="26" y="31"/>
                      <a:pt x="26" y="28"/>
                    </a:cubicBezTo>
                    <a:cubicBezTo>
                      <a:pt x="26" y="23"/>
                      <a:pt x="28" y="23"/>
                      <a:pt x="26" y="20"/>
                    </a:cubicBezTo>
                    <a:cubicBezTo>
                      <a:pt x="26" y="15"/>
                      <a:pt x="23" y="10"/>
                      <a:pt x="22" y="7"/>
                    </a:cubicBezTo>
                    <a:cubicBezTo>
                      <a:pt x="20" y="4"/>
                      <a:pt x="19" y="1"/>
                      <a:pt x="19" y="0"/>
                    </a:cubicBezTo>
                    <a:cubicBezTo>
                      <a:pt x="16" y="1"/>
                      <a:pt x="19" y="3"/>
                      <a:pt x="17" y="3"/>
                    </a:cubicBezTo>
                    <a:cubicBezTo>
                      <a:pt x="14" y="4"/>
                      <a:pt x="13" y="3"/>
                      <a:pt x="8" y="4"/>
                    </a:cubicBezTo>
                    <a:cubicBezTo>
                      <a:pt x="5" y="6"/>
                      <a:pt x="5" y="7"/>
                      <a:pt x="5" y="9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156" name="Freeform 56"/>
              <p:cNvSpPr>
                <a:spLocks/>
              </p:cNvSpPr>
              <p:nvPr/>
            </p:nvSpPr>
            <p:spPr bwMode="auto">
              <a:xfrm>
                <a:off x="4638" y="2418"/>
                <a:ext cx="18" cy="11"/>
              </a:xfrm>
              <a:custGeom>
                <a:avLst/>
                <a:gdLst/>
                <a:ahLst/>
                <a:cxnLst>
                  <a:cxn ang="0">
                    <a:pos x="1" y="4"/>
                  </a:cxn>
                  <a:cxn ang="0">
                    <a:pos x="8" y="1"/>
                  </a:cxn>
                  <a:cxn ang="0">
                    <a:pos x="1" y="4"/>
                  </a:cxn>
                </a:cxnLst>
                <a:rect l="0" t="0" r="r" b="b"/>
                <a:pathLst>
                  <a:path w="9" h="6">
                    <a:moveTo>
                      <a:pt x="1" y="4"/>
                    </a:moveTo>
                    <a:cubicBezTo>
                      <a:pt x="0" y="1"/>
                      <a:pt x="8" y="0"/>
                      <a:pt x="8" y="1"/>
                    </a:cubicBezTo>
                    <a:cubicBezTo>
                      <a:pt x="9" y="3"/>
                      <a:pt x="3" y="6"/>
                      <a:pt x="1" y="4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157" name="Freeform 57"/>
              <p:cNvSpPr>
                <a:spLocks/>
              </p:cNvSpPr>
              <p:nvPr/>
            </p:nvSpPr>
            <p:spPr bwMode="auto">
              <a:xfrm>
                <a:off x="4689" y="2394"/>
                <a:ext cx="6" cy="14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3"/>
                  </a:cxn>
                  <a:cxn ang="0">
                    <a:pos x="1" y="0"/>
                  </a:cxn>
                  <a:cxn ang="0">
                    <a:pos x="1" y="3"/>
                  </a:cxn>
                  <a:cxn ang="0">
                    <a:pos x="0" y="7"/>
                  </a:cxn>
                </a:cxnLst>
                <a:rect l="0" t="0" r="r" b="b"/>
                <a:pathLst>
                  <a:path w="3" h="7">
                    <a:moveTo>
                      <a:pt x="0" y="7"/>
                    </a:moveTo>
                    <a:cubicBezTo>
                      <a:pt x="0" y="7"/>
                      <a:pt x="0" y="5"/>
                      <a:pt x="0" y="3"/>
                    </a:cubicBezTo>
                    <a:cubicBezTo>
                      <a:pt x="1" y="2"/>
                      <a:pt x="0" y="0"/>
                      <a:pt x="1" y="0"/>
                    </a:cubicBezTo>
                    <a:cubicBezTo>
                      <a:pt x="3" y="0"/>
                      <a:pt x="3" y="2"/>
                      <a:pt x="1" y="3"/>
                    </a:cubicBezTo>
                    <a:cubicBezTo>
                      <a:pt x="0" y="5"/>
                      <a:pt x="1" y="7"/>
                      <a:pt x="0" y="7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158" name="Freeform 58"/>
              <p:cNvSpPr>
                <a:spLocks/>
              </p:cNvSpPr>
              <p:nvPr/>
            </p:nvSpPr>
            <p:spPr bwMode="auto">
              <a:xfrm>
                <a:off x="4638" y="2398"/>
                <a:ext cx="8" cy="4"/>
              </a:xfrm>
              <a:custGeom>
                <a:avLst/>
                <a:gdLst/>
                <a:ahLst/>
                <a:cxnLst>
                  <a:cxn ang="0">
                    <a:pos x="1" y="2"/>
                  </a:cxn>
                  <a:cxn ang="0">
                    <a:pos x="3" y="0"/>
                  </a:cxn>
                  <a:cxn ang="0">
                    <a:pos x="1" y="2"/>
                  </a:cxn>
                </a:cxnLst>
                <a:rect l="0" t="0" r="r" b="b"/>
                <a:pathLst>
                  <a:path w="4" h="2">
                    <a:moveTo>
                      <a:pt x="1" y="2"/>
                    </a:moveTo>
                    <a:cubicBezTo>
                      <a:pt x="0" y="2"/>
                      <a:pt x="3" y="0"/>
                      <a:pt x="3" y="0"/>
                    </a:cubicBezTo>
                    <a:cubicBezTo>
                      <a:pt x="4" y="2"/>
                      <a:pt x="1" y="2"/>
                      <a:pt x="1" y="2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159" name="Freeform 59"/>
              <p:cNvSpPr>
                <a:spLocks/>
              </p:cNvSpPr>
              <p:nvPr/>
            </p:nvSpPr>
            <p:spPr bwMode="auto">
              <a:xfrm>
                <a:off x="4638" y="2389"/>
                <a:ext cx="2" cy="5"/>
              </a:xfrm>
              <a:custGeom>
                <a:avLst/>
                <a:gdLst/>
                <a:ahLst/>
                <a:cxnLst>
                  <a:cxn ang="0">
                    <a:pos x="1" y="3"/>
                  </a:cxn>
                  <a:cxn ang="0">
                    <a:pos x="1" y="0"/>
                  </a:cxn>
                  <a:cxn ang="0">
                    <a:pos x="1" y="2"/>
                  </a:cxn>
                  <a:cxn ang="0">
                    <a:pos x="1" y="3"/>
                  </a:cxn>
                </a:cxnLst>
                <a:rect l="0" t="0" r="r" b="b"/>
                <a:pathLst>
                  <a:path w="1" h="3">
                    <a:moveTo>
                      <a:pt x="1" y="3"/>
                    </a:moveTo>
                    <a:cubicBezTo>
                      <a:pt x="1" y="2"/>
                      <a:pt x="0" y="2"/>
                      <a:pt x="1" y="0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1" y="3"/>
                      <a:pt x="1" y="3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160" name="Freeform 60"/>
              <p:cNvSpPr>
                <a:spLocks/>
              </p:cNvSpPr>
              <p:nvPr/>
            </p:nvSpPr>
            <p:spPr bwMode="auto">
              <a:xfrm>
                <a:off x="4644" y="2356"/>
                <a:ext cx="2" cy="4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0" y="0"/>
                  </a:cxn>
                  <a:cxn ang="0">
                    <a:pos x="0" y="2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2"/>
                      <a:pt x="0" y="2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161" name="Freeform 61"/>
              <p:cNvSpPr>
                <a:spLocks/>
              </p:cNvSpPr>
              <p:nvPr/>
            </p:nvSpPr>
            <p:spPr bwMode="auto">
              <a:xfrm>
                <a:off x="4677" y="2389"/>
                <a:ext cx="6" cy="5"/>
              </a:xfrm>
              <a:custGeom>
                <a:avLst/>
                <a:gdLst/>
                <a:ahLst/>
                <a:cxnLst>
                  <a:cxn ang="0">
                    <a:pos x="1" y="3"/>
                  </a:cxn>
                  <a:cxn ang="0">
                    <a:pos x="1" y="0"/>
                  </a:cxn>
                  <a:cxn ang="0">
                    <a:pos x="1" y="3"/>
                  </a:cxn>
                </a:cxnLst>
                <a:rect l="0" t="0" r="r" b="b"/>
                <a:pathLst>
                  <a:path w="3" h="3">
                    <a:moveTo>
                      <a:pt x="1" y="3"/>
                    </a:moveTo>
                    <a:cubicBezTo>
                      <a:pt x="0" y="3"/>
                      <a:pt x="0" y="0"/>
                      <a:pt x="1" y="0"/>
                    </a:cubicBezTo>
                    <a:cubicBezTo>
                      <a:pt x="3" y="0"/>
                      <a:pt x="3" y="2"/>
                      <a:pt x="1" y="3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162" name="Freeform 62"/>
              <p:cNvSpPr>
                <a:spLocks/>
              </p:cNvSpPr>
              <p:nvPr/>
            </p:nvSpPr>
            <p:spPr bwMode="auto">
              <a:xfrm>
                <a:off x="4667" y="2389"/>
                <a:ext cx="4" cy="5"/>
              </a:xfrm>
              <a:custGeom>
                <a:avLst/>
                <a:gdLst/>
                <a:ahLst/>
                <a:cxnLst>
                  <a:cxn ang="0">
                    <a:pos x="2" y="3"/>
                  </a:cxn>
                  <a:cxn ang="0">
                    <a:pos x="0" y="0"/>
                  </a:cxn>
                  <a:cxn ang="0">
                    <a:pos x="2" y="2"/>
                  </a:cxn>
                  <a:cxn ang="0">
                    <a:pos x="2" y="3"/>
                  </a:cxn>
                </a:cxnLst>
                <a:rect l="0" t="0" r="r" b="b"/>
                <a:pathLst>
                  <a:path w="2" h="3">
                    <a:moveTo>
                      <a:pt x="2" y="3"/>
                    </a:moveTo>
                    <a:cubicBezTo>
                      <a:pt x="0" y="2"/>
                      <a:pt x="0" y="2"/>
                      <a:pt x="0" y="0"/>
                    </a:cubicBezTo>
                    <a:cubicBezTo>
                      <a:pt x="0" y="0"/>
                      <a:pt x="2" y="0"/>
                      <a:pt x="2" y="2"/>
                    </a:cubicBezTo>
                    <a:cubicBezTo>
                      <a:pt x="2" y="3"/>
                      <a:pt x="2" y="3"/>
                      <a:pt x="2" y="3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163" name="Freeform 63"/>
              <p:cNvSpPr>
                <a:spLocks/>
              </p:cNvSpPr>
              <p:nvPr/>
            </p:nvSpPr>
            <p:spPr bwMode="auto">
              <a:xfrm>
                <a:off x="4646" y="2404"/>
                <a:ext cx="4" cy="4"/>
              </a:xfrm>
              <a:custGeom>
                <a:avLst/>
                <a:gdLst/>
                <a:ahLst/>
                <a:cxnLst>
                  <a:cxn ang="0">
                    <a:pos x="2" y="2"/>
                  </a:cxn>
                  <a:cxn ang="0">
                    <a:pos x="0" y="0"/>
                  </a:cxn>
                  <a:cxn ang="0">
                    <a:pos x="2" y="2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cubicBezTo>
                      <a:pt x="0" y="2"/>
                      <a:pt x="0" y="2"/>
                      <a:pt x="0" y="0"/>
                    </a:cubicBezTo>
                    <a:cubicBezTo>
                      <a:pt x="2" y="0"/>
                      <a:pt x="2" y="2"/>
                      <a:pt x="2" y="2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164" name="Freeform 64"/>
              <p:cNvSpPr>
                <a:spLocks/>
              </p:cNvSpPr>
              <p:nvPr/>
            </p:nvSpPr>
            <p:spPr bwMode="auto">
              <a:xfrm>
                <a:off x="4644" y="2329"/>
                <a:ext cx="2" cy="7"/>
              </a:xfrm>
              <a:custGeom>
                <a:avLst/>
                <a:gdLst/>
                <a:ahLst/>
                <a:cxnLst>
                  <a:cxn ang="0">
                    <a:pos x="1" y="4"/>
                  </a:cxn>
                  <a:cxn ang="0">
                    <a:pos x="0" y="0"/>
                  </a:cxn>
                  <a:cxn ang="0">
                    <a:pos x="1" y="4"/>
                  </a:cxn>
                </a:cxnLst>
                <a:rect l="0" t="0" r="r" b="b"/>
                <a:pathLst>
                  <a:path w="1" h="4">
                    <a:moveTo>
                      <a:pt x="1" y="4"/>
                    </a:moveTo>
                    <a:cubicBezTo>
                      <a:pt x="0" y="4"/>
                      <a:pt x="0" y="0"/>
                      <a:pt x="0" y="0"/>
                    </a:cubicBezTo>
                    <a:cubicBezTo>
                      <a:pt x="1" y="0"/>
                      <a:pt x="1" y="4"/>
                      <a:pt x="1" y="4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165" name="Freeform 65"/>
              <p:cNvSpPr>
                <a:spLocks/>
              </p:cNvSpPr>
              <p:nvPr/>
            </p:nvSpPr>
            <p:spPr bwMode="auto">
              <a:xfrm>
                <a:off x="4369" y="2687"/>
                <a:ext cx="38" cy="41"/>
              </a:xfrm>
              <a:custGeom>
                <a:avLst/>
                <a:gdLst/>
                <a:ahLst/>
                <a:cxnLst>
                  <a:cxn ang="0">
                    <a:pos x="3" y="6"/>
                  </a:cxn>
                  <a:cxn ang="0">
                    <a:pos x="6" y="3"/>
                  </a:cxn>
                  <a:cxn ang="0">
                    <a:pos x="9" y="2"/>
                  </a:cxn>
                  <a:cxn ang="0">
                    <a:pos x="12" y="2"/>
                  </a:cxn>
                  <a:cxn ang="0">
                    <a:pos x="17" y="2"/>
                  </a:cxn>
                  <a:cxn ang="0">
                    <a:pos x="18" y="2"/>
                  </a:cxn>
                  <a:cxn ang="0">
                    <a:pos x="20" y="6"/>
                  </a:cxn>
                  <a:cxn ang="0">
                    <a:pos x="17" y="13"/>
                  </a:cxn>
                  <a:cxn ang="0">
                    <a:pos x="12" y="17"/>
                  </a:cxn>
                  <a:cxn ang="0">
                    <a:pos x="9" y="19"/>
                  </a:cxn>
                  <a:cxn ang="0">
                    <a:pos x="8" y="19"/>
                  </a:cxn>
                  <a:cxn ang="0">
                    <a:pos x="3" y="17"/>
                  </a:cxn>
                  <a:cxn ang="0">
                    <a:pos x="2" y="13"/>
                  </a:cxn>
                  <a:cxn ang="0">
                    <a:pos x="3" y="6"/>
                  </a:cxn>
                </a:cxnLst>
                <a:rect l="0" t="0" r="r" b="b"/>
                <a:pathLst>
                  <a:path w="20" h="21">
                    <a:moveTo>
                      <a:pt x="3" y="6"/>
                    </a:moveTo>
                    <a:cubicBezTo>
                      <a:pt x="6" y="3"/>
                      <a:pt x="5" y="5"/>
                      <a:pt x="6" y="3"/>
                    </a:cubicBezTo>
                    <a:cubicBezTo>
                      <a:pt x="8" y="2"/>
                      <a:pt x="8" y="5"/>
                      <a:pt x="9" y="2"/>
                    </a:cubicBezTo>
                    <a:cubicBezTo>
                      <a:pt x="9" y="0"/>
                      <a:pt x="11" y="3"/>
                      <a:pt x="12" y="2"/>
                    </a:cubicBezTo>
                    <a:cubicBezTo>
                      <a:pt x="14" y="0"/>
                      <a:pt x="15" y="2"/>
                      <a:pt x="17" y="2"/>
                    </a:cubicBezTo>
                    <a:cubicBezTo>
                      <a:pt x="17" y="0"/>
                      <a:pt x="18" y="2"/>
                      <a:pt x="18" y="2"/>
                    </a:cubicBezTo>
                    <a:cubicBezTo>
                      <a:pt x="20" y="2"/>
                      <a:pt x="20" y="5"/>
                      <a:pt x="20" y="6"/>
                    </a:cubicBezTo>
                    <a:cubicBezTo>
                      <a:pt x="18" y="6"/>
                      <a:pt x="17" y="10"/>
                      <a:pt x="17" y="13"/>
                    </a:cubicBezTo>
                    <a:cubicBezTo>
                      <a:pt x="17" y="16"/>
                      <a:pt x="14" y="14"/>
                      <a:pt x="12" y="17"/>
                    </a:cubicBezTo>
                    <a:cubicBezTo>
                      <a:pt x="12" y="19"/>
                      <a:pt x="11" y="17"/>
                      <a:pt x="9" y="19"/>
                    </a:cubicBezTo>
                    <a:cubicBezTo>
                      <a:pt x="9" y="21"/>
                      <a:pt x="8" y="21"/>
                      <a:pt x="8" y="19"/>
                    </a:cubicBezTo>
                    <a:cubicBezTo>
                      <a:pt x="6" y="19"/>
                      <a:pt x="6" y="21"/>
                      <a:pt x="3" y="17"/>
                    </a:cubicBezTo>
                    <a:cubicBezTo>
                      <a:pt x="0" y="16"/>
                      <a:pt x="2" y="16"/>
                      <a:pt x="2" y="13"/>
                    </a:cubicBezTo>
                    <a:cubicBezTo>
                      <a:pt x="0" y="8"/>
                      <a:pt x="3" y="8"/>
                      <a:pt x="3" y="6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166" name="Freeform 66"/>
              <p:cNvSpPr>
                <a:spLocks/>
              </p:cNvSpPr>
              <p:nvPr/>
            </p:nvSpPr>
            <p:spPr bwMode="auto">
              <a:xfrm>
                <a:off x="3926" y="2887"/>
                <a:ext cx="35" cy="78"/>
              </a:xfrm>
              <a:custGeom>
                <a:avLst/>
                <a:gdLst/>
                <a:ahLst/>
                <a:cxnLst>
                  <a:cxn ang="0">
                    <a:pos x="4" y="37"/>
                  </a:cxn>
                  <a:cxn ang="0">
                    <a:pos x="0" y="18"/>
                  </a:cxn>
                  <a:cxn ang="0">
                    <a:pos x="1" y="15"/>
                  </a:cxn>
                  <a:cxn ang="0">
                    <a:pos x="1" y="9"/>
                  </a:cxn>
                  <a:cxn ang="0">
                    <a:pos x="3" y="4"/>
                  </a:cxn>
                  <a:cxn ang="0">
                    <a:pos x="1" y="0"/>
                  </a:cxn>
                  <a:cxn ang="0">
                    <a:pos x="7" y="1"/>
                  </a:cxn>
                  <a:cxn ang="0">
                    <a:pos x="11" y="9"/>
                  </a:cxn>
                  <a:cxn ang="0">
                    <a:pos x="15" y="18"/>
                  </a:cxn>
                  <a:cxn ang="0">
                    <a:pos x="17" y="21"/>
                  </a:cxn>
                  <a:cxn ang="0">
                    <a:pos x="13" y="34"/>
                  </a:cxn>
                  <a:cxn ang="0">
                    <a:pos x="4" y="37"/>
                  </a:cxn>
                </a:cxnLst>
                <a:rect l="0" t="0" r="r" b="b"/>
                <a:pathLst>
                  <a:path w="18" h="40">
                    <a:moveTo>
                      <a:pt x="4" y="37"/>
                    </a:moveTo>
                    <a:cubicBezTo>
                      <a:pt x="0" y="32"/>
                      <a:pt x="1" y="23"/>
                      <a:pt x="0" y="18"/>
                    </a:cubicBezTo>
                    <a:cubicBezTo>
                      <a:pt x="0" y="14"/>
                      <a:pt x="1" y="14"/>
                      <a:pt x="1" y="15"/>
                    </a:cubicBezTo>
                    <a:cubicBezTo>
                      <a:pt x="1" y="17"/>
                      <a:pt x="1" y="12"/>
                      <a:pt x="1" y="9"/>
                    </a:cubicBezTo>
                    <a:cubicBezTo>
                      <a:pt x="1" y="8"/>
                      <a:pt x="3" y="8"/>
                      <a:pt x="3" y="4"/>
                    </a:cubicBezTo>
                    <a:cubicBezTo>
                      <a:pt x="3" y="1"/>
                      <a:pt x="1" y="1"/>
                      <a:pt x="1" y="0"/>
                    </a:cubicBezTo>
                    <a:cubicBezTo>
                      <a:pt x="1" y="0"/>
                      <a:pt x="4" y="0"/>
                      <a:pt x="7" y="1"/>
                    </a:cubicBezTo>
                    <a:cubicBezTo>
                      <a:pt x="9" y="4"/>
                      <a:pt x="9" y="6"/>
                      <a:pt x="11" y="9"/>
                    </a:cubicBezTo>
                    <a:cubicBezTo>
                      <a:pt x="13" y="11"/>
                      <a:pt x="13" y="17"/>
                      <a:pt x="15" y="18"/>
                    </a:cubicBezTo>
                    <a:cubicBezTo>
                      <a:pt x="17" y="20"/>
                      <a:pt x="15" y="20"/>
                      <a:pt x="17" y="21"/>
                    </a:cubicBezTo>
                    <a:cubicBezTo>
                      <a:pt x="18" y="25"/>
                      <a:pt x="18" y="32"/>
                      <a:pt x="13" y="34"/>
                    </a:cubicBezTo>
                    <a:cubicBezTo>
                      <a:pt x="11" y="37"/>
                      <a:pt x="7" y="40"/>
                      <a:pt x="4" y="37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167" name="Freeform 67"/>
              <p:cNvSpPr>
                <a:spLocks/>
              </p:cNvSpPr>
              <p:nvPr/>
            </p:nvSpPr>
            <p:spPr bwMode="auto">
              <a:xfrm>
                <a:off x="4118" y="2517"/>
                <a:ext cx="140" cy="370"/>
              </a:xfrm>
              <a:custGeom>
                <a:avLst/>
                <a:gdLst/>
                <a:ahLst/>
                <a:cxnLst>
                  <a:cxn ang="0">
                    <a:pos x="7" y="68"/>
                  </a:cxn>
                  <a:cxn ang="0">
                    <a:pos x="9" y="52"/>
                  </a:cxn>
                  <a:cxn ang="0">
                    <a:pos x="16" y="46"/>
                  </a:cxn>
                  <a:cxn ang="0">
                    <a:pos x="24" y="29"/>
                  </a:cxn>
                  <a:cxn ang="0">
                    <a:pos x="27" y="20"/>
                  </a:cxn>
                  <a:cxn ang="0">
                    <a:pos x="38" y="14"/>
                  </a:cxn>
                  <a:cxn ang="0">
                    <a:pos x="46" y="4"/>
                  </a:cxn>
                  <a:cxn ang="0">
                    <a:pos x="52" y="15"/>
                  </a:cxn>
                  <a:cxn ang="0">
                    <a:pos x="52" y="31"/>
                  </a:cxn>
                  <a:cxn ang="0">
                    <a:pos x="46" y="35"/>
                  </a:cxn>
                  <a:cxn ang="0">
                    <a:pos x="44" y="48"/>
                  </a:cxn>
                  <a:cxn ang="0">
                    <a:pos x="52" y="48"/>
                  </a:cxn>
                  <a:cxn ang="0">
                    <a:pos x="56" y="59"/>
                  </a:cxn>
                  <a:cxn ang="0">
                    <a:pos x="56" y="66"/>
                  </a:cxn>
                  <a:cxn ang="0">
                    <a:pos x="62" y="73"/>
                  </a:cxn>
                  <a:cxn ang="0">
                    <a:pos x="68" y="73"/>
                  </a:cxn>
                  <a:cxn ang="0">
                    <a:pos x="67" y="79"/>
                  </a:cxn>
                  <a:cxn ang="0">
                    <a:pos x="59" y="87"/>
                  </a:cxn>
                  <a:cxn ang="0">
                    <a:pos x="55" y="90"/>
                  </a:cxn>
                  <a:cxn ang="0">
                    <a:pos x="47" y="93"/>
                  </a:cxn>
                  <a:cxn ang="0">
                    <a:pos x="44" y="102"/>
                  </a:cxn>
                  <a:cxn ang="0">
                    <a:pos x="44" y="108"/>
                  </a:cxn>
                  <a:cxn ang="0">
                    <a:pos x="50" y="121"/>
                  </a:cxn>
                  <a:cxn ang="0">
                    <a:pos x="52" y="129"/>
                  </a:cxn>
                  <a:cxn ang="0">
                    <a:pos x="49" y="136"/>
                  </a:cxn>
                  <a:cxn ang="0">
                    <a:pos x="55" y="158"/>
                  </a:cxn>
                  <a:cxn ang="0">
                    <a:pos x="59" y="169"/>
                  </a:cxn>
                  <a:cxn ang="0">
                    <a:pos x="55" y="180"/>
                  </a:cxn>
                  <a:cxn ang="0">
                    <a:pos x="50" y="188"/>
                  </a:cxn>
                  <a:cxn ang="0">
                    <a:pos x="52" y="172"/>
                  </a:cxn>
                  <a:cxn ang="0">
                    <a:pos x="52" y="161"/>
                  </a:cxn>
                  <a:cxn ang="0">
                    <a:pos x="47" y="149"/>
                  </a:cxn>
                  <a:cxn ang="0">
                    <a:pos x="42" y="127"/>
                  </a:cxn>
                  <a:cxn ang="0">
                    <a:pos x="41" y="122"/>
                  </a:cxn>
                  <a:cxn ang="0">
                    <a:pos x="38" y="115"/>
                  </a:cxn>
                  <a:cxn ang="0">
                    <a:pos x="24" y="132"/>
                  </a:cxn>
                  <a:cxn ang="0">
                    <a:pos x="20" y="127"/>
                  </a:cxn>
                  <a:cxn ang="0">
                    <a:pos x="20" y="116"/>
                  </a:cxn>
                  <a:cxn ang="0">
                    <a:pos x="13" y="101"/>
                  </a:cxn>
                  <a:cxn ang="0">
                    <a:pos x="13" y="96"/>
                  </a:cxn>
                  <a:cxn ang="0">
                    <a:pos x="7" y="90"/>
                  </a:cxn>
                  <a:cxn ang="0">
                    <a:pos x="0" y="79"/>
                  </a:cxn>
                </a:cxnLst>
                <a:rect l="0" t="0" r="r" b="b"/>
                <a:pathLst>
                  <a:path w="72" h="191">
                    <a:moveTo>
                      <a:pt x="3" y="69"/>
                    </a:moveTo>
                    <a:cubicBezTo>
                      <a:pt x="6" y="65"/>
                      <a:pt x="4" y="73"/>
                      <a:pt x="7" y="68"/>
                    </a:cubicBezTo>
                    <a:cubicBezTo>
                      <a:pt x="9" y="63"/>
                      <a:pt x="7" y="65"/>
                      <a:pt x="7" y="62"/>
                    </a:cubicBezTo>
                    <a:cubicBezTo>
                      <a:pt x="7" y="54"/>
                      <a:pt x="10" y="65"/>
                      <a:pt x="9" y="52"/>
                    </a:cubicBezTo>
                    <a:cubicBezTo>
                      <a:pt x="9" y="45"/>
                      <a:pt x="9" y="48"/>
                      <a:pt x="12" y="49"/>
                    </a:cubicBezTo>
                    <a:cubicBezTo>
                      <a:pt x="15" y="49"/>
                      <a:pt x="15" y="54"/>
                      <a:pt x="16" y="46"/>
                    </a:cubicBezTo>
                    <a:cubicBezTo>
                      <a:pt x="18" y="40"/>
                      <a:pt x="23" y="40"/>
                      <a:pt x="20" y="37"/>
                    </a:cubicBezTo>
                    <a:cubicBezTo>
                      <a:pt x="18" y="35"/>
                      <a:pt x="21" y="35"/>
                      <a:pt x="24" y="29"/>
                    </a:cubicBezTo>
                    <a:cubicBezTo>
                      <a:pt x="26" y="24"/>
                      <a:pt x="23" y="26"/>
                      <a:pt x="24" y="23"/>
                    </a:cubicBezTo>
                    <a:cubicBezTo>
                      <a:pt x="24" y="20"/>
                      <a:pt x="24" y="23"/>
                      <a:pt x="27" y="20"/>
                    </a:cubicBezTo>
                    <a:cubicBezTo>
                      <a:pt x="30" y="17"/>
                      <a:pt x="35" y="12"/>
                      <a:pt x="38" y="15"/>
                    </a:cubicBezTo>
                    <a:cubicBezTo>
                      <a:pt x="39" y="18"/>
                      <a:pt x="41" y="18"/>
                      <a:pt x="38" y="14"/>
                    </a:cubicBezTo>
                    <a:cubicBezTo>
                      <a:pt x="36" y="11"/>
                      <a:pt x="42" y="11"/>
                      <a:pt x="41" y="6"/>
                    </a:cubicBezTo>
                    <a:cubicBezTo>
                      <a:pt x="42" y="4"/>
                      <a:pt x="41" y="0"/>
                      <a:pt x="46" y="4"/>
                    </a:cubicBezTo>
                    <a:cubicBezTo>
                      <a:pt x="50" y="7"/>
                      <a:pt x="47" y="14"/>
                      <a:pt x="50" y="12"/>
                    </a:cubicBezTo>
                    <a:cubicBezTo>
                      <a:pt x="52" y="11"/>
                      <a:pt x="53" y="14"/>
                      <a:pt x="52" y="15"/>
                    </a:cubicBezTo>
                    <a:cubicBezTo>
                      <a:pt x="50" y="17"/>
                      <a:pt x="53" y="18"/>
                      <a:pt x="52" y="23"/>
                    </a:cubicBezTo>
                    <a:cubicBezTo>
                      <a:pt x="50" y="28"/>
                      <a:pt x="53" y="31"/>
                      <a:pt x="52" y="31"/>
                    </a:cubicBezTo>
                    <a:cubicBezTo>
                      <a:pt x="49" y="31"/>
                      <a:pt x="50" y="34"/>
                      <a:pt x="49" y="32"/>
                    </a:cubicBezTo>
                    <a:cubicBezTo>
                      <a:pt x="47" y="32"/>
                      <a:pt x="49" y="35"/>
                      <a:pt x="46" y="35"/>
                    </a:cubicBezTo>
                    <a:cubicBezTo>
                      <a:pt x="42" y="37"/>
                      <a:pt x="46" y="40"/>
                      <a:pt x="44" y="41"/>
                    </a:cubicBezTo>
                    <a:cubicBezTo>
                      <a:pt x="39" y="43"/>
                      <a:pt x="46" y="46"/>
                      <a:pt x="44" y="48"/>
                    </a:cubicBezTo>
                    <a:cubicBezTo>
                      <a:pt x="42" y="49"/>
                      <a:pt x="42" y="51"/>
                      <a:pt x="46" y="49"/>
                    </a:cubicBezTo>
                    <a:cubicBezTo>
                      <a:pt x="49" y="46"/>
                      <a:pt x="50" y="49"/>
                      <a:pt x="52" y="48"/>
                    </a:cubicBezTo>
                    <a:cubicBezTo>
                      <a:pt x="55" y="46"/>
                      <a:pt x="50" y="49"/>
                      <a:pt x="52" y="52"/>
                    </a:cubicBezTo>
                    <a:cubicBezTo>
                      <a:pt x="53" y="56"/>
                      <a:pt x="52" y="59"/>
                      <a:pt x="56" y="59"/>
                    </a:cubicBezTo>
                    <a:cubicBezTo>
                      <a:pt x="61" y="59"/>
                      <a:pt x="58" y="59"/>
                      <a:pt x="56" y="60"/>
                    </a:cubicBezTo>
                    <a:cubicBezTo>
                      <a:pt x="56" y="63"/>
                      <a:pt x="58" y="62"/>
                      <a:pt x="56" y="66"/>
                    </a:cubicBezTo>
                    <a:cubicBezTo>
                      <a:pt x="55" y="69"/>
                      <a:pt x="59" y="68"/>
                      <a:pt x="61" y="68"/>
                    </a:cubicBezTo>
                    <a:cubicBezTo>
                      <a:pt x="62" y="69"/>
                      <a:pt x="61" y="71"/>
                      <a:pt x="62" y="73"/>
                    </a:cubicBezTo>
                    <a:cubicBezTo>
                      <a:pt x="64" y="73"/>
                      <a:pt x="62" y="76"/>
                      <a:pt x="64" y="74"/>
                    </a:cubicBezTo>
                    <a:cubicBezTo>
                      <a:pt x="65" y="74"/>
                      <a:pt x="65" y="77"/>
                      <a:pt x="68" y="73"/>
                    </a:cubicBezTo>
                    <a:cubicBezTo>
                      <a:pt x="72" y="69"/>
                      <a:pt x="72" y="73"/>
                      <a:pt x="72" y="74"/>
                    </a:cubicBezTo>
                    <a:cubicBezTo>
                      <a:pt x="70" y="76"/>
                      <a:pt x="67" y="74"/>
                      <a:pt x="67" y="79"/>
                    </a:cubicBezTo>
                    <a:cubicBezTo>
                      <a:pt x="65" y="84"/>
                      <a:pt x="64" y="79"/>
                      <a:pt x="64" y="85"/>
                    </a:cubicBezTo>
                    <a:cubicBezTo>
                      <a:pt x="61" y="85"/>
                      <a:pt x="62" y="87"/>
                      <a:pt x="59" y="87"/>
                    </a:cubicBezTo>
                    <a:cubicBezTo>
                      <a:pt x="56" y="85"/>
                      <a:pt x="59" y="88"/>
                      <a:pt x="58" y="88"/>
                    </a:cubicBezTo>
                    <a:cubicBezTo>
                      <a:pt x="56" y="90"/>
                      <a:pt x="56" y="87"/>
                      <a:pt x="55" y="90"/>
                    </a:cubicBezTo>
                    <a:cubicBezTo>
                      <a:pt x="55" y="93"/>
                      <a:pt x="53" y="91"/>
                      <a:pt x="50" y="93"/>
                    </a:cubicBezTo>
                    <a:cubicBezTo>
                      <a:pt x="47" y="94"/>
                      <a:pt x="47" y="90"/>
                      <a:pt x="47" y="93"/>
                    </a:cubicBezTo>
                    <a:cubicBezTo>
                      <a:pt x="46" y="96"/>
                      <a:pt x="44" y="94"/>
                      <a:pt x="46" y="97"/>
                    </a:cubicBezTo>
                    <a:cubicBezTo>
                      <a:pt x="47" y="101"/>
                      <a:pt x="42" y="97"/>
                      <a:pt x="44" y="102"/>
                    </a:cubicBezTo>
                    <a:cubicBezTo>
                      <a:pt x="46" y="107"/>
                      <a:pt x="41" y="102"/>
                      <a:pt x="41" y="105"/>
                    </a:cubicBezTo>
                    <a:cubicBezTo>
                      <a:pt x="42" y="108"/>
                      <a:pt x="44" y="104"/>
                      <a:pt x="44" y="108"/>
                    </a:cubicBezTo>
                    <a:cubicBezTo>
                      <a:pt x="44" y="113"/>
                      <a:pt x="46" y="115"/>
                      <a:pt x="49" y="118"/>
                    </a:cubicBezTo>
                    <a:cubicBezTo>
                      <a:pt x="50" y="121"/>
                      <a:pt x="50" y="118"/>
                      <a:pt x="50" y="121"/>
                    </a:cubicBezTo>
                    <a:cubicBezTo>
                      <a:pt x="50" y="124"/>
                      <a:pt x="52" y="127"/>
                      <a:pt x="52" y="127"/>
                    </a:cubicBezTo>
                    <a:cubicBezTo>
                      <a:pt x="55" y="122"/>
                      <a:pt x="55" y="129"/>
                      <a:pt x="52" y="129"/>
                    </a:cubicBezTo>
                    <a:cubicBezTo>
                      <a:pt x="50" y="129"/>
                      <a:pt x="52" y="136"/>
                      <a:pt x="50" y="136"/>
                    </a:cubicBezTo>
                    <a:cubicBezTo>
                      <a:pt x="49" y="135"/>
                      <a:pt x="50" y="138"/>
                      <a:pt x="49" y="136"/>
                    </a:cubicBezTo>
                    <a:cubicBezTo>
                      <a:pt x="47" y="136"/>
                      <a:pt x="47" y="141"/>
                      <a:pt x="52" y="146"/>
                    </a:cubicBezTo>
                    <a:cubicBezTo>
                      <a:pt x="56" y="150"/>
                      <a:pt x="58" y="153"/>
                      <a:pt x="55" y="158"/>
                    </a:cubicBezTo>
                    <a:cubicBezTo>
                      <a:pt x="58" y="163"/>
                      <a:pt x="58" y="166"/>
                      <a:pt x="58" y="167"/>
                    </a:cubicBezTo>
                    <a:cubicBezTo>
                      <a:pt x="58" y="169"/>
                      <a:pt x="59" y="167"/>
                      <a:pt x="59" y="169"/>
                    </a:cubicBezTo>
                    <a:cubicBezTo>
                      <a:pt x="59" y="172"/>
                      <a:pt x="61" y="170"/>
                      <a:pt x="59" y="172"/>
                    </a:cubicBezTo>
                    <a:cubicBezTo>
                      <a:pt x="56" y="175"/>
                      <a:pt x="58" y="175"/>
                      <a:pt x="55" y="180"/>
                    </a:cubicBezTo>
                    <a:cubicBezTo>
                      <a:pt x="52" y="183"/>
                      <a:pt x="53" y="183"/>
                      <a:pt x="52" y="186"/>
                    </a:cubicBezTo>
                    <a:cubicBezTo>
                      <a:pt x="52" y="189"/>
                      <a:pt x="50" y="191"/>
                      <a:pt x="50" y="188"/>
                    </a:cubicBezTo>
                    <a:cubicBezTo>
                      <a:pt x="50" y="178"/>
                      <a:pt x="52" y="181"/>
                      <a:pt x="52" y="178"/>
                    </a:cubicBezTo>
                    <a:cubicBezTo>
                      <a:pt x="52" y="175"/>
                      <a:pt x="55" y="172"/>
                      <a:pt x="52" y="172"/>
                    </a:cubicBezTo>
                    <a:cubicBezTo>
                      <a:pt x="49" y="172"/>
                      <a:pt x="53" y="169"/>
                      <a:pt x="52" y="167"/>
                    </a:cubicBezTo>
                    <a:cubicBezTo>
                      <a:pt x="50" y="166"/>
                      <a:pt x="52" y="164"/>
                      <a:pt x="52" y="161"/>
                    </a:cubicBezTo>
                    <a:cubicBezTo>
                      <a:pt x="50" y="160"/>
                      <a:pt x="50" y="157"/>
                      <a:pt x="49" y="153"/>
                    </a:cubicBezTo>
                    <a:cubicBezTo>
                      <a:pt x="47" y="149"/>
                      <a:pt x="47" y="158"/>
                      <a:pt x="47" y="149"/>
                    </a:cubicBezTo>
                    <a:cubicBezTo>
                      <a:pt x="47" y="146"/>
                      <a:pt x="44" y="144"/>
                      <a:pt x="44" y="136"/>
                    </a:cubicBezTo>
                    <a:cubicBezTo>
                      <a:pt x="44" y="130"/>
                      <a:pt x="42" y="130"/>
                      <a:pt x="42" y="127"/>
                    </a:cubicBezTo>
                    <a:cubicBezTo>
                      <a:pt x="42" y="125"/>
                      <a:pt x="46" y="124"/>
                      <a:pt x="44" y="124"/>
                    </a:cubicBezTo>
                    <a:cubicBezTo>
                      <a:pt x="42" y="124"/>
                      <a:pt x="41" y="125"/>
                      <a:pt x="41" y="122"/>
                    </a:cubicBezTo>
                    <a:cubicBezTo>
                      <a:pt x="39" y="118"/>
                      <a:pt x="39" y="119"/>
                      <a:pt x="39" y="118"/>
                    </a:cubicBezTo>
                    <a:cubicBezTo>
                      <a:pt x="39" y="116"/>
                      <a:pt x="38" y="116"/>
                      <a:pt x="38" y="115"/>
                    </a:cubicBezTo>
                    <a:cubicBezTo>
                      <a:pt x="39" y="122"/>
                      <a:pt x="35" y="124"/>
                      <a:pt x="32" y="125"/>
                    </a:cubicBezTo>
                    <a:cubicBezTo>
                      <a:pt x="27" y="127"/>
                      <a:pt x="27" y="135"/>
                      <a:pt x="24" y="132"/>
                    </a:cubicBezTo>
                    <a:cubicBezTo>
                      <a:pt x="21" y="129"/>
                      <a:pt x="23" y="133"/>
                      <a:pt x="20" y="130"/>
                    </a:cubicBezTo>
                    <a:cubicBezTo>
                      <a:pt x="18" y="129"/>
                      <a:pt x="21" y="127"/>
                      <a:pt x="20" y="127"/>
                    </a:cubicBezTo>
                    <a:cubicBezTo>
                      <a:pt x="18" y="125"/>
                      <a:pt x="18" y="130"/>
                      <a:pt x="16" y="130"/>
                    </a:cubicBezTo>
                    <a:cubicBezTo>
                      <a:pt x="15" y="130"/>
                      <a:pt x="18" y="122"/>
                      <a:pt x="20" y="116"/>
                    </a:cubicBezTo>
                    <a:cubicBezTo>
                      <a:pt x="21" y="111"/>
                      <a:pt x="16" y="105"/>
                      <a:pt x="15" y="101"/>
                    </a:cubicBezTo>
                    <a:cubicBezTo>
                      <a:pt x="15" y="96"/>
                      <a:pt x="13" y="99"/>
                      <a:pt x="13" y="101"/>
                    </a:cubicBezTo>
                    <a:cubicBezTo>
                      <a:pt x="13" y="102"/>
                      <a:pt x="9" y="97"/>
                      <a:pt x="10" y="96"/>
                    </a:cubicBezTo>
                    <a:cubicBezTo>
                      <a:pt x="12" y="94"/>
                      <a:pt x="12" y="97"/>
                      <a:pt x="13" y="96"/>
                    </a:cubicBezTo>
                    <a:cubicBezTo>
                      <a:pt x="16" y="94"/>
                      <a:pt x="13" y="94"/>
                      <a:pt x="12" y="93"/>
                    </a:cubicBezTo>
                    <a:cubicBezTo>
                      <a:pt x="10" y="90"/>
                      <a:pt x="9" y="87"/>
                      <a:pt x="7" y="90"/>
                    </a:cubicBezTo>
                    <a:cubicBezTo>
                      <a:pt x="7" y="93"/>
                      <a:pt x="7" y="90"/>
                      <a:pt x="4" y="87"/>
                    </a:cubicBezTo>
                    <a:cubicBezTo>
                      <a:pt x="1" y="84"/>
                      <a:pt x="1" y="79"/>
                      <a:pt x="0" y="79"/>
                    </a:cubicBezTo>
                    <a:cubicBezTo>
                      <a:pt x="0" y="68"/>
                      <a:pt x="4" y="85"/>
                      <a:pt x="3" y="69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168" name="Freeform 68"/>
              <p:cNvSpPr>
                <a:spLocks/>
              </p:cNvSpPr>
              <p:nvPr/>
            </p:nvSpPr>
            <p:spPr bwMode="auto">
              <a:xfrm>
                <a:off x="4198" y="2682"/>
                <a:ext cx="130" cy="287"/>
              </a:xfrm>
              <a:custGeom>
                <a:avLst/>
                <a:gdLst/>
                <a:ahLst/>
                <a:cxnLst>
                  <a:cxn ang="0">
                    <a:pos x="41" y="82"/>
                  </a:cxn>
                  <a:cxn ang="0">
                    <a:pos x="32" y="78"/>
                  </a:cxn>
                  <a:cxn ang="0">
                    <a:pos x="26" y="69"/>
                  </a:cxn>
                  <a:cxn ang="0">
                    <a:pos x="18" y="89"/>
                  </a:cxn>
                  <a:cxn ang="0">
                    <a:pos x="15" y="110"/>
                  </a:cxn>
                  <a:cxn ang="0">
                    <a:pos x="23" y="120"/>
                  </a:cxn>
                  <a:cxn ang="0">
                    <a:pos x="34" y="135"/>
                  </a:cxn>
                  <a:cxn ang="0">
                    <a:pos x="35" y="145"/>
                  </a:cxn>
                  <a:cxn ang="0">
                    <a:pos x="30" y="142"/>
                  </a:cxn>
                  <a:cxn ang="0">
                    <a:pos x="24" y="137"/>
                  </a:cxn>
                  <a:cxn ang="0">
                    <a:pos x="20" y="135"/>
                  </a:cxn>
                  <a:cxn ang="0">
                    <a:pos x="15" y="129"/>
                  </a:cxn>
                  <a:cxn ang="0">
                    <a:pos x="8" y="121"/>
                  </a:cxn>
                  <a:cxn ang="0">
                    <a:pos x="9" y="109"/>
                  </a:cxn>
                  <a:cxn ang="0">
                    <a:pos x="11" y="101"/>
                  </a:cxn>
                  <a:cxn ang="0">
                    <a:pos x="18" y="87"/>
                  </a:cxn>
                  <a:cxn ang="0">
                    <a:pos x="17" y="82"/>
                  </a:cxn>
                  <a:cxn ang="0">
                    <a:pos x="11" y="61"/>
                  </a:cxn>
                  <a:cxn ang="0">
                    <a:pos x="9" y="51"/>
                  </a:cxn>
                  <a:cxn ang="0">
                    <a:pos x="11" y="42"/>
                  </a:cxn>
                  <a:cxn ang="0">
                    <a:pos x="8" y="33"/>
                  </a:cxn>
                  <a:cxn ang="0">
                    <a:pos x="0" y="20"/>
                  </a:cxn>
                  <a:cxn ang="0">
                    <a:pos x="5" y="13"/>
                  </a:cxn>
                  <a:cxn ang="0">
                    <a:pos x="9" y="8"/>
                  </a:cxn>
                  <a:cxn ang="0">
                    <a:pos x="17" y="3"/>
                  </a:cxn>
                  <a:cxn ang="0">
                    <a:pos x="23" y="0"/>
                  </a:cxn>
                  <a:cxn ang="0">
                    <a:pos x="26" y="9"/>
                  </a:cxn>
                  <a:cxn ang="0">
                    <a:pos x="32" y="13"/>
                  </a:cxn>
                  <a:cxn ang="0">
                    <a:pos x="29" y="30"/>
                  </a:cxn>
                  <a:cxn ang="0">
                    <a:pos x="41" y="25"/>
                  </a:cxn>
                  <a:cxn ang="0">
                    <a:pos x="50" y="20"/>
                  </a:cxn>
                  <a:cxn ang="0">
                    <a:pos x="59" y="36"/>
                  </a:cxn>
                  <a:cxn ang="0">
                    <a:pos x="65" y="56"/>
                  </a:cxn>
                  <a:cxn ang="0">
                    <a:pos x="58" y="61"/>
                  </a:cxn>
                  <a:cxn ang="0">
                    <a:pos x="41" y="69"/>
                  </a:cxn>
                  <a:cxn ang="0">
                    <a:pos x="43" y="79"/>
                  </a:cxn>
                </a:cxnLst>
                <a:rect l="0" t="0" r="r" b="b"/>
                <a:pathLst>
                  <a:path w="67" h="148">
                    <a:moveTo>
                      <a:pt x="44" y="87"/>
                    </a:moveTo>
                    <a:cubicBezTo>
                      <a:pt x="43" y="87"/>
                      <a:pt x="44" y="84"/>
                      <a:pt x="41" y="82"/>
                    </a:cubicBezTo>
                    <a:cubicBezTo>
                      <a:pt x="40" y="82"/>
                      <a:pt x="38" y="79"/>
                      <a:pt x="35" y="78"/>
                    </a:cubicBezTo>
                    <a:cubicBezTo>
                      <a:pt x="34" y="76"/>
                      <a:pt x="34" y="79"/>
                      <a:pt x="32" y="78"/>
                    </a:cubicBezTo>
                    <a:cubicBezTo>
                      <a:pt x="29" y="76"/>
                      <a:pt x="27" y="81"/>
                      <a:pt x="27" y="76"/>
                    </a:cubicBezTo>
                    <a:cubicBezTo>
                      <a:pt x="29" y="70"/>
                      <a:pt x="30" y="69"/>
                      <a:pt x="26" y="69"/>
                    </a:cubicBezTo>
                    <a:cubicBezTo>
                      <a:pt x="21" y="69"/>
                      <a:pt x="20" y="72"/>
                      <a:pt x="21" y="73"/>
                    </a:cubicBezTo>
                    <a:cubicBezTo>
                      <a:pt x="23" y="73"/>
                      <a:pt x="20" y="86"/>
                      <a:pt x="18" y="89"/>
                    </a:cubicBezTo>
                    <a:cubicBezTo>
                      <a:pt x="18" y="90"/>
                      <a:pt x="18" y="95"/>
                      <a:pt x="17" y="96"/>
                    </a:cubicBezTo>
                    <a:cubicBezTo>
                      <a:pt x="14" y="100"/>
                      <a:pt x="15" y="109"/>
                      <a:pt x="15" y="110"/>
                    </a:cubicBezTo>
                    <a:cubicBezTo>
                      <a:pt x="15" y="115"/>
                      <a:pt x="20" y="109"/>
                      <a:pt x="20" y="112"/>
                    </a:cubicBezTo>
                    <a:cubicBezTo>
                      <a:pt x="20" y="115"/>
                      <a:pt x="21" y="120"/>
                      <a:pt x="23" y="120"/>
                    </a:cubicBezTo>
                    <a:cubicBezTo>
                      <a:pt x="24" y="118"/>
                      <a:pt x="24" y="129"/>
                      <a:pt x="27" y="132"/>
                    </a:cubicBezTo>
                    <a:cubicBezTo>
                      <a:pt x="32" y="138"/>
                      <a:pt x="30" y="132"/>
                      <a:pt x="34" y="135"/>
                    </a:cubicBezTo>
                    <a:cubicBezTo>
                      <a:pt x="37" y="138"/>
                      <a:pt x="37" y="140"/>
                      <a:pt x="38" y="142"/>
                    </a:cubicBezTo>
                    <a:cubicBezTo>
                      <a:pt x="37" y="146"/>
                      <a:pt x="37" y="146"/>
                      <a:pt x="35" y="145"/>
                    </a:cubicBezTo>
                    <a:cubicBezTo>
                      <a:pt x="32" y="142"/>
                      <a:pt x="32" y="148"/>
                      <a:pt x="30" y="146"/>
                    </a:cubicBezTo>
                    <a:cubicBezTo>
                      <a:pt x="29" y="145"/>
                      <a:pt x="30" y="143"/>
                      <a:pt x="30" y="142"/>
                    </a:cubicBezTo>
                    <a:cubicBezTo>
                      <a:pt x="30" y="138"/>
                      <a:pt x="29" y="142"/>
                      <a:pt x="27" y="140"/>
                    </a:cubicBezTo>
                    <a:cubicBezTo>
                      <a:pt x="27" y="137"/>
                      <a:pt x="26" y="138"/>
                      <a:pt x="24" y="137"/>
                    </a:cubicBezTo>
                    <a:cubicBezTo>
                      <a:pt x="23" y="135"/>
                      <a:pt x="23" y="135"/>
                      <a:pt x="23" y="138"/>
                    </a:cubicBezTo>
                    <a:cubicBezTo>
                      <a:pt x="21" y="137"/>
                      <a:pt x="21" y="137"/>
                      <a:pt x="20" y="135"/>
                    </a:cubicBezTo>
                    <a:cubicBezTo>
                      <a:pt x="18" y="134"/>
                      <a:pt x="18" y="132"/>
                      <a:pt x="18" y="131"/>
                    </a:cubicBezTo>
                    <a:cubicBezTo>
                      <a:pt x="18" y="131"/>
                      <a:pt x="17" y="132"/>
                      <a:pt x="15" y="129"/>
                    </a:cubicBezTo>
                    <a:cubicBezTo>
                      <a:pt x="12" y="126"/>
                      <a:pt x="12" y="121"/>
                      <a:pt x="11" y="120"/>
                    </a:cubicBezTo>
                    <a:cubicBezTo>
                      <a:pt x="9" y="120"/>
                      <a:pt x="9" y="124"/>
                      <a:pt x="8" y="121"/>
                    </a:cubicBezTo>
                    <a:cubicBezTo>
                      <a:pt x="8" y="121"/>
                      <a:pt x="6" y="118"/>
                      <a:pt x="8" y="115"/>
                    </a:cubicBezTo>
                    <a:cubicBezTo>
                      <a:pt x="9" y="112"/>
                      <a:pt x="8" y="114"/>
                      <a:pt x="9" y="109"/>
                    </a:cubicBezTo>
                    <a:cubicBezTo>
                      <a:pt x="11" y="107"/>
                      <a:pt x="8" y="109"/>
                      <a:pt x="9" y="106"/>
                    </a:cubicBezTo>
                    <a:cubicBezTo>
                      <a:pt x="11" y="103"/>
                      <a:pt x="12" y="103"/>
                      <a:pt x="11" y="101"/>
                    </a:cubicBezTo>
                    <a:cubicBezTo>
                      <a:pt x="12" y="98"/>
                      <a:pt x="11" y="98"/>
                      <a:pt x="14" y="95"/>
                    </a:cubicBezTo>
                    <a:cubicBezTo>
                      <a:pt x="17" y="90"/>
                      <a:pt x="15" y="90"/>
                      <a:pt x="18" y="87"/>
                    </a:cubicBezTo>
                    <a:cubicBezTo>
                      <a:pt x="20" y="86"/>
                      <a:pt x="18" y="87"/>
                      <a:pt x="18" y="84"/>
                    </a:cubicBezTo>
                    <a:cubicBezTo>
                      <a:pt x="18" y="82"/>
                      <a:pt x="17" y="84"/>
                      <a:pt x="17" y="82"/>
                    </a:cubicBezTo>
                    <a:cubicBezTo>
                      <a:pt x="17" y="81"/>
                      <a:pt x="17" y="78"/>
                      <a:pt x="14" y="73"/>
                    </a:cubicBezTo>
                    <a:cubicBezTo>
                      <a:pt x="17" y="69"/>
                      <a:pt x="15" y="65"/>
                      <a:pt x="11" y="61"/>
                    </a:cubicBezTo>
                    <a:cubicBezTo>
                      <a:pt x="6" y="56"/>
                      <a:pt x="6" y="51"/>
                      <a:pt x="8" y="51"/>
                    </a:cubicBezTo>
                    <a:cubicBezTo>
                      <a:pt x="9" y="53"/>
                      <a:pt x="8" y="50"/>
                      <a:pt x="9" y="51"/>
                    </a:cubicBezTo>
                    <a:cubicBezTo>
                      <a:pt x="11" y="51"/>
                      <a:pt x="9" y="44"/>
                      <a:pt x="11" y="44"/>
                    </a:cubicBezTo>
                    <a:cubicBezTo>
                      <a:pt x="14" y="44"/>
                      <a:pt x="14" y="37"/>
                      <a:pt x="11" y="42"/>
                    </a:cubicBezTo>
                    <a:cubicBezTo>
                      <a:pt x="11" y="42"/>
                      <a:pt x="9" y="39"/>
                      <a:pt x="9" y="36"/>
                    </a:cubicBezTo>
                    <a:cubicBezTo>
                      <a:pt x="9" y="33"/>
                      <a:pt x="9" y="36"/>
                      <a:pt x="8" y="33"/>
                    </a:cubicBezTo>
                    <a:cubicBezTo>
                      <a:pt x="5" y="30"/>
                      <a:pt x="3" y="28"/>
                      <a:pt x="3" y="23"/>
                    </a:cubicBezTo>
                    <a:cubicBezTo>
                      <a:pt x="3" y="19"/>
                      <a:pt x="2" y="23"/>
                      <a:pt x="0" y="20"/>
                    </a:cubicBezTo>
                    <a:cubicBezTo>
                      <a:pt x="0" y="17"/>
                      <a:pt x="5" y="22"/>
                      <a:pt x="3" y="17"/>
                    </a:cubicBezTo>
                    <a:cubicBezTo>
                      <a:pt x="2" y="13"/>
                      <a:pt x="6" y="16"/>
                      <a:pt x="5" y="13"/>
                    </a:cubicBezTo>
                    <a:cubicBezTo>
                      <a:pt x="3" y="9"/>
                      <a:pt x="5" y="11"/>
                      <a:pt x="6" y="8"/>
                    </a:cubicBezTo>
                    <a:cubicBezTo>
                      <a:pt x="6" y="5"/>
                      <a:pt x="6" y="9"/>
                      <a:pt x="9" y="8"/>
                    </a:cubicBezTo>
                    <a:cubicBezTo>
                      <a:pt x="12" y="6"/>
                      <a:pt x="14" y="8"/>
                      <a:pt x="14" y="5"/>
                    </a:cubicBezTo>
                    <a:cubicBezTo>
                      <a:pt x="15" y="2"/>
                      <a:pt x="15" y="5"/>
                      <a:pt x="17" y="3"/>
                    </a:cubicBezTo>
                    <a:cubicBezTo>
                      <a:pt x="18" y="3"/>
                      <a:pt x="15" y="0"/>
                      <a:pt x="18" y="2"/>
                    </a:cubicBezTo>
                    <a:cubicBezTo>
                      <a:pt x="21" y="2"/>
                      <a:pt x="20" y="0"/>
                      <a:pt x="23" y="0"/>
                    </a:cubicBezTo>
                    <a:cubicBezTo>
                      <a:pt x="23" y="3"/>
                      <a:pt x="23" y="0"/>
                      <a:pt x="24" y="2"/>
                    </a:cubicBezTo>
                    <a:cubicBezTo>
                      <a:pt x="27" y="5"/>
                      <a:pt x="23" y="9"/>
                      <a:pt x="26" y="9"/>
                    </a:cubicBezTo>
                    <a:cubicBezTo>
                      <a:pt x="29" y="9"/>
                      <a:pt x="27" y="8"/>
                      <a:pt x="30" y="8"/>
                    </a:cubicBezTo>
                    <a:cubicBezTo>
                      <a:pt x="34" y="9"/>
                      <a:pt x="30" y="11"/>
                      <a:pt x="32" y="13"/>
                    </a:cubicBezTo>
                    <a:cubicBezTo>
                      <a:pt x="34" y="16"/>
                      <a:pt x="29" y="20"/>
                      <a:pt x="30" y="22"/>
                    </a:cubicBezTo>
                    <a:cubicBezTo>
                      <a:pt x="32" y="23"/>
                      <a:pt x="27" y="28"/>
                      <a:pt x="29" y="30"/>
                    </a:cubicBezTo>
                    <a:cubicBezTo>
                      <a:pt x="30" y="30"/>
                      <a:pt x="30" y="30"/>
                      <a:pt x="35" y="25"/>
                    </a:cubicBezTo>
                    <a:cubicBezTo>
                      <a:pt x="40" y="20"/>
                      <a:pt x="38" y="25"/>
                      <a:pt x="41" y="25"/>
                    </a:cubicBezTo>
                    <a:cubicBezTo>
                      <a:pt x="43" y="25"/>
                      <a:pt x="41" y="26"/>
                      <a:pt x="43" y="25"/>
                    </a:cubicBezTo>
                    <a:cubicBezTo>
                      <a:pt x="47" y="23"/>
                      <a:pt x="46" y="19"/>
                      <a:pt x="50" y="20"/>
                    </a:cubicBezTo>
                    <a:cubicBezTo>
                      <a:pt x="53" y="22"/>
                      <a:pt x="53" y="20"/>
                      <a:pt x="55" y="23"/>
                    </a:cubicBezTo>
                    <a:cubicBezTo>
                      <a:pt x="56" y="30"/>
                      <a:pt x="61" y="28"/>
                      <a:pt x="59" y="36"/>
                    </a:cubicBezTo>
                    <a:cubicBezTo>
                      <a:pt x="58" y="44"/>
                      <a:pt x="64" y="44"/>
                      <a:pt x="64" y="45"/>
                    </a:cubicBezTo>
                    <a:cubicBezTo>
                      <a:pt x="64" y="47"/>
                      <a:pt x="67" y="47"/>
                      <a:pt x="65" y="56"/>
                    </a:cubicBezTo>
                    <a:cubicBezTo>
                      <a:pt x="65" y="58"/>
                      <a:pt x="67" y="59"/>
                      <a:pt x="62" y="61"/>
                    </a:cubicBezTo>
                    <a:cubicBezTo>
                      <a:pt x="61" y="62"/>
                      <a:pt x="62" y="59"/>
                      <a:pt x="58" y="61"/>
                    </a:cubicBezTo>
                    <a:cubicBezTo>
                      <a:pt x="53" y="61"/>
                      <a:pt x="46" y="59"/>
                      <a:pt x="44" y="64"/>
                    </a:cubicBezTo>
                    <a:cubicBezTo>
                      <a:pt x="43" y="69"/>
                      <a:pt x="41" y="67"/>
                      <a:pt x="41" y="69"/>
                    </a:cubicBezTo>
                    <a:cubicBezTo>
                      <a:pt x="41" y="70"/>
                      <a:pt x="38" y="67"/>
                      <a:pt x="40" y="72"/>
                    </a:cubicBezTo>
                    <a:cubicBezTo>
                      <a:pt x="43" y="76"/>
                      <a:pt x="40" y="78"/>
                      <a:pt x="43" y="79"/>
                    </a:cubicBezTo>
                    <a:cubicBezTo>
                      <a:pt x="44" y="81"/>
                      <a:pt x="41" y="82"/>
                      <a:pt x="44" y="87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169" name="Freeform 69"/>
              <p:cNvSpPr>
                <a:spLocks/>
              </p:cNvSpPr>
              <p:nvPr/>
            </p:nvSpPr>
            <p:spPr bwMode="auto">
              <a:xfrm>
                <a:off x="4124" y="2815"/>
                <a:ext cx="10" cy="4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" y="6"/>
                  </a:cxn>
                  <a:cxn ang="0">
                    <a:pos x="3" y="11"/>
                  </a:cxn>
                  <a:cxn ang="0">
                    <a:pos x="3" y="15"/>
                  </a:cxn>
                  <a:cxn ang="0">
                    <a:pos x="1" y="20"/>
                  </a:cxn>
                  <a:cxn ang="0">
                    <a:pos x="1" y="9"/>
                  </a:cxn>
                  <a:cxn ang="0">
                    <a:pos x="3" y="0"/>
                  </a:cxn>
                </a:cxnLst>
                <a:rect l="0" t="0" r="r" b="b"/>
                <a:pathLst>
                  <a:path w="5" h="23">
                    <a:moveTo>
                      <a:pt x="3" y="0"/>
                    </a:moveTo>
                    <a:cubicBezTo>
                      <a:pt x="5" y="1"/>
                      <a:pt x="5" y="4"/>
                      <a:pt x="3" y="6"/>
                    </a:cubicBezTo>
                    <a:cubicBezTo>
                      <a:pt x="3" y="6"/>
                      <a:pt x="5" y="11"/>
                      <a:pt x="3" y="11"/>
                    </a:cubicBezTo>
                    <a:cubicBezTo>
                      <a:pt x="1" y="12"/>
                      <a:pt x="3" y="12"/>
                      <a:pt x="3" y="15"/>
                    </a:cubicBezTo>
                    <a:cubicBezTo>
                      <a:pt x="1" y="17"/>
                      <a:pt x="1" y="23"/>
                      <a:pt x="1" y="20"/>
                    </a:cubicBezTo>
                    <a:cubicBezTo>
                      <a:pt x="0" y="15"/>
                      <a:pt x="1" y="17"/>
                      <a:pt x="1" y="9"/>
                    </a:cubicBezTo>
                    <a:cubicBezTo>
                      <a:pt x="1" y="3"/>
                      <a:pt x="3" y="0"/>
                      <a:pt x="3" y="0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170" name="Freeform 70"/>
              <p:cNvSpPr>
                <a:spLocks/>
              </p:cNvSpPr>
              <p:nvPr/>
            </p:nvSpPr>
            <p:spPr bwMode="auto">
              <a:xfrm>
                <a:off x="4120" y="2866"/>
                <a:ext cx="6" cy="1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5"/>
                  </a:cxn>
                  <a:cxn ang="0">
                    <a:pos x="2" y="0"/>
                  </a:cxn>
                </a:cxnLst>
                <a:rect l="0" t="0" r="r" b="b"/>
                <a:pathLst>
                  <a:path w="3" h="5">
                    <a:moveTo>
                      <a:pt x="2" y="0"/>
                    </a:moveTo>
                    <a:cubicBezTo>
                      <a:pt x="3" y="0"/>
                      <a:pt x="2" y="5"/>
                      <a:pt x="0" y="5"/>
                    </a:cubicBezTo>
                    <a:cubicBezTo>
                      <a:pt x="0" y="3"/>
                      <a:pt x="0" y="0"/>
                      <a:pt x="2" y="0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171" name="Freeform 71"/>
              <p:cNvSpPr>
                <a:spLocks/>
              </p:cNvSpPr>
              <p:nvPr/>
            </p:nvSpPr>
            <p:spPr bwMode="auto">
              <a:xfrm>
                <a:off x="4140" y="2936"/>
                <a:ext cx="8" cy="11"/>
              </a:xfrm>
              <a:custGeom>
                <a:avLst/>
                <a:gdLst/>
                <a:ahLst/>
                <a:cxnLst>
                  <a:cxn ang="0">
                    <a:pos x="1" y="1"/>
                  </a:cxn>
                  <a:cxn ang="0">
                    <a:pos x="3" y="4"/>
                  </a:cxn>
                  <a:cxn ang="0">
                    <a:pos x="1" y="1"/>
                  </a:cxn>
                </a:cxnLst>
                <a:rect l="0" t="0" r="r" b="b"/>
                <a:pathLst>
                  <a:path w="4" h="6">
                    <a:moveTo>
                      <a:pt x="1" y="1"/>
                    </a:moveTo>
                    <a:cubicBezTo>
                      <a:pt x="3" y="0"/>
                      <a:pt x="4" y="3"/>
                      <a:pt x="3" y="4"/>
                    </a:cubicBezTo>
                    <a:cubicBezTo>
                      <a:pt x="1" y="6"/>
                      <a:pt x="0" y="1"/>
                      <a:pt x="1" y="1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172" name="Freeform 72"/>
              <p:cNvSpPr>
                <a:spLocks/>
              </p:cNvSpPr>
              <p:nvPr/>
            </p:nvSpPr>
            <p:spPr bwMode="auto">
              <a:xfrm>
                <a:off x="4124" y="2895"/>
                <a:ext cx="6" cy="8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4"/>
                  </a:cxn>
                  <a:cxn ang="0">
                    <a:pos x="1" y="0"/>
                  </a:cxn>
                </a:cxnLst>
                <a:rect l="0" t="0" r="r" b="b"/>
                <a:pathLst>
                  <a:path w="3" h="4">
                    <a:moveTo>
                      <a:pt x="1" y="0"/>
                    </a:moveTo>
                    <a:cubicBezTo>
                      <a:pt x="1" y="0"/>
                      <a:pt x="3" y="2"/>
                      <a:pt x="1" y="4"/>
                    </a:cubicBezTo>
                    <a:cubicBezTo>
                      <a:pt x="1" y="4"/>
                      <a:pt x="0" y="2"/>
                      <a:pt x="1" y="0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173" name="Freeform 73"/>
              <p:cNvSpPr>
                <a:spLocks/>
              </p:cNvSpPr>
              <p:nvPr/>
            </p:nvSpPr>
            <p:spPr bwMode="auto">
              <a:xfrm>
                <a:off x="4136" y="2920"/>
                <a:ext cx="4" cy="4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0"/>
                  </a:cxn>
                  <a:cxn ang="0">
                    <a:pos x="0" y="2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0" y="2"/>
                      <a:pt x="0" y="0"/>
                      <a:pt x="2" y="0"/>
                    </a:cubicBezTo>
                    <a:cubicBezTo>
                      <a:pt x="2" y="2"/>
                      <a:pt x="2" y="2"/>
                      <a:pt x="0" y="2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174" name="Freeform 74"/>
              <p:cNvSpPr>
                <a:spLocks/>
              </p:cNvSpPr>
              <p:nvPr/>
            </p:nvSpPr>
            <p:spPr bwMode="auto">
              <a:xfrm>
                <a:off x="4272" y="2621"/>
                <a:ext cx="114" cy="295"/>
              </a:xfrm>
              <a:custGeom>
                <a:avLst/>
                <a:gdLst/>
                <a:ahLst/>
                <a:cxnLst>
                  <a:cxn ang="0">
                    <a:pos x="41" y="25"/>
                  </a:cxn>
                  <a:cxn ang="0">
                    <a:pos x="34" y="34"/>
                  </a:cxn>
                  <a:cxn ang="0">
                    <a:pos x="35" y="56"/>
                  </a:cxn>
                  <a:cxn ang="0">
                    <a:pos x="49" y="76"/>
                  </a:cxn>
                  <a:cxn ang="0">
                    <a:pos x="56" y="104"/>
                  </a:cxn>
                  <a:cxn ang="0">
                    <a:pos x="56" y="118"/>
                  </a:cxn>
                  <a:cxn ang="0">
                    <a:pos x="38" y="129"/>
                  </a:cxn>
                  <a:cxn ang="0">
                    <a:pos x="32" y="141"/>
                  </a:cxn>
                  <a:cxn ang="0">
                    <a:pos x="21" y="143"/>
                  </a:cxn>
                  <a:cxn ang="0">
                    <a:pos x="18" y="130"/>
                  </a:cxn>
                  <a:cxn ang="0">
                    <a:pos x="24" y="126"/>
                  </a:cxn>
                  <a:cxn ang="0">
                    <a:pos x="31" y="124"/>
                  </a:cxn>
                  <a:cxn ang="0">
                    <a:pos x="34" y="118"/>
                  </a:cxn>
                  <a:cxn ang="0">
                    <a:pos x="41" y="112"/>
                  </a:cxn>
                  <a:cxn ang="0">
                    <a:pos x="43" y="99"/>
                  </a:cxn>
                  <a:cxn ang="0">
                    <a:pos x="43" y="89"/>
                  </a:cxn>
                  <a:cxn ang="0">
                    <a:pos x="41" y="76"/>
                  </a:cxn>
                  <a:cxn ang="0">
                    <a:pos x="37" y="72"/>
                  </a:cxn>
                  <a:cxn ang="0">
                    <a:pos x="27" y="56"/>
                  </a:cxn>
                  <a:cxn ang="0">
                    <a:pos x="24" y="48"/>
                  </a:cxn>
                  <a:cxn ang="0">
                    <a:pos x="15" y="40"/>
                  </a:cxn>
                  <a:cxn ang="0">
                    <a:pos x="23" y="34"/>
                  </a:cxn>
                  <a:cxn ang="0">
                    <a:pos x="18" y="31"/>
                  </a:cxn>
                  <a:cxn ang="0">
                    <a:pos x="14" y="27"/>
                  </a:cxn>
                  <a:cxn ang="0">
                    <a:pos x="6" y="23"/>
                  </a:cxn>
                  <a:cxn ang="0">
                    <a:pos x="6" y="19"/>
                  </a:cxn>
                  <a:cxn ang="0">
                    <a:pos x="0" y="11"/>
                  </a:cxn>
                  <a:cxn ang="0">
                    <a:pos x="8" y="11"/>
                  </a:cxn>
                  <a:cxn ang="0">
                    <a:pos x="12" y="8"/>
                  </a:cxn>
                  <a:cxn ang="0">
                    <a:pos x="17" y="8"/>
                  </a:cxn>
                  <a:cxn ang="0">
                    <a:pos x="24" y="2"/>
                  </a:cxn>
                  <a:cxn ang="0">
                    <a:pos x="35" y="6"/>
                  </a:cxn>
                  <a:cxn ang="0">
                    <a:pos x="37" y="14"/>
                  </a:cxn>
                  <a:cxn ang="0">
                    <a:pos x="41" y="19"/>
                  </a:cxn>
                  <a:cxn ang="0">
                    <a:pos x="43" y="22"/>
                  </a:cxn>
                </a:cxnLst>
                <a:rect l="0" t="0" r="r" b="b"/>
                <a:pathLst>
                  <a:path w="59" h="152">
                    <a:moveTo>
                      <a:pt x="43" y="22"/>
                    </a:moveTo>
                    <a:cubicBezTo>
                      <a:pt x="41" y="23"/>
                      <a:pt x="43" y="25"/>
                      <a:pt x="41" y="25"/>
                    </a:cubicBezTo>
                    <a:cubicBezTo>
                      <a:pt x="40" y="27"/>
                      <a:pt x="40" y="25"/>
                      <a:pt x="38" y="27"/>
                    </a:cubicBezTo>
                    <a:cubicBezTo>
                      <a:pt x="35" y="28"/>
                      <a:pt x="38" y="31"/>
                      <a:pt x="34" y="34"/>
                    </a:cubicBezTo>
                    <a:cubicBezTo>
                      <a:pt x="31" y="37"/>
                      <a:pt x="27" y="44"/>
                      <a:pt x="29" y="50"/>
                    </a:cubicBezTo>
                    <a:cubicBezTo>
                      <a:pt x="32" y="54"/>
                      <a:pt x="34" y="53"/>
                      <a:pt x="35" y="56"/>
                    </a:cubicBezTo>
                    <a:cubicBezTo>
                      <a:pt x="35" y="59"/>
                      <a:pt x="38" y="64"/>
                      <a:pt x="43" y="68"/>
                    </a:cubicBezTo>
                    <a:cubicBezTo>
                      <a:pt x="47" y="73"/>
                      <a:pt x="49" y="72"/>
                      <a:pt x="49" y="76"/>
                    </a:cubicBezTo>
                    <a:cubicBezTo>
                      <a:pt x="50" y="79"/>
                      <a:pt x="53" y="79"/>
                      <a:pt x="56" y="89"/>
                    </a:cubicBezTo>
                    <a:cubicBezTo>
                      <a:pt x="58" y="98"/>
                      <a:pt x="56" y="103"/>
                      <a:pt x="56" y="104"/>
                    </a:cubicBezTo>
                    <a:cubicBezTo>
                      <a:pt x="58" y="106"/>
                      <a:pt x="59" y="109"/>
                      <a:pt x="58" y="109"/>
                    </a:cubicBezTo>
                    <a:cubicBezTo>
                      <a:pt x="56" y="109"/>
                      <a:pt x="58" y="113"/>
                      <a:pt x="56" y="118"/>
                    </a:cubicBezTo>
                    <a:cubicBezTo>
                      <a:pt x="55" y="124"/>
                      <a:pt x="50" y="123"/>
                      <a:pt x="46" y="127"/>
                    </a:cubicBezTo>
                    <a:cubicBezTo>
                      <a:pt x="40" y="134"/>
                      <a:pt x="40" y="130"/>
                      <a:pt x="38" y="129"/>
                    </a:cubicBezTo>
                    <a:cubicBezTo>
                      <a:pt x="37" y="127"/>
                      <a:pt x="37" y="138"/>
                      <a:pt x="34" y="140"/>
                    </a:cubicBezTo>
                    <a:cubicBezTo>
                      <a:pt x="32" y="140"/>
                      <a:pt x="35" y="140"/>
                      <a:pt x="32" y="141"/>
                    </a:cubicBezTo>
                    <a:cubicBezTo>
                      <a:pt x="29" y="143"/>
                      <a:pt x="27" y="144"/>
                      <a:pt x="24" y="148"/>
                    </a:cubicBezTo>
                    <a:cubicBezTo>
                      <a:pt x="21" y="152"/>
                      <a:pt x="21" y="149"/>
                      <a:pt x="21" y="143"/>
                    </a:cubicBezTo>
                    <a:cubicBezTo>
                      <a:pt x="21" y="135"/>
                      <a:pt x="24" y="137"/>
                      <a:pt x="23" y="134"/>
                    </a:cubicBezTo>
                    <a:cubicBezTo>
                      <a:pt x="21" y="130"/>
                      <a:pt x="20" y="135"/>
                      <a:pt x="18" y="130"/>
                    </a:cubicBezTo>
                    <a:cubicBezTo>
                      <a:pt x="20" y="129"/>
                      <a:pt x="24" y="130"/>
                      <a:pt x="23" y="127"/>
                    </a:cubicBezTo>
                    <a:cubicBezTo>
                      <a:pt x="23" y="127"/>
                      <a:pt x="24" y="124"/>
                      <a:pt x="24" y="126"/>
                    </a:cubicBezTo>
                    <a:cubicBezTo>
                      <a:pt x="26" y="127"/>
                      <a:pt x="29" y="123"/>
                      <a:pt x="29" y="126"/>
                    </a:cubicBezTo>
                    <a:cubicBezTo>
                      <a:pt x="31" y="127"/>
                      <a:pt x="35" y="127"/>
                      <a:pt x="31" y="124"/>
                    </a:cubicBezTo>
                    <a:cubicBezTo>
                      <a:pt x="29" y="123"/>
                      <a:pt x="31" y="121"/>
                      <a:pt x="31" y="120"/>
                    </a:cubicBezTo>
                    <a:cubicBezTo>
                      <a:pt x="29" y="118"/>
                      <a:pt x="31" y="117"/>
                      <a:pt x="34" y="118"/>
                    </a:cubicBezTo>
                    <a:cubicBezTo>
                      <a:pt x="37" y="120"/>
                      <a:pt x="32" y="115"/>
                      <a:pt x="37" y="115"/>
                    </a:cubicBezTo>
                    <a:cubicBezTo>
                      <a:pt x="40" y="115"/>
                      <a:pt x="40" y="112"/>
                      <a:pt x="41" y="112"/>
                    </a:cubicBezTo>
                    <a:cubicBezTo>
                      <a:pt x="44" y="113"/>
                      <a:pt x="44" y="110"/>
                      <a:pt x="43" y="107"/>
                    </a:cubicBezTo>
                    <a:cubicBezTo>
                      <a:pt x="43" y="104"/>
                      <a:pt x="44" y="103"/>
                      <a:pt x="43" y="99"/>
                    </a:cubicBezTo>
                    <a:cubicBezTo>
                      <a:pt x="43" y="96"/>
                      <a:pt x="43" y="96"/>
                      <a:pt x="41" y="95"/>
                    </a:cubicBezTo>
                    <a:cubicBezTo>
                      <a:pt x="41" y="95"/>
                      <a:pt x="43" y="90"/>
                      <a:pt x="43" y="89"/>
                    </a:cubicBezTo>
                    <a:cubicBezTo>
                      <a:pt x="43" y="85"/>
                      <a:pt x="46" y="84"/>
                      <a:pt x="43" y="81"/>
                    </a:cubicBezTo>
                    <a:cubicBezTo>
                      <a:pt x="40" y="78"/>
                      <a:pt x="40" y="78"/>
                      <a:pt x="41" y="76"/>
                    </a:cubicBezTo>
                    <a:cubicBezTo>
                      <a:pt x="43" y="76"/>
                      <a:pt x="43" y="75"/>
                      <a:pt x="41" y="75"/>
                    </a:cubicBezTo>
                    <a:cubicBezTo>
                      <a:pt x="41" y="76"/>
                      <a:pt x="38" y="70"/>
                      <a:pt x="37" y="72"/>
                    </a:cubicBezTo>
                    <a:cubicBezTo>
                      <a:pt x="35" y="72"/>
                      <a:pt x="37" y="64"/>
                      <a:pt x="34" y="62"/>
                    </a:cubicBezTo>
                    <a:cubicBezTo>
                      <a:pt x="31" y="62"/>
                      <a:pt x="27" y="59"/>
                      <a:pt x="27" y="56"/>
                    </a:cubicBezTo>
                    <a:cubicBezTo>
                      <a:pt x="26" y="51"/>
                      <a:pt x="26" y="54"/>
                      <a:pt x="24" y="51"/>
                    </a:cubicBezTo>
                    <a:cubicBezTo>
                      <a:pt x="23" y="50"/>
                      <a:pt x="24" y="50"/>
                      <a:pt x="24" y="48"/>
                    </a:cubicBezTo>
                    <a:cubicBezTo>
                      <a:pt x="23" y="48"/>
                      <a:pt x="21" y="48"/>
                      <a:pt x="17" y="45"/>
                    </a:cubicBezTo>
                    <a:cubicBezTo>
                      <a:pt x="12" y="40"/>
                      <a:pt x="17" y="42"/>
                      <a:pt x="15" y="40"/>
                    </a:cubicBezTo>
                    <a:cubicBezTo>
                      <a:pt x="14" y="36"/>
                      <a:pt x="20" y="40"/>
                      <a:pt x="21" y="39"/>
                    </a:cubicBezTo>
                    <a:cubicBezTo>
                      <a:pt x="21" y="36"/>
                      <a:pt x="24" y="36"/>
                      <a:pt x="23" y="34"/>
                    </a:cubicBezTo>
                    <a:cubicBezTo>
                      <a:pt x="21" y="33"/>
                      <a:pt x="21" y="34"/>
                      <a:pt x="20" y="33"/>
                    </a:cubicBezTo>
                    <a:cubicBezTo>
                      <a:pt x="20" y="31"/>
                      <a:pt x="17" y="33"/>
                      <a:pt x="18" y="31"/>
                    </a:cubicBezTo>
                    <a:cubicBezTo>
                      <a:pt x="21" y="30"/>
                      <a:pt x="21" y="28"/>
                      <a:pt x="18" y="27"/>
                    </a:cubicBezTo>
                    <a:cubicBezTo>
                      <a:pt x="15" y="25"/>
                      <a:pt x="15" y="25"/>
                      <a:pt x="14" y="27"/>
                    </a:cubicBezTo>
                    <a:cubicBezTo>
                      <a:pt x="12" y="31"/>
                      <a:pt x="11" y="27"/>
                      <a:pt x="9" y="27"/>
                    </a:cubicBezTo>
                    <a:cubicBezTo>
                      <a:pt x="8" y="28"/>
                      <a:pt x="8" y="25"/>
                      <a:pt x="6" y="23"/>
                    </a:cubicBezTo>
                    <a:cubicBezTo>
                      <a:pt x="6" y="22"/>
                      <a:pt x="8" y="22"/>
                      <a:pt x="6" y="22"/>
                    </a:cubicBezTo>
                    <a:cubicBezTo>
                      <a:pt x="6" y="20"/>
                      <a:pt x="8" y="19"/>
                      <a:pt x="6" y="19"/>
                    </a:cubicBezTo>
                    <a:cubicBezTo>
                      <a:pt x="6" y="19"/>
                      <a:pt x="6" y="16"/>
                      <a:pt x="5" y="19"/>
                    </a:cubicBezTo>
                    <a:cubicBezTo>
                      <a:pt x="5" y="20"/>
                      <a:pt x="6" y="17"/>
                      <a:pt x="0" y="11"/>
                    </a:cubicBezTo>
                    <a:cubicBezTo>
                      <a:pt x="3" y="11"/>
                      <a:pt x="2" y="6"/>
                      <a:pt x="5" y="8"/>
                    </a:cubicBezTo>
                    <a:cubicBezTo>
                      <a:pt x="8" y="9"/>
                      <a:pt x="6" y="11"/>
                      <a:pt x="8" y="11"/>
                    </a:cubicBezTo>
                    <a:cubicBezTo>
                      <a:pt x="9" y="11"/>
                      <a:pt x="9" y="5"/>
                      <a:pt x="11" y="8"/>
                    </a:cubicBezTo>
                    <a:cubicBezTo>
                      <a:pt x="12" y="9"/>
                      <a:pt x="12" y="8"/>
                      <a:pt x="12" y="8"/>
                    </a:cubicBezTo>
                    <a:cubicBezTo>
                      <a:pt x="14" y="9"/>
                      <a:pt x="15" y="13"/>
                      <a:pt x="15" y="9"/>
                    </a:cubicBezTo>
                    <a:cubicBezTo>
                      <a:pt x="15" y="6"/>
                      <a:pt x="17" y="6"/>
                      <a:pt x="17" y="8"/>
                    </a:cubicBezTo>
                    <a:cubicBezTo>
                      <a:pt x="18" y="9"/>
                      <a:pt x="23" y="6"/>
                      <a:pt x="21" y="5"/>
                    </a:cubicBezTo>
                    <a:cubicBezTo>
                      <a:pt x="21" y="3"/>
                      <a:pt x="23" y="5"/>
                      <a:pt x="24" y="2"/>
                    </a:cubicBezTo>
                    <a:cubicBezTo>
                      <a:pt x="26" y="0"/>
                      <a:pt x="27" y="6"/>
                      <a:pt x="31" y="6"/>
                    </a:cubicBezTo>
                    <a:cubicBezTo>
                      <a:pt x="34" y="5"/>
                      <a:pt x="32" y="8"/>
                      <a:pt x="35" y="6"/>
                    </a:cubicBezTo>
                    <a:cubicBezTo>
                      <a:pt x="37" y="6"/>
                      <a:pt x="38" y="6"/>
                      <a:pt x="37" y="9"/>
                    </a:cubicBezTo>
                    <a:cubicBezTo>
                      <a:pt x="34" y="13"/>
                      <a:pt x="37" y="11"/>
                      <a:pt x="37" y="14"/>
                    </a:cubicBezTo>
                    <a:cubicBezTo>
                      <a:pt x="37" y="16"/>
                      <a:pt x="38" y="14"/>
                      <a:pt x="40" y="17"/>
                    </a:cubicBezTo>
                    <a:cubicBezTo>
                      <a:pt x="40" y="19"/>
                      <a:pt x="41" y="17"/>
                      <a:pt x="41" y="19"/>
                    </a:cubicBezTo>
                    <a:cubicBezTo>
                      <a:pt x="43" y="20"/>
                      <a:pt x="44" y="19"/>
                      <a:pt x="47" y="20"/>
                    </a:cubicBezTo>
                    <a:cubicBezTo>
                      <a:pt x="47" y="20"/>
                      <a:pt x="46" y="20"/>
                      <a:pt x="43" y="22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175" name="Freeform 75"/>
              <p:cNvSpPr>
                <a:spLocks/>
              </p:cNvSpPr>
              <p:nvPr/>
            </p:nvSpPr>
            <p:spPr bwMode="auto">
              <a:xfrm>
                <a:off x="4243" y="2643"/>
                <a:ext cx="116" cy="169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" y="22"/>
                  </a:cxn>
                  <a:cxn ang="0">
                    <a:pos x="3" y="29"/>
                  </a:cxn>
                  <a:cxn ang="0">
                    <a:pos x="8" y="28"/>
                  </a:cxn>
                  <a:cxn ang="0">
                    <a:pos x="9" y="32"/>
                  </a:cxn>
                  <a:cxn ang="0">
                    <a:pos x="8" y="42"/>
                  </a:cxn>
                  <a:cxn ang="0">
                    <a:pos x="6" y="50"/>
                  </a:cxn>
                  <a:cxn ang="0">
                    <a:pos x="12" y="45"/>
                  </a:cxn>
                  <a:cxn ang="0">
                    <a:pos x="18" y="45"/>
                  </a:cxn>
                  <a:cxn ang="0">
                    <a:pos x="20" y="45"/>
                  </a:cxn>
                  <a:cxn ang="0">
                    <a:pos x="27" y="40"/>
                  </a:cxn>
                  <a:cxn ang="0">
                    <a:pos x="32" y="43"/>
                  </a:cxn>
                  <a:cxn ang="0">
                    <a:pos x="36" y="56"/>
                  </a:cxn>
                  <a:cxn ang="0">
                    <a:pos x="41" y="65"/>
                  </a:cxn>
                  <a:cxn ang="0">
                    <a:pos x="42" y="76"/>
                  </a:cxn>
                  <a:cxn ang="0">
                    <a:pos x="39" y="81"/>
                  </a:cxn>
                  <a:cxn ang="0">
                    <a:pos x="44" y="84"/>
                  </a:cxn>
                  <a:cxn ang="0">
                    <a:pos x="47" y="83"/>
                  </a:cxn>
                  <a:cxn ang="0">
                    <a:pos x="50" y="79"/>
                  </a:cxn>
                  <a:cxn ang="0">
                    <a:pos x="53" y="81"/>
                  </a:cxn>
                  <a:cxn ang="0">
                    <a:pos x="56" y="79"/>
                  </a:cxn>
                  <a:cxn ang="0">
                    <a:pos x="57" y="78"/>
                  </a:cxn>
                  <a:cxn ang="0">
                    <a:pos x="57" y="70"/>
                  </a:cxn>
                  <a:cxn ang="0">
                    <a:pos x="56" y="65"/>
                  </a:cxn>
                  <a:cxn ang="0">
                    <a:pos x="56" y="64"/>
                  </a:cxn>
                  <a:cxn ang="0">
                    <a:pos x="51" y="61"/>
                  </a:cxn>
                  <a:cxn ang="0">
                    <a:pos x="48" y="51"/>
                  </a:cxn>
                  <a:cxn ang="0">
                    <a:pos x="42" y="45"/>
                  </a:cxn>
                  <a:cxn ang="0">
                    <a:pos x="39" y="40"/>
                  </a:cxn>
                  <a:cxn ang="0">
                    <a:pos x="39" y="37"/>
                  </a:cxn>
                  <a:cxn ang="0">
                    <a:pos x="32" y="34"/>
                  </a:cxn>
                  <a:cxn ang="0">
                    <a:pos x="30" y="29"/>
                  </a:cxn>
                  <a:cxn ang="0">
                    <a:pos x="36" y="28"/>
                  </a:cxn>
                  <a:cxn ang="0">
                    <a:pos x="38" y="23"/>
                  </a:cxn>
                  <a:cxn ang="0">
                    <a:pos x="35" y="22"/>
                  </a:cxn>
                  <a:cxn ang="0">
                    <a:pos x="33" y="20"/>
                  </a:cxn>
                  <a:cxn ang="0">
                    <a:pos x="33" y="15"/>
                  </a:cxn>
                  <a:cxn ang="0">
                    <a:pos x="29" y="15"/>
                  </a:cxn>
                  <a:cxn ang="0">
                    <a:pos x="24" y="15"/>
                  </a:cxn>
                  <a:cxn ang="0">
                    <a:pos x="21" y="12"/>
                  </a:cxn>
                  <a:cxn ang="0">
                    <a:pos x="21" y="11"/>
                  </a:cxn>
                  <a:cxn ang="0">
                    <a:pos x="21" y="7"/>
                  </a:cxn>
                  <a:cxn ang="0">
                    <a:pos x="20" y="7"/>
                  </a:cxn>
                  <a:cxn ang="0">
                    <a:pos x="15" y="0"/>
                  </a:cxn>
                  <a:cxn ang="0">
                    <a:pos x="12" y="4"/>
                  </a:cxn>
                  <a:cxn ang="0">
                    <a:pos x="12" y="11"/>
                  </a:cxn>
                  <a:cxn ang="0">
                    <a:pos x="12" y="12"/>
                  </a:cxn>
                  <a:cxn ang="0">
                    <a:pos x="8" y="9"/>
                  </a:cxn>
                  <a:cxn ang="0">
                    <a:pos x="3" y="14"/>
                  </a:cxn>
                  <a:cxn ang="0">
                    <a:pos x="0" y="20"/>
                  </a:cxn>
                </a:cxnLst>
                <a:rect l="0" t="0" r="r" b="b"/>
                <a:pathLst>
                  <a:path w="60" h="87">
                    <a:moveTo>
                      <a:pt x="0" y="20"/>
                    </a:moveTo>
                    <a:cubicBezTo>
                      <a:pt x="0" y="23"/>
                      <a:pt x="0" y="20"/>
                      <a:pt x="2" y="22"/>
                    </a:cubicBezTo>
                    <a:cubicBezTo>
                      <a:pt x="5" y="25"/>
                      <a:pt x="0" y="29"/>
                      <a:pt x="3" y="29"/>
                    </a:cubicBezTo>
                    <a:cubicBezTo>
                      <a:pt x="6" y="29"/>
                      <a:pt x="5" y="28"/>
                      <a:pt x="8" y="28"/>
                    </a:cubicBezTo>
                    <a:cubicBezTo>
                      <a:pt x="11" y="29"/>
                      <a:pt x="8" y="31"/>
                      <a:pt x="9" y="32"/>
                    </a:cubicBezTo>
                    <a:cubicBezTo>
                      <a:pt x="11" y="36"/>
                      <a:pt x="6" y="40"/>
                      <a:pt x="8" y="42"/>
                    </a:cubicBezTo>
                    <a:cubicBezTo>
                      <a:pt x="9" y="43"/>
                      <a:pt x="5" y="48"/>
                      <a:pt x="6" y="50"/>
                    </a:cubicBezTo>
                    <a:cubicBezTo>
                      <a:pt x="8" y="50"/>
                      <a:pt x="8" y="50"/>
                      <a:pt x="12" y="45"/>
                    </a:cubicBezTo>
                    <a:cubicBezTo>
                      <a:pt x="17" y="40"/>
                      <a:pt x="15" y="45"/>
                      <a:pt x="18" y="45"/>
                    </a:cubicBezTo>
                    <a:cubicBezTo>
                      <a:pt x="20" y="45"/>
                      <a:pt x="18" y="46"/>
                      <a:pt x="20" y="45"/>
                    </a:cubicBezTo>
                    <a:cubicBezTo>
                      <a:pt x="24" y="43"/>
                      <a:pt x="23" y="39"/>
                      <a:pt x="27" y="40"/>
                    </a:cubicBezTo>
                    <a:cubicBezTo>
                      <a:pt x="30" y="42"/>
                      <a:pt x="30" y="40"/>
                      <a:pt x="32" y="43"/>
                    </a:cubicBezTo>
                    <a:cubicBezTo>
                      <a:pt x="33" y="50"/>
                      <a:pt x="38" y="48"/>
                      <a:pt x="36" y="56"/>
                    </a:cubicBezTo>
                    <a:cubicBezTo>
                      <a:pt x="35" y="64"/>
                      <a:pt x="41" y="64"/>
                      <a:pt x="41" y="65"/>
                    </a:cubicBezTo>
                    <a:cubicBezTo>
                      <a:pt x="41" y="67"/>
                      <a:pt x="44" y="67"/>
                      <a:pt x="42" y="76"/>
                    </a:cubicBezTo>
                    <a:cubicBezTo>
                      <a:pt x="42" y="78"/>
                      <a:pt x="44" y="79"/>
                      <a:pt x="39" y="81"/>
                    </a:cubicBezTo>
                    <a:cubicBezTo>
                      <a:pt x="41" y="86"/>
                      <a:pt x="42" y="81"/>
                      <a:pt x="44" y="84"/>
                    </a:cubicBezTo>
                    <a:cubicBezTo>
                      <a:pt x="45" y="87"/>
                      <a:pt x="48" y="86"/>
                      <a:pt x="47" y="83"/>
                    </a:cubicBezTo>
                    <a:cubicBezTo>
                      <a:pt x="44" y="79"/>
                      <a:pt x="48" y="81"/>
                      <a:pt x="50" y="79"/>
                    </a:cubicBezTo>
                    <a:cubicBezTo>
                      <a:pt x="51" y="78"/>
                      <a:pt x="51" y="83"/>
                      <a:pt x="53" y="81"/>
                    </a:cubicBezTo>
                    <a:cubicBezTo>
                      <a:pt x="54" y="81"/>
                      <a:pt x="56" y="78"/>
                      <a:pt x="56" y="79"/>
                    </a:cubicBezTo>
                    <a:cubicBezTo>
                      <a:pt x="57" y="79"/>
                      <a:pt x="57" y="78"/>
                      <a:pt x="57" y="78"/>
                    </a:cubicBezTo>
                    <a:cubicBezTo>
                      <a:pt x="57" y="75"/>
                      <a:pt x="60" y="73"/>
                      <a:pt x="57" y="70"/>
                    </a:cubicBezTo>
                    <a:cubicBezTo>
                      <a:pt x="54" y="67"/>
                      <a:pt x="54" y="67"/>
                      <a:pt x="56" y="65"/>
                    </a:cubicBezTo>
                    <a:cubicBezTo>
                      <a:pt x="57" y="65"/>
                      <a:pt x="57" y="64"/>
                      <a:pt x="56" y="64"/>
                    </a:cubicBezTo>
                    <a:cubicBezTo>
                      <a:pt x="56" y="65"/>
                      <a:pt x="53" y="59"/>
                      <a:pt x="51" y="61"/>
                    </a:cubicBezTo>
                    <a:cubicBezTo>
                      <a:pt x="50" y="61"/>
                      <a:pt x="51" y="53"/>
                      <a:pt x="48" y="51"/>
                    </a:cubicBezTo>
                    <a:cubicBezTo>
                      <a:pt x="45" y="51"/>
                      <a:pt x="42" y="48"/>
                      <a:pt x="42" y="45"/>
                    </a:cubicBezTo>
                    <a:cubicBezTo>
                      <a:pt x="41" y="40"/>
                      <a:pt x="41" y="43"/>
                      <a:pt x="39" y="40"/>
                    </a:cubicBezTo>
                    <a:cubicBezTo>
                      <a:pt x="38" y="39"/>
                      <a:pt x="39" y="39"/>
                      <a:pt x="39" y="37"/>
                    </a:cubicBezTo>
                    <a:cubicBezTo>
                      <a:pt x="38" y="37"/>
                      <a:pt x="36" y="37"/>
                      <a:pt x="32" y="34"/>
                    </a:cubicBezTo>
                    <a:cubicBezTo>
                      <a:pt x="27" y="29"/>
                      <a:pt x="32" y="31"/>
                      <a:pt x="30" y="29"/>
                    </a:cubicBezTo>
                    <a:cubicBezTo>
                      <a:pt x="29" y="25"/>
                      <a:pt x="35" y="29"/>
                      <a:pt x="36" y="28"/>
                    </a:cubicBezTo>
                    <a:cubicBezTo>
                      <a:pt x="36" y="25"/>
                      <a:pt x="39" y="25"/>
                      <a:pt x="38" y="23"/>
                    </a:cubicBezTo>
                    <a:cubicBezTo>
                      <a:pt x="36" y="22"/>
                      <a:pt x="36" y="23"/>
                      <a:pt x="35" y="22"/>
                    </a:cubicBezTo>
                    <a:cubicBezTo>
                      <a:pt x="35" y="20"/>
                      <a:pt x="32" y="22"/>
                      <a:pt x="33" y="20"/>
                    </a:cubicBezTo>
                    <a:cubicBezTo>
                      <a:pt x="36" y="18"/>
                      <a:pt x="36" y="17"/>
                      <a:pt x="33" y="15"/>
                    </a:cubicBezTo>
                    <a:cubicBezTo>
                      <a:pt x="30" y="14"/>
                      <a:pt x="30" y="14"/>
                      <a:pt x="29" y="15"/>
                    </a:cubicBezTo>
                    <a:cubicBezTo>
                      <a:pt x="27" y="20"/>
                      <a:pt x="26" y="15"/>
                      <a:pt x="24" y="15"/>
                    </a:cubicBezTo>
                    <a:cubicBezTo>
                      <a:pt x="23" y="17"/>
                      <a:pt x="23" y="14"/>
                      <a:pt x="21" y="12"/>
                    </a:cubicBezTo>
                    <a:cubicBezTo>
                      <a:pt x="21" y="11"/>
                      <a:pt x="23" y="11"/>
                      <a:pt x="21" y="11"/>
                    </a:cubicBezTo>
                    <a:cubicBezTo>
                      <a:pt x="21" y="9"/>
                      <a:pt x="23" y="7"/>
                      <a:pt x="21" y="7"/>
                    </a:cubicBezTo>
                    <a:cubicBezTo>
                      <a:pt x="21" y="7"/>
                      <a:pt x="21" y="4"/>
                      <a:pt x="20" y="7"/>
                    </a:cubicBezTo>
                    <a:cubicBezTo>
                      <a:pt x="20" y="9"/>
                      <a:pt x="21" y="6"/>
                      <a:pt x="15" y="0"/>
                    </a:cubicBezTo>
                    <a:cubicBezTo>
                      <a:pt x="14" y="0"/>
                      <a:pt x="9" y="0"/>
                      <a:pt x="12" y="4"/>
                    </a:cubicBezTo>
                    <a:cubicBezTo>
                      <a:pt x="14" y="11"/>
                      <a:pt x="12" y="9"/>
                      <a:pt x="12" y="11"/>
                    </a:cubicBezTo>
                    <a:cubicBezTo>
                      <a:pt x="14" y="12"/>
                      <a:pt x="12" y="14"/>
                      <a:pt x="12" y="12"/>
                    </a:cubicBezTo>
                    <a:cubicBezTo>
                      <a:pt x="11" y="11"/>
                      <a:pt x="9" y="15"/>
                      <a:pt x="8" y="9"/>
                    </a:cubicBezTo>
                    <a:cubicBezTo>
                      <a:pt x="6" y="11"/>
                      <a:pt x="3" y="9"/>
                      <a:pt x="3" y="14"/>
                    </a:cubicBezTo>
                    <a:cubicBezTo>
                      <a:pt x="2" y="18"/>
                      <a:pt x="0" y="14"/>
                      <a:pt x="0" y="20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176" name="Freeform 76"/>
              <p:cNvSpPr>
                <a:spLocks/>
              </p:cNvSpPr>
              <p:nvPr/>
            </p:nvSpPr>
            <p:spPr bwMode="auto">
              <a:xfrm>
                <a:off x="4272" y="2794"/>
                <a:ext cx="85" cy="82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41" y="6"/>
                  </a:cxn>
                  <a:cxn ang="0">
                    <a:pos x="42" y="11"/>
                  </a:cxn>
                  <a:cxn ang="0">
                    <a:pos x="42" y="18"/>
                  </a:cxn>
                  <a:cxn ang="0">
                    <a:pos x="41" y="23"/>
                  </a:cxn>
                  <a:cxn ang="0">
                    <a:pos x="36" y="26"/>
                  </a:cxn>
                  <a:cxn ang="0">
                    <a:pos x="33" y="29"/>
                  </a:cxn>
                  <a:cxn ang="0">
                    <a:pos x="30" y="31"/>
                  </a:cxn>
                  <a:cxn ang="0">
                    <a:pos x="30" y="35"/>
                  </a:cxn>
                  <a:cxn ang="0">
                    <a:pos x="29" y="37"/>
                  </a:cxn>
                  <a:cxn ang="0">
                    <a:pos x="24" y="37"/>
                  </a:cxn>
                  <a:cxn ang="0">
                    <a:pos x="23" y="39"/>
                  </a:cxn>
                  <a:cxn ang="0">
                    <a:pos x="18" y="42"/>
                  </a:cxn>
                  <a:cxn ang="0">
                    <a:pos x="14" y="40"/>
                  </a:cxn>
                  <a:cxn ang="0">
                    <a:pos x="12" y="40"/>
                  </a:cxn>
                  <a:cxn ang="0">
                    <a:pos x="12" y="35"/>
                  </a:cxn>
                  <a:cxn ang="0">
                    <a:pos x="11" y="37"/>
                  </a:cxn>
                  <a:cxn ang="0">
                    <a:pos x="8" y="35"/>
                  </a:cxn>
                  <a:cxn ang="0">
                    <a:pos x="6" y="29"/>
                  </a:cxn>
                  <a:cxn ang="0">
                    <a:pos x="5" y="21"/>
                  </a:cxn>
                  <a:cxn ang="0">
                    <a:pos x="2" y="14"/>
                  </a:cxn>
                  <a:cxn ang="0">
                    <a:pos x="3" y="11"/>
                  </a:cxn>
                  <a:cxn ang="0">
                    <a:pos x="6" y="6"/>
                  </a:cxn>
                  <a:cxn ang="0">
                    <a:pos x="20" y="3"/>
                  </a:cxn>
                  <a:cxn ang="0">
                    <a:pos x="24" y="3"/>
                  </a:cxn>
                  <a:cxn ang="0">
                    <a:pos x="29" y="6"/>
                  </a:cxn>
                  <a:cxn ang="0">
                    <a:pos x="32" y="4"/>
                  </a:cxn>
                  <a:cxn ang="0">
                    <a:pos x="35" y="1"/>
                  </a:cxn>
                  <a:cxn ang="0">
                    <a:pos x="38" y="3"/>
                  </a:cxn>
                  <a:cxn ang="0">
                    <a:pos x="41" y="1"/>
                  </a:cxn>
                  <a:cxn ang="0">
                    <a:pos x="42" y="0"/>
                  </a:cxn>
                </a:cxnLst>
                <a:rect l="0" t="0" r="r" b="b"/>
                <a:pathLst>
                  <a:path w="44" h="42">
                    <a:moveTo>
                      <a:pt x="42" y="0"/>
                    </a:moveTo>
                    <a:cubicBezTo>
                      <a:pt x="42" y="1"/>
                      <a:pt x="41" y="6"/>
                      <a:pt x="41" y="6"/>
                    </a:cubicBezTo>
                    <a:cubicBezTo>
                      <a:pt x="42" y="7"/>
                      <a:pt x="42" y="7"/>
                      <a:pt x="42" y="11"/>
                    </a:cubicBezTo>
                    <a:cubicBezTo>
                      <a:pt x="44" y="14"/>
                      <a:pt x="42" y="15"/>
                      <a:pt x="42" y="18"/>
                    </a:cubicBezTo>
                    <a:cubicBezTo>
                      <a:pt x="44" y="21"/>
                      <a:pt x="44" y="25"/>
                      <a:pt x="41" y="23"/>
                    </a:cubicBezTo>
                    <a:cubicBezTo>
                      <a:pt x="39" y="23"/>
                      <a:pt x="39" y="26"/>
                      <a:pt x="36" y="26"/>
                    </a:cubicBezTo>
                    <a:cubicBezTo>
                      <a:pt x="32" y="26"/>
                      <a:pt x="36" y="31"/>
                      <a:pt x="33" y="29"/>
                    </a:cubicBezTo>
                    <a:cubicBezTo>
                      <a:pt x="30" y="28"/>
                      <a:pt x="29" y="29"/>
                      <a:pt x="30" y="31"/>
                    </a:cubicBezTo>
                    <a:cubicBezTo>
                      <a:pt x="30" y="32"/>
                      <a:pt x="29" y="34"/>
                      <a:pt x="30" y="35"/>
                    </a:cubicBezTo>
                    <a:cubicBezTo>
                      <a:pt x="35" y="39"/>
                      <a:pt x="30" y="39"/>
                      <a:pt x="29" y="37"/>
                    </a:cubicBezTo>
                    <a:cubicBezTo>
                      <a:pt x="29" y="34"/>
                      <a:pt x="26" y="39"/>
                      <a:pt x="24" y="37"/>
                    </a:cubicBezTo>
                    <a:cubicBezTo>
                      <a:pt x="24" y="35"/>
                      <a:pt x="23" y="39"/>
                      <a:pt x="23" y="39"/>
                    </a:cubicBezTo>
                    <a:cubicBezTo>
                      <a:pt x="24" y="42"/>
                      <a:pt x="20" y="40"/>
                      <a:pt x="18" y="42"/>
                    </a:cubicBezTo>
                    <a:cubicBezTo>
                      <a:pt x="17" y="40"/>
                      <a:pt x="15" y="42"/>
                      <a:pt x="14" y="40"/>
                    </a:cubicBezTo>
                    <a:cubicBezTo>
                      <a:pt x="14" y="39"/>
                      <a:pt x="14" y="42"/>
                      <a:pt x="12" y="40"/>
                    </a:cubicBezTo>
                    <a:cubicBezTo>
                      <a:pt x="9" y="39"/>
                      <a:pt x="14" y="39"/>
                      <a:pt x="12" y="35"/>
                    </a:cubicBezTo>
                    <a:cubicBezTo>
                      <a:pt x="9" y="32"/>
                      <a:pt x="11" y="37"/>
                      <a:pt x="11" y="37"/>
                    </a:cubicBezTo>
                    <a:cubicBezTo>
                      <a:pt x="9" y="37"/>
                      <a:pt x="8" y="40"/>
                      <a:pt x="8" y="35"/>
                    </a:cubicBezTo>
                    <a:cubicBezTo>
                      <a:pt x="8" y="32"/>
                      <a:pt x="9" y="34"/>
                      <a:pt x="6" y="29"/>
                    </a:cubicBezTo>
                    <a:cubicBezTo>
                      <a:pt x="3" y="25"/>
                      <a:pt x="6" y="23"/>
                      <a:pt x="5" y="21"/>
                    </a:cubicBezTo>
                    <a:cubicBezTo>
                      <a:pt x="2" y="20"/>
                      <a:pt x="5" y="18"/>
                      <a:pt x="2" y="14"/>
                    </a:cubicBezTo>
                    <a:cubicBezTo>
                      <a:pt x="0" y="9"/>
                      <a:pt x="3" y="12"/>
                      <a:pt x="3" y="11"/>
                    </a:cubicBezTo>
                    <a:cubicBezTo>
                      <a:pt x="3" y="9"/>
                      <a:pt x="5" y="11"/>
                      <a:pt x="6" y="6"/>
                    </a:cubicBezTo>
                    <a:cubicBezTo>
                      <a:pt x="8" y="1"/>
                      <a:pt x="15" y="3"/>
                      <a:pt x="20" y="3"/>
                    </a:cubicBezTo>
                    <a:cubicBezTo>
                      <a:pt x="24" y="1"/>
                      <a:pt x="23" y="4"/>
                      <a:pt x="24" y="3"/>
                    </a:cubicBezTo>
                    <a:cubicBezTo>
                      <a:pt x="26" y="7"/>
                      <a:pt x="27" y="3"/>
                      <a:pt x="29" y="6"/>
                    </a:cubicBezTo>
                    <a:cubicBezTo>
                      <a:pt x="30" y="9"/>
                      <a:pt x="33" y="7"/>
                      <a:pt x="32" y="4"/>
                    </a:cubicBezTo>
                    <a:cubicBezTo>
                      <a:pt x="29" y="1"/>
                      <a:pt x="33" y="3"/>
                      <a:pt x="35" y="1"/>
                    </a:cubicBezTo>
                    <a:cubicBezTo>
                      <a:pt x="36" y="0"/>
                      <a:pt x="36" y="4"/>
                      <a:pt x="38" y="3"/>
                    </a:cubicBezTo>
                    <a:cubicBezTo>
                      <a:pt x="39" y="3"/>
                      <a:pt x="41" y="0"/>
                      <a:pt x="41" y="1"/>
                    </a:cubicBezTo>
                    <a:cubicBezTo>
                      <a:pt x="42" y="1"/>
                      <a:pt x="42" y="0"/>
                      <a:pt x="42" y="0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177" name="Freeform 77"/>
              <p:cNvSpPr>
                <a:spLocks/>
              </p:cNvSpPr>
              <p:nvPr/>
            </p:nvSpPr>
            <p:spPr bwMode="auto">
              <a:xfrm>
                <a:off x="3234" y="2445"/>
                <a:ext cx="322" cy="330"/>
              </a:xfrm>
              <a:custGeom>
                <a:avLst/>
                <a:gdLst/>
                <a:ahLst/>
                <a:cxnLst>
                  <a:cxn ang="0">
                    <a:pos x="125" y="141"/>
                  </a:cxn>
                  <a:cxn ang="0">
                    <a:pos x="107" y="151"/>
                  </a:cxn>
                  <a:cxn ang="0">
                    <a:pos x="92" y="162"/>
                  </a:cxn>
                  <a:cxn ang="0">
                    <a:pos x="75" y="153"/>
                  </a:cxn>
                  <a:cxn ang="0">
                    <a:pos x="74" y="153"/>
                  </a:cxn>
                  <a:cxn ang="0">
                    <a:pos x="72" y="153"/>
                  </a:cxn>
                  <a:cxn ang="0">
                    <a:pos x="68" y="153"/>
                  </a:cxn>
                  <a:cxn ang="0">
                    <a:pos x="68" y="158"/>
                  </a:cxn>
                  <a:cxn ang="0">
                    <a:pos x="65" y="162"/>
                  </a:cxn>
                  <a:cxn ang="0">
                    <a:pos x="54" y="144"/>
                  </a:cxn>
                  <a:cxn ang="0">
                    <a:pos x="50" y="133"/>
                  </a:cxn>
                  <a:cxn ang="0">
                    <a:pos x="36" y="117"/>
                  </a:cxn>
                  <a:cxn ang="0">
                    <a:pos x="34" y="100"/>
                  </a:cxn>
                  <a:cxn ang="0">
                    <a:pos x="21" y="77"/>
                  </a:cxn>
                  <a:cxn ang="0">
                    <a:pos x="15" y="64"/>
                  </a:cxn>
                  <a:cxn ang="0">
                    <a:pos x="1" y="41"/>
                  </a:cxn>
                  <a:cxn ang="0">
                    <a:pos x="12" y="32"/>
                  </a:cxn>
                  <a:cxn ang="0">
                    <a:pos x="24" y="24"/>
                  </a:cxn>
                  <a:cxn ang="0">
                    <a:pos x="27" y="18"/>
                  </a:cxn>
                  <a:cxn ang="0">
                    <a:pos x="24" y="7"/>
                  </a:cxn>
                  <a:cxn ang="0">
                    <a:pos x="47" y="4"/>
                  </a:cxn>
                  <a:cxn ang="0">
                    <a:pos x="59" y="11"/>
                  </a:cxn>
                  <a:cxn ang="0">
                    <a:pos x="80" y="32"/>
                  </a:cxn>
                  <a:cxn ang="0">
                    <a:pos x="101" y="35"/>
                  </a:cxn>
                  <a:cxn ang="0">
                    <a:pos x="109" y="39"/>
                  </a:cxn>
                  <a:cxn ang="0">
                    <a:pos x="116" y="50"/>
                  </a:cxn>
                  <a:cxn ang="0">
                    <a:pos x="122" y="60"/>
                  </a:cxn>
                  <a:cxn ang="0">
                    <a:pos x="124" y="71"/>
                  </a:cxn>
                  <a:cxn ang="0">
                    <a:pos x="130" y="80"/>
                  </a:cxn>
                  <a:cxn ang="0">
                    <a:pos x="136" y="92"/>
                  </a:cxn>
                  <a:cxn ang="0">
                    <a:pos x="163" y="99"/>
                  </a:cxn>
                  <a:cxn ang="0">
                    <a:pos x="165" y="113"/>
                  </a:cxn>
                  <a:cxn ang="0">
                    <a:pos x="150" y="131"/>
                  </a:cxn>
                </a:cxnLst>
                <a:rect l="0" t="0" r="r" b="b"/>
                <a:pathLst>
                  <a:path w="166" h="170">
                    <a:moveTo>
                      <a:pt x="138" y="136"/>
                    </a:moveTo>
                    <a:cubicBezTo>
                      <a:pt x="133" y="137"/>
                      <a:pt x="130" y="139"/>
                      <a:pt x="125" y="141"/>
                    </a:cubicBezTo>
                    <a:cubicBezTo>
                      <a:pt x="122" y="141"/>
                      <a:pt x="115" y="142"/>
                      <a:pt x="112" y="144"/>
                    </a:cubicBezTo>
                    <a:cubicBezTo>
                      <a:pt x="110" y="145"/>
                      <a:pt x="107" y="150"/>
                      <a:pt x="107" y="151"/>
                    </a:cubicBezTo>
                    <a:cubicBezTo>
                      <a:pt x="103" y="158"/>
                      <a:pt x="97" y="164"/>
                      <a:pt x="92" y="170"/>
                    </a:cubicBezTo>
                    <a:cubicBezTo>
                      <a:pt x="92" y="167"/>
                      <a:pt x="92" y="164"/>
                      <a:pt x="92" y="162"/>
                    </a:cubicBezTo>
                    <a:cubicBezTo>
                      <a:pt x="92" y="161"/>
                      <a:pt x="92" y="159"/>
                      <a:pt x="92" y="159"/>
                    </a:cubicBezTo>
                    <a:cubicBezTo>
                      <a:pt x="92" y="159"/>
                      <a:pt x="77" y="151"/>
                      <a:pt x="75" y="153"/>
                    </a:cubicBezTo>
                    <a:cubicBezTo>
                      <a:pt x="75" y="153"/>
                      <a:pt x="75" y="153"/>
                      <a:pt x="74" y="153"/>
                    </a:cubicBezTo>
                    <a:cubicBezTo>
                      <a:pt x="74" y="153"/>
                      <a:pt x="74" y="153"/>
                      <a:pt x="74" y="153"/>
                    </a:cubicBezTo>
                    <a:cubicBezTo>
                      <a:pt x="74" y="153"/>
                      <a:pt x="74" y="153"/>
                      <a:pt x="74" y="153"/>
                    </a:cubicBezTo>
                    <a:cubicBezTo>
                      <a:pt x="72" y="153"/>
                      <a:pt x="72" y="153"/>
                      <a:pt x="72" y="153"/>
                    </a:cubicBezTo>
                    <a:cubicBezTo>
                      <a:pt x="72" y="153"/>
                      <a:pt x="71" y="151"/>
                      <a:pt x="69" y="151"/>
                    </a:cubicBezTo>
                    <a:cubicBezTo>
                      <a:pt x="68" y="153"/>
                      <a:pt x="68" y="153"/>
                      <a:pt x="68" y="153"/>
                    </a:cubicBezTo>
                    <a:cubicBezTo>
                      <a:pt x="68" y="153"/>
                      <a:pt x="69" y="153"/>
                      <a:pt x="68" y="153"/>
                    </a:cubicBezTo>
                    <a:cubicBezTo>
                      <a:pt x="68" y="155"/>
                      <a:pt x="68" y="156"/>
                      <a:pt x="68" y="158"/>
                    </a:cubicBezTo>
                    <a:cubicBezTo>
                      <a:pt x="68" y="158"/>
                      <a:pt x="68" y="158"/>
                      <a:pt x="68" y="159"/>
                    </a:cubicBezTo>
                    <a:cubicBezTo>
                      <a:pt x="68" y="159"/>
                      <a:pt x="66" y="161"/>
                      <a:pt x="65" y="162"/>
                    </a:cubicBezTo>
                    <a:cubicBezTo>
                      <a:pt x="62" y="151"/>
                      <a:pt x="62" y="159"/>
                      <a:pt x="60" y="155"/>
                    </a:cubicBezTo>
                    <a:cubicBezTo>
                      <a:pt x="60" y="150"/>
                      <a:pt x="54" y="147"/>
                      <a:pt x="54" y="144"/>
                    </a:cubicBezTo>
                    <a:cubicBezTo>
                      <a:pt x="54" y="141"/>
                      <a:pt x="53" y="141"/>
                      <a:pt x="53" y="137"/>
                    </a:cubicBezTo>
                    <a:cubicBezTo>
                      <a:pt x="53" y="134"/>
                      <a:pt x="51" y="136"/>
                      <a:pt x="50" y="133"/>
                    </a:cubicBezTo>
                    <a:cubicBezTo>
                      <a:pt x="48" y="130"/>
                      <a:pt x="47" y="125"/>
                      <a:pt x="44" y="123"/>
                    </a:cubicBezTo>
                    <a:cubicBezTo>
                      <a:pt x="39" y="123"/>
                      <a:pt x="40" y="122"/>
                      <a:pt x="36" y="117"/>
                    </a:cubicBezTo>
                    <a:cubicBezTo>
                      <a:pt x="33" y="111"/>
                      <a:pt x="37" y="114"/>
                      <a:pt x="34" y="109"/>
                    </a:cubicBezTo>
                    <a:cubicBezTo>
                      <a:pt x="33" y="105"/>
                      <a:pt x="37" y="106"/>
                      <a:pt x="34" y="100"/>
                    </a:cubicBezTo>
                    <a:cubicBezTo>
                      <a:pt x="33" y="95"/>
                      <a:pt x="30" y="85"/>
                      <a:pt x="27" y="85"/>
                    </a:cubicBezTo>
                    <a:cubicBezTo>
                      <a:pt x="22" y="83"/>
                      <a:pt x="19" y="78"/>
                      <a:pt x="21" y="77"/>
                    </a:cubicBezTo>
                    <a:cubicBezTo>
                      <a:pt x="22" y="74"/>
                      <a:pt x="21" y="71"/>
                      <a:pt x="18" y="69"/>
                    </a:cubicBezTo>
                    <a:cubicBezTo>
                      <a:pt x="16" y="66"/>
                      <a:pt x="18" y="66"/>
                      <a:pt x="15" y="64"/>
                    </a:cubicBezTo>
                    <a:cubicBezTo>
                      <a:pt x="12" y="60"/>
                      <a:pt x="7" y="44"/>
                      <a:pt x="4" y="44"/>
                    </a:cubicBezTo>
                    <a:cubicBezTo>
                      <a:pt x="0" y="43"/>
                      <a:pt x="0" y="47"/>
                      <a:pt x="1" y="41"/>
                    </a:cubicBezTo>
                    <a:cubicBezTo>
                      <a:pt x="3" y="36"/>
                      <a:pt x="1" y="39"/>
                      <a:pt x="3" y="30"/>
                    </a:cubicBezTo>
                    <a:cubicBezTo>
                      <a:pt x="4" y="30"/>
                      <a:pt x="10" y="32"/>
                      <a:pt x="12" y="32"/>
                    </a:cubicBezTo>
                    <a:cubicBezTo>
                      <a:pt x="15" y="32"/>
                      <a:pt x="15" y="27"/>
                      <a:pt x="18" y="25"/>
                    </a:cubicBezTo>
                    <a:cubicBezTo>
                      <a:pt x="18" y="24"/>
                      <a:pt x="22" y="25"/>
                      <a:pt x="24" y="24"/>
                    </a:cubicBezTo>
                    <a:cubicBezTo>
                      <a:pt x="24" y="22"/>
                      <a:pt x="24" y="21"/>
                      <a:pt x="24" y="21"/>
                    </a:cubicBezTo>
                    <a:cubicBezTo>
                      <a:pt x="25" y="19"/>
                      <a:pt x="27" y="19"/>
                      <a:pt x="27" y="1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7"/>
                      <a:pt x="22" y="7"/>
                      <a:pt x="24" y="7"/>
                    </a:cubicBezTo>
                    <a:cubicBezTo>
                      <a:pt x="25" y="5"/>
                      <a:pt x="34" y="4"/>
                      <a:pt x="36" y="0"/>
                    </a:cubicBezTo>
                    <a:cubicBezTo>
                      <a:pt x="39" y="2"/>
                      <a:pt x="44" y="2"/>
                      <a:pt x="47" y="4"/>
                    </a:cubicBezTo>
                    <a:cubicBezTo>
                      <a:pt x="50" y="4"/>
                      <a:pt x="51" y="7"/>
                      <a:pt x="54" y="10"/>
                    </a:cubicBezTo>
                    <a:cubicBezTo>
                      <a:pt x="56" y="10"/>
                      <a:pt x="57" y="11"/>
                      <a:pt x="59" y="11"/>
                    </a:cubicBezTo>
                    <a:cubicBezTo>
                      <a:pt x="62" y="15"/>
                      <a:pt x="65" y="16"/>
                      <a:pt x="66" y="19"/>
                    </a:cubicBezTo>
                    <a:cubicBezTo>
                      <a:pt x="69" y="21"/>
                      <a:pt x="78" y="32"/>
                      <a:pt x="80" y="32"/>
                    </a:cubicBezTo>
                    <a:cubicBezTo>
                      <a:pt x="81" y="33"/>
                      <a:pt x="94" y="33"/>
                      <a:pt x="95" y="33"/>
                    </a:cubicBezTo>
                    <a:cubicBezTo>
                      <a:pt x="95" y="33"/>
                      <a:pt x="101" y="33"/>
                      <a:pt x="101" y="35"/>
                    </a:cubicBezTo>
                    <a:cubicBezTo>
                      <a:pt x="103" y="35"/>
                      <a:pt x="103" y="38"/>
                      <a:pt x="103" y="38"/>
                    </a:cubicBezTo>
                    <a:cubicBezTo>
                      <a:pt x="104" y="39"/>
                      <a:pt x="109" y="39"/>
                      <a:pt x="109" y="39"/>
                    </a:cubicBezTo>
                    <a:cubicBezTo>
                      <a:pt x="112" y="44"/>
                      <a:pt x="113" y="46"/>
                      <a:pt x="113" y="47"/>
                    </a:cubicBezTo>
                    <a:cubicBezTo>
                      <a:pt x="113" y="49"/>
                      <a:pt x="116" y="47"/>
                      <a:pt x="116" y="50"/>
                    </a:cubicBezTo>
                    <a:cubicBezTo>
                      <a:pt x="116" y="53"/>
                      <a:pt x="122" y="57"/>
                      <a:pt x="122" y="58"/>
                    </a:cubicBezTo>
                    <a:cubicBezTo>
                      <a:pt x="124" y="60"/>
                      <a:pt x="121" y="57"/>
                      <a:pt x="122" y="60"/>
                    </a:cubicBezTo>
                    <a:cubicBezTo>
                      <a:pt x="124" y="63"/>
                      <a:pt x="121" y="64"/>
                      <a:pt x="122" y="67"/>
                    </a:cubicBezTo>
                    <a:cubicBezTo>
                      <a:pt x="124" y="69"/>
                      <a:pt x="122" y="69"/>
                      <a:pt x="124" y="71"/>
                    </a:cubicBezTo>
                    <a:cubicBezTo>
                      <a:pt x="127" y="72"/>
                      <a:pt x="125" y="75"/>
                      <a:pt x="128" y="78"/>
                    </a:cubicBezTo>
                    <a:cubicBezTo>
                      <a:pt x="128" y="80"/>
                      <a:pt x="130" y="80"/>
                      <a:pt x="130" y="80"/>
                    </a:cubicBezTo>
                    <a:cubicBezTo>
                      <a:pt x="130" y="83"/>
                      <a:pt x="130" y="83"/>
                      <a:pt x="133" y="85"/>
                    </a:cubicBezTo>
                    <a:cubicBezTo>
                      <a:pt x="136" y="88"/>
                      <a:pt x="136" y="88"/>
                      <a:pt x="136" y="92"/>
                    </a:cubicBezTo>
                    <a:cubicBezTo>
                      <a:pt x="138" y="95"/>
                      <a:pt x="136" y="95"/>
                      <a:pt x="145" y="97"/>
                    </a:cubicBezTo>
                    <a:cubicBezTo>
                      <a:pt x="154" y="99"/>
                      <a:pt x="162" y="103"/>
                      <a:pt x="163" y="99"/>
                    </a:cubicBezTo>
                    <a:cubicBezTo>
                      <a:pt x="163" y="100"/>
                      <a:pt x="166" y="105"/>
                      <a:pt x="166" y="106"/>
                    </a:cubicBezTo>
                    <a:cubicBezTo>
                      <a:pt x="166" y="108"/>
                      <a:pt x="165" y="111"/>
                      <a:pt x="165" y="113"/>
                    </a:cubicBezTo>
                    <a:cubicBezTo>
                      <a:pt x="165" y="114"/>
                      <a:pt x="162" y="125"/>
                      <a:pt x="162" y="127"/>
                    </a:cubicBezTo>
                    <a:cubicBezTo>
                      <a:pt x="160" y="128"/>
                      <a:pt x="153" y="130"/>
                      <a:pt x="150" y="131"/>
                    </a:cubicBezTo>
                    <a:cubicBezTo>
                      <a:pt x="145" y="133"/>
                      <a:pt x="142" y="134"/>
                      <a:pt x="138" y="136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178" name="Freeform 78"/>
              <p:cNvSpPr>
                <a:spLocks/>
              </p:cNvSpPr>
              <p:nvPr/>
            </p:nvSpPr>
            <p:spPr bwMode="auto">
              <a:xfrm>
                <a:off x="3296" y="2338"/>
                <a:ext cx="151" cy="173"/>
              </a:xfrm>
              <a:custGeom>
                <a:avLst/>
                <a:gdLst/>
                <a:ahLst/>
                <a:cxnLst>
                  <a:cxn ang="0">
                    <a:pos x="48" y="3"/>
                  </a:cxn>
                  <a:cxn ang="0">
                    <a:pos x="52" y="14"/>
                  </a:cxn>
                  <a:cxn ang="0">
                    <a:pos x="61" y="17"/>
                  </a:cxn>
                  <a:cxn ang="0">
                    <a:pos x="58" y="22"/>
                  </a:cxn>
                  <a:cxn ang="0">
                    <a:pos x="54" y="34"/>
                  </a:cxn>
                  <a:cxn ang="0">
                    <a:pos x="60" y="45"/>
                  </a:cxn>
                  <a:cxn ang="0">
                    <a:pos x="70" y="56"/>
                  </a:cxn>
                  <a:cxn ang="0">
                    <a:pos x="72" y="68"/>
                  </a:cxn>
                  <a:cxn ang="0">
                    <a:pos x="75" y="75"/>
                  </a:cxn>
                  <a:cxn ang="0">
                    <a:pos x="78" y="79"/>
                  </a:cxn>
                  <a:cxn ang="0">
                    <a:pos x="73" y="79"/>
                  </a:cxn>
                  <a:cxn ang="0">
                    <a:pos x="67" y="79"/>
                  </a:cxn>
                  <a:cxn ang="0">
                    <a:pos x="63" y="89"/>
                  </a:cxn>
                  <a:cxn ang="0">
                    <a:pos x="48" y="87"/>
                  </a:cxn>
                  <a:cxn ang="0">
                    <a:pos x="34" y="75"/>
                  </a:cxn>
                  <a:cxn ang="0">
                    <a:pos x="26" y="67"/>
                  </a:cxn>
                  <a:cxn ang="0">
                    <a:pos x="22" y="65"/>
                  </a:cxn>
                  <a:cxn ang="0">
                    <a:pos x="14" y="59"/>
                  </a:cxn>
                  <a:cxn ang="0">
                    <a:pos x="3" y="56"/>
                  </a:cxn>
                  <a:cxn ang="0">
                    <a:pos x="5" y="56"/>
                  </a:cxn>
                  <a:cxn ang="0">
                    <a:pos x="2" y="54"/>
                  </a:cxn>
                  <a:cxn ang="0">
                    <a:pos x="2" y="53"/>
                  </a:cxn>
                  <a:cxn ang="0">
                    <a:pos x="3" y="53"/>
                  </a:cxn>
                  <a:cxn ang="0">
                    <a:pos x="3" y="51"/>
                  </a:cxn>
                  <a:cxn ang="0">
                    <a:pos x="0" y="43"/>
                  </a:cxn>
                  <a:cxn ang="0">
                    <a:pos x="11" y="37"/>
                  </a:cxn>
                  <a:cxn ang="0">
                    <a:pos x="19" y="33"/>
                  </a:cxn>
                  <a:cxn ang="0">
                    <a:pos x="20" y="28"/>
                  </a:cxn>
                  <a:cxn ang="0">
                    <a:pos x="20" y="28"/>
                  </a:cxn>
                  <a:cxn ang="0">
                    <a:pos x="20" y="26"/>
                  </a:cxn>
                  <a:cxn ang="0">
                    <a:pos x="20" y="23"/>
                  </a:cxn>
                  <a:cxn ang="0">
                    <a:pos x="22" y="17"/>
                  </a:cxn>
                  <a:cxn ang="0">
                    <a:pos x="20" y="11"/>
                  </a:cxn>
                  <a:cxn ang="0">
                    <a:pos x="25" y="9"/>
                  </a:cxn>
                  <a:cxn ang="0">
                    <a:pos x="29" y="3"/>
                  </a:cxn>
                  <a:cxn ang="0">
                    <a:pos x="32" y="0"/>
                  </a:cxn>
                  <a:cxn ang="0">
                    <a:pos x="32" y="0"/>
                  </a:cxn>
                  <a:cxn ang="0">
                    <a:pos x="32" y="0"/>
                  </a:cxn>
                  <a:cxn ang="0">
                    <a:pos x="34" y="2"/>
                  </a:cxn>
                  <a:cxn ang="0">
                    <a:pos x="34" y="0"/>
                  </a:cxn>
                  <a:cxn ang="0">
                    <a:pos x="35" y="0"/>
                  </a:cxn>
                  <a:cxn ang="0">
                    <a:pos x="38" y="2"/>
                  </a:cxn>
                  <a:cxn ang="0">
                    <a:pos x="43" y="2"/>
                  </a:cxn>
                  <a:cxn ang="0">
                    <a:pos x="44" y="5"/>
                  </a:cxn>
                  <a:cxn ang="0">
                    <a:pos x="46" y="3"/>
                  </a:cxn>
                  <a:cxn ang="0">
                    <a:pos x="48" y="3"/>
                  </a:cxn>
                </a:cxnLst>
                <a:rect l="0" t="0" r="r" b="b"/>
                <a:pathLst>
                  <a:path w="78" h="89">
                    <a:moveTo>
                      <a:pt x="48" y="3"/>
                    </a:moveTo>
                    <a:cubicBezTo>
                      <a:pt x="49" y="8"/>
                      <a:pt x="52" y="11"/>
                      <a:pt x="52" y="14"/>
                    </a:cubicBezTo>
                    <a:cubicBezTo>
                      <a:pt x="52" y="17"/>
                      <a:pt x="60" y="16"/>
                      <a:pt x="61" y="17"/>
                    </a:cubicBezTo>
                    <a:cubicBezTo>
                      <a:pt x="61" y="19"/>
                      <a:pt x="57" y="17"/>
                      <a:pt x="58" y="22"/>
                    </a:cubicBezTo>
                    <a:cubicBezTo>
                      <a:pt x="61" y="26"/>
                      <a:pt x="54" y="28"/>
                      <a:pt x="54" y="34"/>
                    </a:cubicBezTo>
                    <a:cubicBezTo>
                      <a:pt x="52" y="40"/>
                      <a:pt x="58" y="39"/>
                      <a:pt x="60" y="45"/>
                    </a:cubicBezTo>
                    <a:cubicBezTo>
                      <a:pt x="60" y="50"/>
                      <a:pt x="67" y="51"/>
                      <a:pt x="70" y="56"/>
                    </a:cubicBezTo>
                    <a:cubicBezTo>
                      <a:pt x="73" y="62"/>
                      <a:pt x="70" y="65"/>
                      <a:pt x="72" y="68"/>
                    </a:cubicBezTo>
                    <a:cubicBezTo>
                      <a:pt x="73" y="71"/>
                      <a:pt x="73" y="75"/>
                      <a:pt x="75" y="75"/>
                    </a:cubicBezTo>
                    <a:cubicBezTo>
                      <a:pt x="76" y="76"/>
                      <a:pt x="78" y="76"/>
                      <a:pt x="78" y="79"/>
                    </a:cubicBezTo>
                    <a:cubicBezTo>
                      <a:pt x="76" y="81"/>
                      <a:pt x="72" y="76"/>
                      <a:pt x="73" y="79"/>
                    </a:cubicBezTo>
                    <a:cubicBezTo>
                      <a:pt x="72" y="79"/>
                      <a:pt x="69" y="78"/>
                      <a:pt x="67" y="79"/>
                    </a:cubicBezTo>
                    <a:cubicBezTo>
                      <a:pt x="66" y="81"/>
                      <a:pt x="64" y="87"/>
                      <a:pt x="63" y="89"/>
                    </a:cubicBezTo>
                    <a:cubicBezTo>
                      <a:pt x="61" y="89"/>
                      <a:pt x="49" y="89"/>
                      <a:pt x="48" y="87"/>
                    </a:cubicBezTo>
                    <a:cubicBezTo>
                      <a:pt x="46" y="87"/>
                      <a:pt x="37" y="76"/>
                      <a:pt x="34" y="75"/>
                    </a:cubicBezTo>
                    <a:cubicBezTo>
                      <a:pt x="32" y="71"/>
                      <a:pt x="29" y="70"/>
                      <a:pt x="26" y="67"/>
                    </a:cubicBezTo>
                    <a:cubicBezTo>
                      <a:pt x="25" y="67"/>
                      <a:pt x="23" y="65"/>
                      <a:pt x="22" y="65"/>
                    </a:cubicBezTo>
                    <a:cubicBezTo>
                      <a:pt x="19" y="62"/>
                      <a:pt x="17" y="59"/>
                      <a:pt x="14" y="59"/>
                    </a:cubicBezTo>
                    <a:cubicBezTo>
                      <a:pt x="11" y="57"/>
                      <a:pt x="7" y="57"/>
                      <a:pt x="3" y="56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5" y="53"/>
                      <a:pt x="3" y="54"/>
                      <a:pt x="2" y="54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3" y="53"/>
                      <a:pt x="3" y="53"/>
                      <a:pt x="3" y="51"/>
                    </a:cubicBezTo>
                    <a:cubicBezTo>
                      <a:pt x="2" y="50"/>
                      <a:pt x="2" y="47"/>
                      <a:pt x="0" y="43"/>
                    </a:cubicBezTo>
                    <a:cubicBezTo>
                      <a:pt x="3" y="40"/>
                      <a:pt x="8" y="39"/>
                      <a:pt x="11" y="37"/>
                    </a:cubicBezTo>
                    <a:cubicBezTo>
                      <a:pt x="13" y="36"/>
                      <a:pt x="16" y="34"/>
                      <a:pt x="19" y="33"/>
                    </a:cubicBezTo>
                    <a:cubicBezTo>
                      <a:pt x="19" y="31"/>
                      <a:pt x="20" y="30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6"/>
                    </a:cubicBezTo>
                    <a:cubicBezTo>
                      <a:pt x="20" y="26"/>
                      <a:pt x="20" y="25"/>
                      <a:pt x="20" y="23"/>
                    </a:cubicBezTo>
                    <a:cubicBezTo>
                      <a:pt x="20" y="22"/>
                      <a:pt x="22" y="19"/>
                      <a:pt x="22" y="17"/>
                    </a:cubicBezTo>
                    <a:cubicBezTo>
                      <a:pt x="20" y="16"/>
                      <a:pt x="20" y="14"/>
                      <a:pt x="20" y="11"/>
                    </a:cubicBezTo>
                    <a:cubicBezTo>
                      <a:pt x="22" y="9"/>
                      <a:pt x="23" y="9"/>
                      <a:pt x="25" y="9"/>
                    </a:cubicBezTo>
                    <a:cubicBezTo>
                      <a:pt x="26" y="8"/>
                      <a:pt x="28" y="5"/>
                      <a:pt x="29" y="3"/>
                    </a:cubicBezTo>
                    <a:cubicBezTo>
                      <a:pt x="31" y="3"/>
                      <a:pt x="31" y="2"/>
                      <a:pt x="32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4" y="0"/>
                      <a:pt x="34" y="2"/>
                      <a:pt x="34" y="2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7" y="0"/>
                      <a:pt x="37" y="2"/>
                      <a:pt x="38" y="2"/>
                    </a:cubicBezTo>
                    <a:cubicBezTo>
                      <a:pt x="41" y="3"/>
                      <a:pt x="41" y="0"/>
                      <a:pt x="43" y="2"/>
                    </a:cubicBezTo>
                    <a:cubicBezTo>
                      <a:pt x="44" y="2"/>
                      <a:pt x="43" y="3"/>
                      <a:pt x="44" y="5"/>
                    </a:cubicBezTo>
                    <a:cubicBezTo>
                      <a:pt x="46" y="3"/>
                      <a:pt x="46" y="3"/>
                      <a:pt x="46" y="3"/>
                    </a:cubicBezTo>
                    <a:cubicBezTo>
                      <a:pt x="48" y="3"/>
                      <a:pt x="48" y="3"/>
                      <a:pt x="48" y="3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179" name="Freeform 79"/>
              <p:cNvSpPr>
                <a:spLocks/>
              </p:cNvSpPr>
              <p:nvPr/>
            </p:nvSpPr>
            <p:spPr bwMode="auto">
              <a:xfrm>
                <a:off x="3418" y="2490"/>
                <a:ext cx="27" cy="33"/>
              </a:xfrm>
              <a:custGeom>
                <a:avLst/>
                <a:gdLst/>
                <a:ahLst/>
                <a:cxnLst>
                  <a:cxn ang="0">
                    <a:pos x="14" y="17"/>
                  </a:cxn>
                  <a:cxn ang="0">
                    <a:pos x="8" y="15"/>
                  </a:cxn>
                  <a:cxn ang="0">
                    <a:pos x="6" y="12"/>
                  </a:cxn>
                  <a:cxn ang="0">
                    <a:pos x="0" y="10"/>
                  </a:cxn>
                  <a:cxn ang="0">
                    <a:pos x="5" y="1"/>
                  </a:cxn>
                  <a:cxn ang="0">
                    <a:pos x="11" y="1"/>
                  </a:cxn>
                  <a:cxn ang="0">
                    <a:pos x="9" y="6"/>
                  </a:cxn>
                  <a:cxn ang="0">
                    <a:pos x="12" y="9"/>
                  </a:cxn>
                  <a:cxn ang="0">
                    <a:pos x="14" y="17"/>
                  </a:cxn>
                </a:cxnLst>
                <a:rect l="0" t="0" r="r" b="b"/>
                <a:pathLst>
                  <a:path w="14" h="17">
                    <a:moveTo>
                      <a:pt x="14" y="17"/>
                    </a:moveTo>
                    <a:cubicBezTo>
                      <a:pt x="14" y="17"/>
                      <a:pt x="9" y="17"/>
                      <a:pt x="8" y="15"/>
                    </a:cubicBezTo>
                    <a:cubicBezTo>
                      <a:pt x="8" y="15"/>
                      <a:pt x="8" y="12"/>
                      <a:pt x="6" y="12"/>
                    </a:cubicBezTo>
                    <a:cubicBezTo>
                      <a:pt x="6" y="10"/>
                      <a:pt x="0" y="10"/>
                      <a:pt x="0" y="10"/>
                    </a:cubicBezTo>
                    <a:cubicBezTo>
                      <a:pt x="1" y="9"/>
                      <a:pt x="3" y="3"/>
                      <a:pt x="5" y="1"/>
                    </a:cubicBezTo>
                    <a:cubicBezTo>
                      <a:pt x="6" y="0"/>
                      <a:pt x="9" y="1"/>
                      <a:pt x="11" y="1"/>
                    </a:cubicBezTo>
                    <a:cubicBezTo>
                      <a:pt x="14" y="9"/>
                      <a:pt x="11" y="3"/>
                      <a:pt x="9" y="6"/>
                    </a:cubicBezTo>
                    <a:cubicBezTo>
                      <a:pt x="8" y="9"/>
                      <a:pt x="12" y="6"/>
                      <a:pt x="12" y="9"/>
                    </a:cubicBezTo>
                    <a:cubicBezTo>
                      <a:pt x="12" y="13"/>
                      <a:pt x="14" y="10"/>
                      <a:pt x="14" y="17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180" name="Freeform 80"/>
              <p:cNvSpPr>
                <a:spLocks/>
              </p:cNvSpPr>
              <p:nvPr/>
            </p:nvSpPr>
            <p:spPr bwMode="auto">
              <a:xfrm>
                <a:off x="3498" y="2588"/>
                <a:ext cx="124" cy="167"/>
              </a:xfrm>
              <a:custGeom>
                <a:avLst/>
                <a:gdLst/>
                <a:ahLst/>
                <a:cxnLst>
                  <a:cxn ang="0">
                    <a:pos x="1" y="62"/>
                  </a:cxn>
                  <a:cxn ang="0">
                    <a:pos x="0" y="67"/>
                  </a:cxn>
                  <a:cxn ang="0">
                    <a:pos x="6" y="78"/>
                  </a:cxn>
                  <a:cxn ang="0">
                    <a:pos x="8" y="82"/>
                  </a:cxn>
                  <a:cxn ang="0">
                    <a:pos x="11" y="86"/>
                  </a:cxn>
                  <a:cxn ang="0">
                    <a:pos x="14" y="86"/>
                  </a:cxn>
                  <a:cxn ang="0">
                    <a:pos x="23" y="82"/>
                  </a:cxn>
                  <a:cxn ang="0">
                    <a:pos x="32" y="73"/>
                  </a:cxn>
                  <a:cxn ang="0">
                    <a:pos x="44" y="64"/>
                  </a:cxn>
                  <a:cxn ang="0">
                    <a:pos x="47" y="51"/>
                  </a:cxn>
                  <a:cxn ang="0">
                    <a:pos x="54" y="45"/>
                  </a:cxn>
                  <a:cxn ang="0">
                    <a:pos x="63" y="34"/>
                  </a:cxn>
                  <a:cxn ang="0">
                    <a:pos x="61" y="26"/>
                  </a:cxn>
                  <a:cxn ang="0">
                    <a:pos x="54" y="15"/>
                  </a:cxn>
                  <a:cxn ang="0">
                    <a:pos x="46" y="14"/>
                  </a:cxn>
                  <a:cxn ang="0">
                    <a:pos x="37" y="1"/>
                  </a:cxn>
                  <a:cxn ang="0">
                    <a:pos x="34" y="3"/>
                  </a:cxn>
                  <a:cxn ang="0">
                    <a:pos x="32" y="6"/>
                  </a:cxn>
                  <a:cxn ang="0">
                    <a:pos x="32" y="9"/>
                  </a:cxn>
                  <a:cxn ang="0">
                    <a:pos x="32" y="11"/>
                  </a:cxn>
                  <a:cxn ang="0">
                    <a:pos x="29" y="12"/>
                  </a:cxn>
                  <a:cxn ang="0">
                    <a:pos x="29" y="17"/>
                  </a:cxn>
                  <a:cxn ang="0">
                    <a:pos x="28" y="25"/>
                  </a:cxn>
                  <a:cxn ang="0">
                    <a:pos x="31" y="32"/>
                  </a:cxn>
                  <a:cxn ang="0">
                    <a:pos x="29" y="39"/>
                  </a:cxn>
                  <a:cxn ang="0">
                    <a:pos x="26" y="53"/>
                  </a:cxn>
                  <a:cxn ang="0">
                    <a:pos x="14" y="57"/>
                  </a:cxn>
                  <a:cxn ang="0">
                    <a:pos x="1" y="62"/>
                  </a:cxn>
                </a:cxnLst>
                <a:rect l="0" t="0" r="r" b="b"/>
                <a:pathLst>
                  <a:path w="64" h="86">
                    <a:moveTo>
                      <a:pt x="1" y="62"/>
                    </a:moveTo>
                    <a:cubicBezTo>
                      <a:pt x="1" y="64"/>
                      <a:pt x="0" y="65"/>
                      <a:pt x="0" y="67"/>
                    </a:cubicBezTo>
                    <a:cubicBezTo>
                      <a:pt x="1" y="70"/>
                      <a:pt x="5" y="75"/>
                      <a:pt x="6" y="78"/>
                    </a:cubicBezTo>
                    <a:cubicBezTo>
                      <a:pt x="8" y="79"/>
                      <a:pt x="6" y="79"/>
                      <a:pt x="8" y="82"/>
                    </a:cubicBezTo>
                    <a:cubicBezTo>
                      <a:pt x="8" y="84"/>
                      <a:pt x="9" y="86"/>
                      <a:pt x="11" y="86"/>
                    </a:cubicBezTo>
                    <a:cubicBezTo>
                      <a:pt x="11" y="86"/>
                      <a:pt x="12" y="86"/>
                      <a:pt x="14" y="86"/>
                    </a:cubicBezTo>
                    <a:cubicBezTo>
                      <a:pt x="15" y="86"/>
                      <a:pt x="17" y="82"/>
                      <a:pt x="23" y="82"/>
                    </a:cubicBezTo>
                    <a:cubicBezTo>
                      <a:pt x="29" y="84"/>
                      <a:pt x="26" y="73"/>
                      <a:pt x="32" y="73"/>
                    </a:cubicBezTo>
                    <a:cubicBezTo>
                      <a:pt x="41" y="73"/>
                      <a:pt x="35" y="65"/>
                      <a:pt x="44" y="64"/>
                    </a:cubicBezTo>
                    <a:cubicBezTo>
                      <a:pt x="52" y="62"/>
                      <a:pt x="44" y="61"/>
                      <a:pt x="47" y="51"/>
                    </a:cubicBezTo>
                    <a:cubicBezTo>
                      <a:pt x="52" y="40"/>
                      <a:pt x="50" y="54"/>
                      <a:pt x="54" y="45"/>
                    </a:cubicBezTo>
                    <a:cubicBezTo>
                      <a:pt x="57" y="39"/>
                      <a:pt x="60" y="42"/>
                      <a:pt x="63" y="34"/>
                    </a:cubicBezTo>
                    <a:cubicBezTo>
                      <a:pt x="64" y="28"/>
                      <a:pt x="64" y="28"/>
                      <a:pt x="61" y="26"/>
                    </a:cubicBezTo>
                    <a:cubicBezTo>
                      <a:pt x="60" y="25"/>
                      <a:pt x="57" y="15"/>
                      <a:pt x="54" y="15"/>
                    </a:cubicBezTo>
                    <a:cubicBezTo>
                      <a:pt x="50" y="17"/>
                      <a:pt x="52" y="14"/>
                      <a:pt x="46" y="14"/>
                    </a:cubicBezTo>
                    <a:cubicBezTo>
                      <a:pt x="41" y="14"/>
                      <a:pt x="37" y="6"/>
                      <a:pt x="37" y="1"/>
                    </a:cubicBezTo>
                    <a:cubicBezTo>
                      <a:pt x="34" y="3"/>
                      <a:pt x="35" y="6"/>
                      <a:pt x="34" y="3"/>
                    </a:cubicBezTo>
                    <a:cubicBezTo>
                      <a:pt x="32" y="0"/>
                      <a:pt x="32" y="3"/>
                      <a:pt x="32" y="6"/>
                    </a:cubicBezTo>
                    <a:cubicBezTo>
                      <a:pt x="32" y="9"/>
                      <a:pt x="31" y="9"/>
                      <a:pt x="32" y="9"/>
                    </a:cubicBezTo>
                    <a:cubicBezTo>
                      <a:pt x="34" y="9"/>
                      <a:pt x="35" y="11"/>
                      <a:pt x="32" y="11"/>
                    </a:cubicBezTo>
                    <a:cubicBezTo>
                      <a:pt x="31" y="12"/>
                      <a:pt x="29" y="12"/>
                      <a:pt x="29" y="12"/>
                    </a:cubicBezTo>
                    <a:cubicBezTo>
                      <a:pt x="31" y="14"/>
                      <a:pt x="31" y="12"/>
                      <a:pt x="29" y="17"/>
                    </a:cubicBezTo>
                    <a:cubicBezTo>
                      <a:pt x="26" y="21"/>
                      <a:pt x="28" y="23"/>
                      <a:pt x="28" y="25"/>
                    </a:cubicBezTo>
                    <a:cubicBezTo>
                      <a:pt x="28" y="26"/>
                      <a:pt x="31" y="31"/>
                      <a:pt x="31" y="32"/>
                    </a:cubicBezTo>
                    <a:cubicBezTo>
                      <a:pt x="31" y="34"/>
                      <a:pt x="29" y="37"/>
                      <a:pt x="29" y="39"/>
                    </a:cubicBezTo>
                    <a:cubicBezTo>
                      <a:pt x="29" y="40"/>
                      <a:pt x="26" y="51"/>
                      <a:pt x="26" y="53"/>
                    </a:cubicBezTo>
                    <a:cubicBezTo>
                      <a:pt x="24" y="54"/>
                      <a:pt x="17" y="56"/>
                      <a:pt x="14" y="57"/>
                    </a:cubicBezTo>
                    <a:cubicBezTo>
                      <a:pt x="9" y="59"/>
                      <a:pt x="6" y="61"/>
                      <a:pt x="1" y="62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181" name="Freeform 81"/>
              <p:cNvSpPr>
                <a:spLocks/>
              </p:cNvSpPr>
              <p:nvPr/>
            </p:nvSpPr>
            <p:spPr bwMode="auto">
              <a:xfrm>
                <a:off x="3352" y="2709"/>
                <a:ext cx="167" cy="126"/>
              </a:xfrm>
              <a:custGeom>
                <a:avLst/>
                <a:gdLst/>
                <a:ahLst/>
                <a:cxnLst>
                  <a:cxn ang="0">
                    <a:pos x="77" y="0"/>
                  </a:cxn>
                  <a:cxn ang="0">
                    <a:pos x="75" y="5"/>
                  </a:cxn>
                  <a:cxn ang="0">
                    <a:pos x="81" y="16"/>
                  </a:cxn>
                  <a:cxn ang="0">
                    <a:pos x="83" y="20"/>
                  </a:cxn>
                  <a:cxn ang="0">
                    <a:pos x="86" y="23"/>
                  </a:cxn>
                  <a:cxn ang="0">
                    <a:pos x="77" y="36"/>
                  </a:cxn>
                  <a:cxn ang="0">
                    <a:pos x="69" y="39"/>
                  </a:cxn>
                  <a:cxn ang="0">
                    <a:pos x="61" y="42"/>
                  </a:cxn>
                  <a:cxn ang="0">
                    <a:pos x="46" y="50"/>
                  </a:cxn>
                  <a:cxn ang="0">
                    <a:pos x="31" y="56"/>
                  </a:cxn>
                  <a:cxn ang="0">
                    <a:pos x="23" y="61"/>
                  </a:cxn>
                  <a:cxn ang="0">
                    <a:pos x="19" y="62"/>
                  </a:cxn>
                  <a:cxn ang="0">
                    <a:pos x="16" y="64"/>
                  </a:cxn>
                  <a:cxn ang="0">
                    <a:pos x="13" y="64"/>
                  </a:cxn>
                  <a:cxn ang="0">
                    <a:pos x="8" y="62"/>
                  </a:cxn>
                  <a:cxn ang="0">
                    <a:pos x="7" y="56"/>
                  </a:cxn>
                  <a:cxn ang="0">
                    <a:pos x="5" y="47"/>
                  </a:cxn>
                  <a:cxn ang="0">
                    <a:pos x="4" y="40"/>
                  </a:cxn>
                  <a:cxn ang="0">
                    <a:pos x="2" y="37"/>
                  </a:cxn>
                  <a:cxn ang="0">
                    <a:pos x="2" y="33"/>
                  </a:cxn>
                  <a:cxn ang="0">
                    <a:pos x="4" y="26"/>
                  </a:cxn>
                  <a:cxn ang="0">
                    <a:pos x="7" y="23"/>
                  </a:cxn>
                  <a:cxn ang="0">
                    <a:pos x="7" y="22"/>
                  </a:cxn>
                  <a:cxn ang="0">
                    <a:pos x="7" y="17"/>
                  </a:cxn>
                  <a:cxn ang="0">
                    <a:pos x="7" y="17"/>
                  </a:cxn>
                  <a:cxn ang="0">
                    <a:pos x="8" y="16"/>
                  </a:cxn>
                  <a:cxn ang="0">
                    <a:pos x="11" y="17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4" y="17"/>
                  </a:cxn>
                  <a:cxn ang="0">
                    <a:pos x="31" y="23"/>
                  </a:cxn>
                  <a:cxn ang="0">
                    <a:pos x="31" y="26"/>
                  </a:cxn>
                  <a:cxn ang="0">
                    <a:pos x="31" y="34"/>
                  </a:cxn>
                  <a:cxn ang="0">
                    <a:pos x="46" y="16"/>
                  </a:cxn>
                  <a:cxn ang="0">
                    <a:pos x="51" y="8"/>
                  </a:cxn>
                  <a:cxn ang="0">
                    <a:pos x="65" y="5"/>
                  </a:cxn>
                  <a:cxn ang="0">
                    <a:pos x="77" y="0"/>
                  </a:cxn>
                </a:cxnLst>
                <a:rect l="0" t="0" r="r" b="b"/>
                <a:pathLst>
                  <a:path w="86" h="65">
                    <a:moveTo>
                      <a:pt x="77" y="0"/>
                    </a:moveTo>
                    <a:cubicBezTo>
                      <a:pt x="77" y="2"/>
                      <a:pt x="75" y="3"/>
                      <a:pt x="75" y="5"/>
                    </a:cubicBezTo>
                    <a:cubicBezTo>
                      <a:pt x="77" y="8"/>
                      <a:pt x="80" y="12"/>
                      <a:pt x="81" y="16"/>
                    </a:cubicBezTo>
                    <a:cubicBezTo>
                      <a:pt x="83" y="17"/>
                      <a:pt x="81" y="17"/>
                      <a:pt x="83" y="20"/>
                    </a:cubicBezTo>
                    <a:cubicBezTo>
                      <a:pt x="83" y="22"/>
                      <a:pt x="84" y="23"/>
                      <a:pt x="86" y="23"/>
                    </a:cubicBezTo>
                    <a:cubicBezTo>
                      <a:pt x="74" y="30"/>
                      <a:pt x="83" y="34"/>
                      <a:pt x="77" y="36"/>
                    </a:cubicBezTo>
                    <a:cubicBezTo>
                      <a:pt x="74" y="36"/>
                      <a:pt x="77" y="37"/>
                      <a:pt x="69" y="39"/>
                    </a:cubicBezTo>
                    <a:cubicBezTo>
                      <a:pt x="63" y="40"/>
                      <a:pt x="63" y="43"/>
                      <a:pt x="61" y="42"/>
                    </a:cubicBezTo>
                    <a:cubicBezTo>
                      <a:pt x="54" y="42"/>
                      <a:pt x="52" y="53"/>
                      <a:pt x="46" y="50"/>
                    </a:cubicBezTo>
                    <a:cubicBezTo>
                      <a:pt x="42" y="48"/>
                      <a:pt x="40" y="57"/>
                      <a:pt x="31" y="56"/>
                    </a:cubicBezTo>
                    <a:cubicBezTo>
                      <a:pt x="25" y="56"/>
                      <a:pt x="26" y="61"/>
                      <a:pt x="23" y="61"/>
                    </a:cubicBezTo>
                    <a:cubicBezTo>
                      <a:pt x="20" y="61"/>
                      <a:pt x="23" y="64"/>
                      <a:pt x="19" y="62"/>
                    </a:cubicBezTo>
                    <a:cubicBezTo>
                      <a:pt x="16" y="62"/>
                      <a:pt x="17" y="64"/>
                      <a:pt x="16" y="64"/>
                    </a:cubicBezTo>
                    <a:cubicBezTo>
                      <a:pt x="14" y="64"/>
                      <a:pt x="14" y="65"/>
                      <a:pt x="13" y="64"/>
                    </a:cubicBezTo>
                    <a:cubicBezTo>
                      <a:pt x="10" y="62"/>
                      <a:pt x="10" y="65"/>
                      <a:pt x="8" y="62"/>
                    </a:cubicBezTo>
                    <a:cubicBezTo>
                      <a:pt x="8" y="57"/>
                      <a:pt x="7" y="59"/>
                      <a:pt x="7" y="56"/>
                    </a:cubicBezTo>
                    <a:cubicBezTo>
                      <a:pt x="8" y="53"/>
                      <a:pt x="5" y="51"/>
                      <a:pt x="5" y="47"/>
                    </a:cubicBezTo>
                    <a:cubicBezTo>
                      <a:pt x="5" y="43"/>
                      <a:pt x="4" y="43"/>
                      <a:pt x="4" y="40"/>
                    </a:cubicBezTo>
                    <a:cubicBezTo>
                      <a:pt x="4" y="39"/>
                      <a:pt x="0" y="39"/>
                      <a:pt x="2" y="37"/>
                    </a:cubicBezTo>
                    <a:cubicBezTo>
                      <a:pt x="5" y="36"/>
                      <a:pt x="2" y="36"/>
                      <a:pt x="2" y="33"/>
                    </a:cubicBezTo>
                    <a:cubicBezTo>
                      <a:pt x="4" y="31"/>
                      <a:pt x="4" y="30"/>
                      <a:pt x="4" y="26"/>
                    </a:cubicBezTo>
                    <a:cubicBezTo>
                      <a:pt x="5" y="25"/>
                      <a:pt x="7" y="23"/>
                      <a:pt x="7" y="2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0"/>
                      <a:pt x="7" y="19"/>
                      <a:pt x="7" y="17"/>
                    </a:cubicBezTo>
                    <a:cubicBezTo>
                      <a:pt x="8" y="17"/>
                      <a:pt x="7" y="17"/>
                      <a:pt x="7" y="17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10" y="16"/>
                      <a:pt x="11" y="17"/>
                      <a:pt x="11" y="17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4" y="17"/>
                      <a:pt x="14" y="17"/>
                      <a:pt x="14" y="17"/>
                    </a:cubicBezTo>
                    <a:cubicBezTo>
                      <a:pt x="16" y="16"/>
                      <a:pt x="31" y="23"/>
                      <a:pt x="31" y="23"/>
                    </a:cubicBezTo>
                    <a:cubicBezTo>
                      <a:pt x="31" y="23"/>
                      <a:pt x="31" y="25"/>
                      <a:pt x="31" y="26"/>
                    </a:cubicBezTo>
                    <a:cubicBezTo>
                      <a:pt x="31" y="28"/>
                      <a:pt x="31" y="31"/>
                      <a:pt x="31" y="34"/>
                    </a:cubicBezTo>
                    <a:cubicBezTo>
                      <a:pt x="36" y="28"/>
                      <a:pt x="42" y="22"/>
                      <a:pt x="46" y="16"/>
                    </a:cubicBezTo>
                    <a:cubicBezTo>
                      <a:pt x="46" y="14"/>
                      <a:pt x="49" y="9"/>
                      <a:pt x="51" y="8"/>
                    </a:cubicBezTo>
                    <a:cubicBezTo>
                      <a:pt x="54" y="6"/>
                      <a:pt x="61" y="5"/>
                      <a:pt x="65" y="5"/>
                    </a:cubicBezTo>
                    <a:cubicBezTo>
                      <a:pt x="69" y="3"/>
                      <a:pt x="72" y="2"/>
                      <a:pt x="77" y="0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182" name="Freeform 82"/>
              <p:cNvSpPr>
                <a:spLocks/>
              </p:cNvSpPr>
              <p:nvPr/>
            </p:nvSpPr>
            <p:spPr bwMode="auto">
              <a:xfrm>
                <a:off x="2838" y="2427"/>
                <a:ext cx="252" cy="272"/>
              </a:xfrm>
              <a:custGeom>
                <a:avLst/>
                <a:gdLst/>
                <a:ahLst/>
                <a:cxnLst>
                  <a:cxn ang="0">
                    <a:pos x="119" y="140"/>
                  </a:cxn>
                  <a:cxn ang="0">
                    <a:pos x="119" y="135"/>
                  </a:cxn>
                  <a:cxn ang="0">
                    <a:pos x="129" y="135"/>
                  </a:cxn>
                  <a:cxn ang="0">
                    <a:pos x="129" y="115"/>
                  </a:cxn>
                  <a:cxn ang="0">
                    <a:pos x="129" y="39"/>
                  </a:cxn>
                  <a:cxn ang="0">
                    <a:pos x="127" y="28"/>
                  </a:cxn>
                  <a:cxn ang="0">
                    <a:pos x="129" y="18"/>
                  </a:cxn>
                  <a:cxn ang="0">
                    <a:pos x="129" y="16"/>
                  </a:cxn>
                  <a:cxn ang="0">
                    <a:pos x="124" y="11"/>
                  </a:cxn>
                  <a:cxn ang="0">
                    <a:pos x="116" y="10"/>
                  </a:cxn>
                  <a:cxn ang="0">
                    <a:pos x="109" y="4"/>
                  </a:cxn>
                  <a:cxn ang="0">
                    <a:pos x="100" y="4"/>
                  </a:cxn>
                  <a:cxn ang="0">
                    <a:pos x="89" y="10"/>
                  </a:cxn>
                  <a:cxn ang="0">
                    <a:pos x="87" y="25"/>
                  </a:cxn>
                  <a:cxn ang="0">
                    <a:pos x="77" y="27"/>
                  </a:cxn>
                  <a:cxn ang="0">
                    <a:pos x="61" y="21"/>
                  </a:cxn>
                  <a:cxn ang="0">
                    <a:pos x="52" y="13"/>
                  </a:cxn>
                  <a:cxn ang="0">
                    <a:pos x="43" y="5"/>
                  </a:cxn>
                  <a:cxn ang="0">
                    <a:pos x="31" y="4"/>
                  </a:cxn>
                  <a:cxn ang="0">
                    <a:pos x="22" y="0"/>
                  </a:cxn>
                  <a:cxn ang="0">
                    <a:pos x="20" y="8"/>
                  </a:cxn>
                  <a:cxn ang="0">
                    <a:pos x="11" y="14"/>
                  </a:cxn>
                  <a:cxn ang="0">
                    <a:pos x="5" y="30"/>
                  </a:cxn>
                  <a:cxn ang="0">
                    <a:pos x="8" y="53"/>
                  </a:cxn>
                  <a:cxn ang="0">
                    <a:pos x="8" y="64"/>
                  </a:cxn>
                  <a:cxn ang="0">
                    <a:pos x="6" y="76"/>
                  </a:cxn>
                  <a:cxn ang="0">
                    <a:pos x="9" y="87"/>
                  </a:cxn>
                  <a:cxn ang="0">
                    <a:pos x="19" y="90"/>
                  </a:cxn>
                  <a:cxn ang="0">
                    <a:pos x="25" y="100"/>
                  </a:cxn>
                  <a:cxn ang="0">
                    <a:pos x="40" y="106"/>
                  </a:cxn>
                  <a:cxn ang="0">
                    <a:pos x="48" y="104"/>
                  </a:cxn>
                  <a:cxn ang="0">
                    <a:pos x="57" y="100"/>
                  </a:cxn>
                  <a:cxn ang="0">
                    <a:pos x="119" y="140"/>
                  </a:cxn>
                </a:cxnLst>
                <a:rect l="0" t="0" r="r" b="b"/>
                <a:pathLst>
                  <a:path w="130" h="140">
                    <a:moveTo>
                      <a:pt x="119" y="140"/>
                    </a:moveTo>
                    <a:cubicBezTo>
                      <a:pt x="119" y="135"/>
                      <a:pt x="119" y="135"/>
                      <a:pt x="119" y="135"/>
                    </a:cubicBezTo>
                    <a:cubicBezTo>
                      <a:pt x="129" y="135"/>
                      <a:pt x="129" y="135"/>
                      <a:pt x="129" y="135"/>
                    </a:cubicBezTo>
                    <a:cubicBezTo>
                      <a:pt x="129" y="115"/>
                      <a:pt x="129" y="115"/>
                      <a:pt x="129" y="115"/>
                    </a:cubicBezTo>
                    <a:cubicBezTo>
                      <a:pt x="129" y="39"/>
                      <a:pt x="129" y="39"/>
                      <a:pt x="129" y="39"/>
                    </a:cubicBezTo>
                    <a:cubicBezTo>
                      <a:pt x="129" y="36"/>
                      <a:pt x="124" y="35"/>
                      <a:pt x="127" y="28"/>
                    </a:cubicBezTo>
                    <a:cubicBezTo>
                      <a:pt x="130" y="24"/>
                      <a:pt x="125" y="21"/>
                      <a:pt x="129" y="18"/>
                    </a:cubicBezTo>
                    <a:cubicBezTo>
                      <a:pt x="129" y="16"/>
                      <a:pt x="129" y="16"/>
                      <a:pt x="129" y="16"/>
                    </a:cubicBezTo>
                    <a:cubicBezTo>
                      <a:pt x="129" y="14"/>
                      <a:pt x="129" y="11"/>
                      <a:pt x="124" y="11"/>
                    </a:cubicBezTo>
                    <a:cubicBezTo>
                      <a:pt x="119" y="11"/>
                      <a:pt x="121" y="11"/>
                      <a:pt x="116" y="10"/>
                    </a:cubicBezTo>
                    <a:cubicBezTo>
                      <a:pt x="112" y="10"/>
                      <a:pt x="116" y="7"/>
                      <a:pt x="109" y="4"/>
                    </a:cubicBezTo>
                    <a:cubicBezTo>
                      <a:pt x="103" y="0"/>
                      <a:pt x="101" y="2"/>
                      <a:pt x="100" y="4"/>
                    </a:cubicBezTo>
                    <a:cubicBezTo>
                      <a:pt x="98" y="5"/>
                      <a:pt x="96" y="2"/>
                      <a:pt x="89" y="10"/>
                    </a:cubicBezTo>
                    <a:cubicBezTo>
                      <a:pt x="86" y="14"/>
                      <a:pt x="92" y="21"/>
                      <a:pt x="87" y="25"/>
                    </a:cubicBezTo>
                    <a:cubicBezTo>
                      <a:pt x="83" y="32"/>
                      <a:pt x="80" y="32"/>
                      <a:pt x="77" y="27"/>
                    </a:cubicBezTo>
                    <a:cubicBezTo>
                      <a:pt x="74" y="24"/>
                      <a:pt x="67" y="21"/>
                      <a:pt x="61" y="21"/>
                    </a:cubicBezTo>
                    <a:cubicBezTo>
                      <a:pt x="57" y="19"/>
                      <a:pt x="54" y="19"/>
                      <a:pt x="52" y="13"/>
                    </a:cubicBezTo>
                    <a:cubicBezTo>
                      <a:pt x="51" y="5"/>
                      <a:pt x="46" y="8"/>
                      <a:pt x="43" y="5"/>
                    </a:cubicBezTo>
                    <a:cubicBezTo>
                      <a:pt x="41" y="4"/>
                      <a:pt x="35" y="2"/>
                      <a:pt x="31" y="4"/>
                    </a:cubicBezTo>
                    <a:cubicBezTo>
                      <a:pt x="28" y="4"/>
                      <a:pt x="23" y="0"/>
                      <a:pt x="22" y="0"/>
                    </a:cubicBezTo>
                    <a:cubicBezTo>
                      <a:pt x="19" y="5"/>
                      <a:pt x="23" y="7"/>
                      <a:pt x="20" y="8"/>
                    </a:cubicBezTo>
                    <a:cubicBezTo>
                      <a:pt x="17" y="10"/>
                      <a:pt x="15" y="11"/>
                      <a:pt x="11" y="14"/>
                    </a:cubicBezTo>
                    <a:cubicBezTo>
                      <a:pt x="6" y="19"/>
                      <a:pt x="15" y="24"/>
                      <a:pt x="5" y="30"/>
                    </a:cubicBezTo>
                    <a:cubicBezTo>
                      <a:pt x="9" y="44"/>
                      <a:pt x="6" y="47"/>
                      <a:pt x="8" y="53"/>
                    </a:cubicBezTo>
                    <a:cubicBezTo>
                      <a:pt x="9" y="58"/>
                      <a:pt x="6" y="59"/>
                      <a:pt x="8" y="64"/>
                    </a:cubicBezTo>
                    <a:cubicBezTo>
                      <a:pt x="9" y="72"/>
                      <a:pt x="0" y="69"/>
                      <a:pt x="6" y="76"/>
                    </a:cubicBezTo>
                    <a:cubicBezTo>
                      <a:pt x="11" y="84"/>
                      <a:pt x="8" y="83"/>
                      <a:pt x="9" y="87"/>
                    </a:cubicBezTo>
                    <a:cubicBezTo>
                      <a:pt x="12" y="92"/>
                      <a:pt x="12" y="87"/>
                      <a:pt x="19" y="90"/>
                    </a:cubicBezTo>
                    <a:cubicBezTo>
                      <a:pt x="23" y="94"/>
                      <a:pt x="22" y="94"/>
                      <a:pt x="25" y="100"/>
                    </a:cubicBezTo>
                    <a:cubicBezTo>
                      <a:pt x="28" y="103"/>
                      <a:pt x="37" y="101"/>
                      <a:pt x="40" y="106"/>
                    </a:cubicBezTo>
                    <a:cubicBezTo>
                      <a:pt x="43" y="111"/>
                      <a:pt x="41" y="109"/>
                      <a:pt x="48" y="104"/>
                    </a:cubicBezTo>
                    <a:cubicBezTo>
                      <a:pt x="51" y="103"/>
                      <a:pt x="55" y="100"/>
                      <a:pt x="57" y="100"/>
                    </a:cubicBezTo>
                    <a:cubicBezTo>
                      <a:pt x="78" y="112"/>
                      <a:pt x="119" y="140"/>
                      <a:pt x="119" y="140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183" name="Freeform 83"/>
              <p:cNvSpPr>
                <a:spLocks/>
              </p:cNvSpPr>
              <p:nvPr/>
            </p:nvSpPr>
            <p:spPr bwMode="auto">
              <a:xfrm>
                <a:off x="3034" y="2631"/>
                <a:ext cx="260" cy="380"/>
              </a:xfrm>
              <a:custGeom>
                <a:avLst/>
                <a:gdLst/>
                <a:ahLst/>
                <a:cxnLst>
                  <a:cxn ang="0">
                    <a:pos x="47" y="179"/>
                  </a:cxn>
                  <a:cxn ang="0">
                    <a:pos x="55" y="185"/>
                  </a:cxn>
                  <a:cxn ang="0">
                    <a:pos x="61" y="183"/>
                  </a:cxn>
                  <a:cxn ang="0">
                    <a:pos x="67" y="186"/>
                  </a:cxn>
                  <a:cxn ang="0">
                    <a:pos x="73" y="194"/>
                  </a:cxn>
                  <a:cxn ang="0">
                    <a:pos x="79" y="191"/>
                  </a:cxn>
                  <a:cxn ang="0">
                    <a:pos x="82" y="193"/>
                  </a:cxn>
                  <a:cxn ang="0">
                    <a:pos x="91" y="189"/>
                  </a:cxn>
                  <a:cxn ang="0">
                    <a:pos x="93" y="191"/>
                  </a:cxn>
                  <a:cxn ang="0">
                    <a:pos x="97" y="186"/>
                  </a:cxn>
                  <a:cxn ang="0">
                    <a:pos x="103" y="180"/>
                  </a:cxn>
                  <a:cxn ang="0">
                    <a:pos x="110" y="180"/>
                  </a:cxn>
                  <a:cxn ang="0">
                    <a:pos x="113" y="183"/>
                  </a:cxn>
                  <a:cxn ang="0">
                    <a:pos x="111" y="175"/>
                  </a:cxn>
                  <a:cxn ang="0">
                    <a:pos x="105" y="166"/>
                  </a:cxn>
                  <a:cxn ang="0">
                    <a:pos x="99" y="157"/>
                  </a:cxn>
                  <a:cxn ang="0">
                    <a:pos x="91" y="149"/>
                  </a:cxn>
                  <a:cxn ang="0">
                    <a:pos x="96" y="146"/>
                  </a:cxn>
                  <a:cxn ang="0">
                    <a:pos x="100" y="130"/>
                  </a:cxn>
                  <a:cxn ang="0">
                    <a:pos x="100" y="123"/>
                  </a:cxn>
                  <a:cxn ang="0">
                    <a:pos x="105" y="123"/>
                  </a:cxn>
                  <a:cxn ang="0">
                    <a:pos x="108" y="110"/>
                  </a:cxn>
                  <a:cxn ang="0">
                    <a:pos x="116" y="102"/>
                  </a:cxn>
                  <a:cxn ang="0">
                    <a:pos x="119" y="87"/>
                  </a:cxn>
                  <a:cxn ang="0">
                    <a:pos x="117" y="79"/>
                  </a:cxn>
                  <a:cxn ang="0">
                    <a:pos x="122" y="62"/>
                  </a:cxn>
                  <a:cxn ang="0">
                    <a:pos x="126" y="57"/>
                  </a:cxn>
                  <a:cxn ang="0">
                    <a:pos x="134" y="49"/>
                  </a:cxn>
                  <a:cxn ang="0">
                    <a:pos x="131" y="48"/>
                  </a:cxn>
                  <a:cxn ang="0">
                    <a:pos x="126" y="43"/>
                  </a:cxn>
                  <a:cxn ang="0">
                    <a:pos x="123" y="28"/>
                  </a:cxn>
                  <a:cxn ang="0">
                    <a:pos x="123" y="20"/>
                  </a:cxn>
                  <a:cxn ang="0">
                    <a:pos x="122" y="10"/>
                  </a:cxn>
                  <a:cxn ang="0">
                    <a:pos x="119" y="7"/>
                  </a:cxn>
                  <a:cxn ang="0">
                    <a:pos x="114" y="3"/>
                  </a:cxn>
                  <a:cxn ang="0">
                    <a:pos x="111" y="0"/>
                  </a:cxn>
                  <a:cxn ang="0">
                    <a:pos x="105" y="4"/>
                  </a:cxn>
                  <a:cxn ang="0">
                    <a:pos x="99" y="10"/>
                  </a:cxn>
                  <a:cxn ang="0">
                    <a:pos x="91" y="10"/>
                  </a:cxn>
                  <a:cxn ang="0">
                    <a:pos x="77" y="10"/>
                  </a:cxn>
                  <a:cxn ang="0">
                    <a:pos x="77" y="9"/>
                  </a:cxn>
                  <a:cxn ang="0">
                    <a:pos x="76" y="10"/>
                  </a:cxn>
                  <a:cxn ang="0">
                    <a:pos x="27" y="10"/>
                  </a:cxn>
                  <a:cxn ang="0">
                    <a:pos x="27" y="31"/>
                  </a:cxn>
                  <a:cxn ang="0">
                    <a:pos x="18" y="31"/>
                  </a:cxn>
                  <a:cxn ang="0">
                    <a:pos x="18" y="35"/>
                  </a:cxn>
                  <a:cxn ang="0">
                    <a:pos x="18" y="71"/>
                  </a:cxn>
                  <a:cxn ang="0">
                    <a:pos x="16" y="73"/>
                  </a:cxn>
                  <a:cxn ang="0">
                    <a:pos x="10" y="77"/>
                  </a:cxn>
                  <a:cxn ang="0">
                    <a:pos x="9" y="82"/>
                  </a:cxn>
                  <a:cxn ang="0">
                    <a:pos x="6" y="87"/>
                  </a:cxn>
                  <a:cxn ang="0">
                    <a:pos x="4" y="95"/>
                  </a:cxn>
                  <a:cxn ang="0">
                    <a:pos x="1" y="104"/>
                  </a:cxn>
                  <a:cxn ang="0">
                    <a:pos x="6" y="105"/>
                  </a:cxn>
                  <a:cxn ang="0">
                    <a:pos x="7" y="113"/>
                  </a:cxn>
                  <a:cxn ang="0">
                    <a:pos x="10" y="121"/>
                  </a:cxn>
                  <a:cxn ang="0">
                    <a:pos x="15" y="137"/>
                  </a:cxn>
                  <a:cxn ang="0">
                    <a:pos x="19" y="144"/>
                  </a:cxn>
                  <a:cxn ang="0">
                    <a:pos x="27" y="149"/>
                  </a:cxn>
                  <a:cxn ang="0">
                    <a:pos x="32" y="157"/>
                  </a:cxn>
                  <a:cxn ang="0">
                    <a:pos x="38" y="165"/>
                  </a:cxn>
                  <a:cxn ang="0">
                    <a:pos x="42" y="171"/>
                  </a:cxn>
                  <a:cxn ang="0">
                    <a:pos x="47" y="179"/>
                  </a:cxn>
                </a:cxnLst>
                <a:rect l="0" t="0" r="r" b="b"/>
                <a:pathLst>
                  <a:path w="134" h="196">
                    <a:moveTo>
                      <a:pt x="47" y="179"/>
                    </a:moveTo>
                    <a:cubicBezTo>
                      <a:pt x="50" y="183"/>
                      <a:pt x="53" y="188"/>
                      <a:pt x="55" y="185"/>
                    </a:cubicBezTo>
                    <a:cubicBezTo>
                      <a:pt x="58" y="182"/>
                      <a:pt x="59" y="188"/>
                      <a:pt x="61" y="183"/>
                    </a:cubicBezTo>
                    <a:cubicBezTo>
                      <a:pt x="64" y="180"/>
                      <a:pt x="65" y="182"/>
                      <a:pt x="67" y="186"/>
                    </a:cubicBezTo>
                    <a:cubicBezTo>
                      <a:pt x="70" y="191"/>
                      <a:pt x="70" y="188"/>
                      <a:pt x="73" y="194"/>
                    </a:cubicBezTo>
                    <a:cubicBezTo>
                      <a:pt x="76" y="186"/>
                      <a:pt x="77" y="194"/>
                      <a:pt x="79" y="191"/>
                    </a:cubicBezTo>
                    <a:cubicBezTo>
                      <a:pt x="81" y="189"/>
                      <a:pt x="81" y="191"/>
                      <a:pt x="82" y="193"/>
                    </a:cubicBezTo>
                    <a:cubicBezTo>
                      <a:pt x="84" y="196"/>
                      <a:pt x="87" y="189"/>
                      <a:pt x="91" y="189"/>
                    </a:cubicBezTo>
                    <a:cubicBezTo>
                      <a:pt x="93" y="191"/>
                      <a:pt x="90" y="191"/>
                      <a:pt x="93" y="191"/>
                    </a:cubicBezTo>
                    <a:cubicBezTo>
                      <a:pt x="96" y="191"/>
                      <a:pt x="96" y="189"/>
                      <a:pt x="97" y="186"/>
                    </a:cubicBezTo>
                    <a:cubicBezTo>
                      <a:pt x="99" y="185"/>
                      <a:pt x="100" y="182"/>
                      <a:pt x="103" y="180"/>
                    </a:cubicBezTo>
                    <a:cubicBezTo>
                      <a:pt x="106" y="180"/>
                      <a:pt x="110" y="179"/>
                      <a:pt x="110" y="180"/>
                    </a:cubicBezTo>
                    <a:cubicBezTo>
                      <a:pt x="108" y="183"/>
                      <a:pt x="111" y="183"/>
                      <a:pt x="113" y="183"/>
                    </a:cubicBezTo>
                    <a:cubicBezTo>
                      <a:pt x="111" y="177"/>
                      <a:pt x="114" y="175"/>
                      <a:pt x="111" y="175"/>
                    </a:cubicBezTo>
                    <a:cubicBezTo>
                      <a:pt x="106" y="174"/>
                      <a:pt x="106" y="174"/>
                      <a:pt x="105" y="166"/>
                    </a:cubicBezTo>
                    <a:cubicBezTo>
                      <a:pt x="103" y="158"/>
                      <a:pt x="102" y="161"/>
                      <a:pt x="99" y="157"/>
                    </a:cubicBezTo>
                    <a:cubicBezTo>
                      <a:pt x="96" y="151"/>
                      <a:pt x="87" y="152"/>
                      <a:pt x="91" y="149"/>
                    </a:cubicBezTo>
                    <a:cubicBezTo>
                      <a:pt x="93" y="147"/>
                      <a:pt x="88" y="143"/>
                      <a:pt x="96" y="146"/>
                    </a:cubicBezTo>
                    <a:cubicBezTo>
                      <a:pt x="102" y="147"/>
                      <a:pt x="97" y="137"/>
                      <a:pt x="100" y="130"/>
                    </a:cubicBezTo>
                    <a:cubicBezTo>
                      <a:pt x="102" y="126"/>
                      <a:pt x="99" y="127"/>
                      <a:pt x="100" y="123"/>
                    </a:cubicBezTo>
                    <a:cubicBezTo>
                      <a:pt x="103" y="118"/>
                      <a:pt x="103" y="124"/>
                      <a:pt x="105" y="123"/>
                    </a:cubicBezTo>
                    <a:cubicBezTo>
                      <a:pt x="106" y="121"/>
                      <a:pt x="105" y="113"/>
                      <a:pt x="108" y="110"/>
                    </a:cubicBezTo>
                    <a:cubicBezTo>
                      <a:pt x="111" y="109"/>
                      <a:pt x="110" y="102"/>
                      <a:pt x="116" y="102"/>
                    </a:cubicBezTo>
                    <a:cubicBezTo>
                      <a:pt x="114" y="98"/>
                      <a:pt x="117" y="96"/>
                      <a:pt x="119" y="87"/>
                    </a:cubicBezTo>
                    <a:cubicBezTo>
                      <a:pt x="119" y="84"/>
                      <a:pt x="116" y="81"/>
                      <a:pt x="117" y="79"/>
                    </a:cubicBezTo>
                    <a:cubicBezTo>
                      <a:pt x="119" y="76"/>
                      <a:pt x="122" y="71"/>
                      <a:pt x="122" y="62"/>
                    </a:cubicBezTo>
                    <a:cubicBezTo>
                      <a:pt x="120" y="56"/>
                      <a:pt x="123" y="63"/>
                      <a:pt x="126" y="57"/>
                    </a:cubicBezTo>
                    <a:cubicBezTo>
                      <a:pt x="128" y="54"/>
                      <a:pt x="131" y="59"/>
                      <a:pt x="134" y="49"/>
                    </a:cubicBezTo>
                    <a:cubicBezTo>
                      <a:pt x="134" y="48"/>
                      <a:pt x="132" y="46"/>
                      <a:pt x="131" y="48"/>
                    </a:cubicBezTo>
                    <a:cubicBezTo>
                      <a:pt x="129" y="48"/>
                      <a:pt x="129" y="43"/>
                      <a:pt x="126" y="43"/>
                    </a:cubicBezTo>
                    <a:cubicBezTo>
                      <a:pt x="125" y="45"/>
                      <a:pt x="122" y="29"/>
                      <a:pt x="123" y="28"/>
                    </a:cubicBezTo>
                    <a:cubicBezTo>
                      <a:pt x="125" y="23"/>
                      <a:pt x="120" y="20"/>
                      <a:pt x="123" y="20"/>
                    </a:cubicBezTo>
                    <a:cubicBezTo>
                      <a:pt x="126" y="21"/>
                      <a:pt x="122" y="18"/>
                      <a:pt x="122" y="10"/>
                    </a:cubicBezTo>
                    <a:cubicBezTo>
                      <a:pt x="120" y="9"/>
                      <a:pt x="120" y="7"/>
                      <a:pt x="119" y="7"/>
                    </a:cubicBezTo>
                    <a:cubicBezTo>
                      <a:pt x="116" y="7"/>
                      <a:pt x="117" y="3"/>
                      <a:pt x="114" y="3"/>
                    </a:cubicBezTo>
                    <a:cubicBezTo>
                      <a:pt x="113" y="3"/>
                      <a:pt x="111" y="1"/>
                      <a:pt x="111" y="0"/>
                    </a:cubicBezTo>
                    <a:cubicBezTo>
                      <a:pt x="108" y="4"/>
                      <a:pt x="106" y="0"/>
                      <a:pt x="105" y="4"/>
                    </a:cubicBezTo>
                    <a:cubicBezTo>
                      <a:pt x="103" y="9"/>
                      <a:pt x="100" y="7"/>
                      <a:pt x="99" y="10"/>
                    </a:cubicBezTo>
                    <a:cubicBezTo>
                      <a:pt x="97" y="14"/>
                      <a:pt x="94" y="15"/>
                      <a:pt x="91" y="10"/>
                    </a:cubicBezTo>
                    <a:cubicBezTo>
                      <a:pt x="77" y="10"/>
                      <a:pt x="77" y="10"/>
                      <a:pt x="77" y="10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6" y="10"/>
                      <a:pt x="76" y="10"/>
                      <a:pt x="76" y="10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18" y="71"/>
                      <a:pt x="18" y="71"/>
                      <a:pt x="18" y="71"/>
                    </a:cubicBezTo>
                    <a:cubicBezTo>
                      <a:pt x="18" y="71"/>
                      <a:pt x="21" y="74"/>
                      <a:pt x="16" y="73"/>
                    </a:cubicBezTo>
                    <a:cubicBezTo>
                      <a:pt x="13" y="73"/>
                      <a:pt x="10" y="73"/>
                      <a:pt x="10" y="77"/>
                    </a:cubicBezTo>
                    <a:cubicBezTo>
                      <a:pt x="10" y="82"/>
                      <a:pt x="7" y="79"/>
                      <a:pt x="9" y="82"/>
                    </a:cubicBezTo>
                    <a:cubicBezTo>
                      <a:pt x="9" y="87"/>
                      <a:pt x="4" y="82"/>
                      <a:pt x="6" y="87"/>
                    </a:cubicBezTo>
                    <a:cubicBezTo>
                      <a:pt x="9" y="91"/>
                      <a:pt x="1" y="90"/>
                      <a:pt x="4" y="95"/>
                    </a:cubicBezTo>
                    <a:cubicBezTo>
                      <a:pt x="7" y="99"/>
                      <a:pt x="0" y="99"/>
                      <a:pt x="1" y="104"/>
                    </a:cubicBezTo>
                    <a:cubicBezTo>
                      <a:pt x="3" y="105"/>
                      <a:pt x="6" y="101"/>
                      <a:pt x="6" y="105"/>
                    </a:cubicBezTo>
                    <a:cubicBezTo>
                      <a:pt x="6" y="110"/>
                      <a:pt x="7" y="109"/>
                      <a:pt x="7" y="113"/>
                    </a:cubicBezTo>
                    <a:cubicBezTo>
                      <a:pt x="7" y="118"/>
                      <a:pt x="12" y="115"/>
                      <a:pt x="10" y="121"/>
                    </a:cubicBezTo>
                    <a:cubicBezTo>
                      <a:pt x="13" y="126"/>
                      <a:pt x="18" y="130"/>
                      <a:pt x="15" y="137"/>
                    </a:cubicBezTo>
                    <a:cubicBezTo>
                      <a:pt x="13" y="147"/>
                      <a:pt x="23" y="141"/>
                      <a:pt x="19" y="144"/>
                    </a:cubicBezTo>
                    <a:cubicBezTo>
                      <a:pt x="18" y="149"/>
                      <a:pt x="24" y="146"/>
                      <a:pt x="27" y="149"/>
                    </a:cubicBezTo>
                    <a:cubicBezTo>
                      <a:pt x="30" y="154"/>
                      <a:pt x="26" y="152"/>
                      <a:pt x="32" y="157"/>
                    </a:cubicBezTo>
                    <a:cubicBezTo>
                      <a:pt x="36" y="161"/>
                      <a:pt x="38" y="161"/>
                      <a:pt x="38" y="165"/>
                    </a:cubicBezTo>
                    <a:cubicBezTo>
                      <a:pt x="36" y="168"/>
                      <a:pt x="38" y="168"/>
                      <a:pt x="42" y="171"/>
                    </a:cubicBezTo>
                    <a:cubicBezTo>
                      <a:pt x="45" y="171"/>
                      <a:pt x="44" y="175"/>
                      <a:pt x="47" y="179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184" name="Freeform 84"/>
              <p:cNvSpPr>
                <a:spLocks/>
              </p:cNvSpPr>
              <p:nvPr/>
            </p:nvSpPr>
            <p:spPr bwMode="auto">
              <a:xfrm>
                <a:off x="3197" y="2375"/>
                <a:ext cx="37" cy="23"/>
              </a:xfrm>
              <a:custGeom>
                <a:avLst/>
                <a:gdLst/>
                <a:ahLst/>
                <a:cxnLst>
                  <a:cxn ang="0">
                    <a:pos x="2" y="9"/>
                  </a:cxn>
                  <a:cxn ang="0">
                    <a:pos x="0" y="6"/>
                  </a:cxn>
                  <a:cxn ang="0">
                    <a:pos x="5" y="6"/>
                  </a:cxn>
                  <a:cxn ang="0">
                    <a:pos x="8" y="3"/>
                  </a:cxn>
                  <a:cxn ang="0">
                    <a:pos x="17" y="0"/>
                  </a:cxn>
                  <a:cxn ang="0">
                    <a:pos x="17" y="1"/>
                  </a:cxn>
                  <a:cxn ang="0">
                    <a:pos x="14" y="6"/>
                  </a:cxn>
                  <a:cxn ang="0">
                    <a:pos x="11" y="7"/>
                  </a:cxn>
                  <a:cxn ang="0">
                    <a:pos x="6" y="10"/>
                  </a:cxn>
                  <a:cxn ang="0">
                    <a:pos x="5" y="10"/>
                  </a:cxn>
                  <a:cxn ang="0">
                    <a:pos x="2" y="9"/>
                  </a:cxn>
                </a:cxnLst>
                <a:rect l="0" t="0" r="r" b="b"/>
                <a:pathLst>
                  <a:path w="19" h="12">
                    <a:moveTo>
                      <a:pt x="2" y="9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2" y="7"/>
                      <a:pt x="2" y="4"/>
                      <a:pt x="5" y="6"/>
                    </a:cubicBezTo>
                    <a:cubicBezTo>
                      <a:pt x="6" y="6"/>
                      <a:pt x="3" y="3"/>
                      <a:pt x="8" y="3"/>
                    </a:cubicBezTo>
                    <a:cubicBezTo>
                      <a:pt x="12" y="4"/>
                      <a:pt x="15" y="1"/>
                      <a:pt x="17" y="0"/>
                    </a:cubicBezTo>
                    <a:cubicBezTo>
                      <a:pt x="19" y="0"/>
                      <a:pt x="19" y="0"/>
                      <a:pt x="17" y="1"/>
                    </a:cubicBezTo>
                    <a:cubicBezTo>
                      <a:pt x="14" y="4"/>
                      <a:pt x="12" y="4"/>
                      <a:pt x="14" y="6"/>
                    </a:cubicBezTo>
                    <a:cubicBezTo>
                      <a:pt x="15" y="7"/>
                      <a:pt x="12" y="6"/>
                      <a:pt x="11" y="7"/>
                    </a:cubicBezTo>
                    <a:cubicBezTo>
                      <a:pt x="9" y="10"/>
                      <a:pt x="6" y="10"/>
                      <a:pt x="6" y="10"/>
                    </a:cubicBezTo>
                    <a:cubicBezTo>
                      <a:pt x="6" y="12"/>
                      <a:pt x="6" y="10"/>
                      <a:pt x="5" y="10"/>
                    </a:cubicBezTo>
                    <a:cubicBezTo>
                      <a:pt x="3" y="10"/>
                      <a:pt x="2" y="10"/>
                      <a:pt x="2" y="9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185" name="Freeform 85"/>
              <p:cNvSpPr>
                <a:spLocks/>
              </p:cNvSpPr>
              <p:nvPr/>
            </p:nvSpPr>
            <p:spPr bwMode="auto">
              <a:xfrm>
                <a:off x="2920" y="2365"/>
                <a:ext cx="5" cy="6"/>
              </a:xfrm>
              <a:custGeom>
                <a:avLst/>
                <a:gdLst/>
                <a:ahLst/>
                <a:cxnLst>
                  <a:cxn ang="0">
                    <a:pos x="1" y="2"/>
                  </a:cxn>
                  <a:cxn ang="0">
                    <a:pos x="3" y="3"/>
                  </a:cxn>
                  <a:cxn ang="0">
                    <a:pos x="1" y="2"/>
                  </a:cxn>
                </a:cxnLst>
                <a:rect l="0" t="0" r="r" b="b"/>
                <a:pathLst>
                  <a:path w="3" h="3">
                    <a:moveTo>
                      <a:pt x="1" y="2"/>
                    </a:moveTo>
                    <a:cubicBezTo>
                      <a:pt x="1" y="0"/>
                      <a:pt x="3" y="3"/>
                      <a:pt x="3" y="3"/>
                    </a:cubicBezTo>
                    <a:cubicBezTo>
                      <a:pt x="1" y="3"/>
                      <a:pt x="0" y="2"/>
                      <a:pt x="1" y="2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186" name="Freeform 86"/>
              <p:cNvSpPr>
                <a:spLocks/>
              </p:cNvSpPr>
              <p:nvPr/>
            </p:nvSpPr>
            <p:spPr bwMode="auto">
              <a:xfrm>
                <a:off x="2569" y="2340"/>
                <a:ext cx="318" cy="373"/>
              </a:xfrm>
              <a:custGeom>
                <a:avLst/>
                <a:gdLst/>
                <a:ahLst/>
                <a:cxnLst>
                  <a:cxn ang="0">
                    <a:pos x="0" y="102"/>
                  </a:cxn>
                  <a:cxn ang="0">
                    <a:pos x="0" y="106"/>
                  </a:cxn>
                  <a:cxn ang="0">
                    <a:pos x="32" y="129"/>
                  </a:cxn>
                  <a:cxn ang="0">
                    <a:pos x="77" y="168"/>
                  </a:cxn>
                  <a:cxn ang="0">
                    <a:pos x="80" y="173"/>
                  </a:cxn>
                  <a:cxn ang="0">
                    <a:pos x="85" y="178"/>
                  </a:cxn>
                  <a:cxn ang="0">
                    <a:pos x="91" y="181"/>
                  </a:cxn>
                  <a:cxn ang="0">
                    <a:pos x="94" y="188"/>
                  </a:cxn>
                  <a:cxn ang="0">
                    <a:pos x="102" y="188"/>
                  </a:cxn>
                  <a:cxn ang="0">
                    <a:pos x="129" y="171"/>
                  </a:cxn>
                  <a:cxn ang="0">
                    <a:pos x="164" y="145"/>
                  </a:cxn>
                  <a:cxn ang="0">
                    <a:pos x="158" y="136"/>
                  </a:cxn>
                  <a:cxn ang="0">
                    <a:pos x="148" y="133"/>
                  </a:cxn>
                  <a:cxn ang="0">
                    <a:pos x="145" y="122"/>
                  </a:cxn>
                  <a:cxn ang="0">
                    <a:pos x="147" y="109"/>
                  </a:cxn>
                  <a:cxn ang="0">
                    <a:pos x="147" y="98"/>
                  </a:cxn>
                  <a:cxn ang="0">
                    <a:pos x="144" y="75"/>
                  </a:cxn>
                  <a:cxn ang="0">
                    <a:pos x="133" y="49"/>
                  </a:cxn>
                  <a:cxn ang="0">
                    <a:pos x="127" y="36"/>
                  </a:cxn>
                  <a:cxn ang="0">
                    <a:pos x="133" y="28"/>
                  </a:cxn>
                  <a:cxn ang="0">
                    <a:pos x="135" y="18"/>
                  </a:cxn>
                  <a:cxn ang="0">
                    <a:pos x="133" y="10"/>
                  </a:cxn>
                  <a:cxn ang="0">
                    <a:pos x="136" y="4"/>
                  </a:cxn>
                  <a:cxn ang="0">
                    <a:pos x="132" y="5"/>
                  </a:cxn>
                  <a:cxn ang="0">
                    <a:pos x="127" y="2"/>
                  </a:cxn>
                  <a:cxn ang="0">
                    <a:pos x="123" y="4"/>
                  </a:cxn>
                  <a:cxn ang="0">
                    <a:pos x="115" y="5"/>
                  </a:cxn>
                  <a:cxn ang="0">
                    <a:pos x="109" y="7"/>
                  </a:cxn>
                  <a:cxn ang="0">
                    <a:pos x="98" y="5"/>
                  </a:cxn>
                  <a:cxn ang="0">
                    <a:pos x="91" y="7"/>
                  </a:cxn>
                  <a:cxn ang="0">
                    <a:pos x="83" y="8"/>
                  </a:cxn>
                  <a:cxn ang="0">
                    <a:pos x="70" y="14"/>
                  </a:cxn>
                  <a:cxn ang="0">
                    <a:pos x="65" y="16"/>
                  </a:cxn>
                  <a:cxn ang="0">
                    <a:pos x="59" y="19"/>
                  </a:cxn>
                  <a:cxn ang="0">
                    <a:pos x="51" y="24"/>
                  </a:cxn>
                  <a:cxn ang="0">
                    <a:pos x="59" y="50"/>
                  </a:cxn>
                  <a:cxn ang="0">
                    <a:pos x="59" y="55"/>
                  </a:cxn>
                  <a:cxn ang="0">
                    <a:pos x="45" y="58"/>
                  </a:cxn>
                  <a:cxn ang="0">
                    <a:pos x="38" y="63"/>
                  </a:cxn>
                  <a:cxn ang="0">
                    <a:pos x="36" y="70"/>
                  </a:cxn>
                  <a:cxn ang="0">
                    <a:pos x="27" y="77"/>
                  </a:cxn>
                  <a:cxn ang="0">
                    <a:pos x="7" y="86"/>
                  </a:cxn>
                  <a:cxn ang="0">
                    <a:pos x="0" y="91"/>
                  </a:cxn>
                  <a:cxn ang="0">
                    <a:pos x="0" y="102"/>
                  </a:cxn>
                </a:cxnLst>
                <a:rect l="0" t="0" r="r" b="b"/>
                <a:pathLst>
                  <a:path w="164" h="192">
                    <a:moveTo>
                      <a:pt x="0" y="102"/>
                    </a:moveTo>
                    <a:cubicBezTo>
                      <a:pt x="0" y="106"/>
                      <a:pt x="0" y="106"/>
                      <a:pt x="0" y="106"/>
                    </a:cubicBezTo>
                    <a:cubicBezTo>
                      <a:pt x="32" y="129"/>
                      <a:pt x="32" y="129"/>
                      <a:pt x="32" y="129"/>
                    </a:cubicBezTo>
                    <a:cubicBezTo>
                      <a:pt x="32" y="129"/>
                      <a:pt x="76" y="167"/>
                      <a:pt x="77" y="168"/>
                    </a:cubicBezTo>
                    <a:cubicBezTo>
                      <a:pt x="80" y="171"/>
                      <a:pt x="77" y="171"/>
                      <a:pt x="80" y="173"/>
                    </a:cubicBezTo>
                    <a:cubicBezTo>
                      <a:pt x="83" y="175"/>
                      <a:pt x="82" y="179"/>
                      <a:pt x="85" y="178"/>
                    </a:cubicBezTo>
                    <a:cubicBezTo>
                      <a:pt x="89" y="178"/>
                      <a:pt x="86" y="181"/>
                      <a:pt x="91" y="181"/>
                    </a:cubicBezTo>
                    <a:cubicBezTo>
                      <a:pt x="95" y="181"/>
                      <a:pt x="95" y="185"/>
                      <a:pt x="94" y="188"/>
                    </a:cubicBezTo>
                    <a:cubicBezTo>
                      <a:pt x="92" y="190"/>
                      <a:pt x="94" y="192"/>
                      <a:pt x="102" y="188"/>
                    </a:cubicBezTo>
                    <a:cubicBezTo>
                      <a:pt x="123" y="188"/>
                      <a:pt x="120" y="178"/>
                      <a:pt x="129" y="171"/>
                    </a:cubicBezTo>
                    <a:cubicBezTo>
                      <a:pt x="138" y="164"/>
                      <a:pt x="159" y="148"/>
                      <a:pt x="164" y="145"/>
                    </a:cubicBezTo>
                    <a:cubicBezTo>
                      <a:pt x="161" y="139"/>
                      <a:pt x="162" y="139"/>
                      <a:pt x="158" y="136"/>
                    </a:cubicBezTo>
                    <a:cubicBezTo>
                      <a:pt x="152" y="133"/>
                      <a:pt x="152" y="137"/>
                      <a:pt x="148" y="133"/>
                    </a:cubicBezTo>
                    <a:cubicBezTo>
                      <a:pt x="147" y="128"/>
                      <a:pt x="150" y="129"/>
                      <a:pt x="145" y="122"/>
                    </a:cubicBezTo>
                    <a:cubicBezTo>
                      <a:pt x="139" y="114"/>
                      <a:pt x="148" y="117"/>
                      <a:pt x="147" y="109"/>
                    </a:cubicBezTo>
                    <a:cubicBezTo>
                      <a:pt x="145" y="105"/>
                      <a:pt x="148" y="103"/>
                      <a:pt x="147" y="98"/>
                    </a:cubicBezTo>
                    <a:cubicBezTo>
                      <a:pt x="145" y="92"/>
                      <a:pt x="148" y="89"/>
                      <a:pt x="144" y="75"/>
                    </a:cubicBezTo>
                    <a:cubicBezTo>
                      <a:pt x="141" y="47"/>
                      <a:pt x="136" y="58"/>
                      <a:pt x="133" y="49"/>
                    </a:cubicBezTo>
                    <a:cubicBezTo>
                      <a:pt x="133" y="46"/>
                      <a:pt x="127" y="39"/>
                      <a:pt x="127" y="36"/>
                    </a:cubicBezTo>
                    <a:cubicBezTo>
                      <a:pt x="129" y="33"/>
                      <a:pt x="133" y="30"/>
                      <a:pt x="133" y="28"/>
                    </a:cubicBezTo>
                    <a:cubicBezTo>
                      <a:pt x="133" y="22"/>
                      <a:pt x="136" y="25"/>
                      <a:pt x="135" y="18"/>
                    </a:cubicBezTo>
                    <a:cubicBezTo>
                      <a:pt x="133" y="13"/>
                      <a:pt x="135" y="10"/>
                      <a:pt x="133" y="10"/>
                    </a:cubicBezTo>
                    <a:cubicBezTo>
                      <a:pt x="132" y="8"/>
                      <a:pt x="136" y="7"/>
                      <a:pt x="136" y="4"/>
                    </a:cubicBezTo>
                    <a:cubicBezTo>
                      <a:pt x="135" y="4"/>
                      <a:pt x="133" y="4"/>
                      <a:pt x="132" y="5"/>
                    </a:cubicBezTo>
                    <a:cubicBezTo>
                      <a:pt x="130" y="7"/>
                      <a:pt x="130" y="4"/>
                      <a:pt x="127" y="2"/>
                    </a:cubicBezTo>
                    <a:cubicBezTo>
                      <a:pt x="124" y="0"/>
                      <a:pt x="126" y="5"/>
                      <a:pt x="123" y="4"/>
                    </a:cubicBezTo>
                    <a:cubicBezTo>
                      <a:pt x="118" y="2"/>
                      <a:pt x="120" y="4"/>
                      <a:pt x="115" y="5"/>
                    </a:cubicBezTo>
                    <a:cubicBezTo>
                      <a:pt x="111" y="5"/>
                      <a:pt x="112" y="8"/>
                      <a:pt x="109" y="7"/>
                    </a:cubicBezTo>
                    <a:cubicBezTo>
                      <a:pt x="108" y="4"/>
                      <a:pt x="102" y="4"/>
                      <a:pt x="98" y="5"/>
                    </a:cubicBezTo>
                    <a:cubicBezTo>
                      <a:pt x="94" y="7"/>
                      <a:pt x="92" y="4"/>
                      <a:pt x="91" y="7"/>
                    </a:cubicBezTo>
                    <a:cubicBezTo>
                      <a:pt x="89" y="8"/>
                      <a:pt x="88" y="8"/>
                      <a:pt x="83" y="8"/>
                    </a:cubicBezTo>
                    <a:cubicBezTo>
                      <a:pt x="77" y="8"/>
                      <a:pt x="70" y="11"/>
                      <a:pt x="70" y="14"/>
                    </a:cubicBezTo>
                    <a:cubicBezTo>
                      <a:pt x="68" y="19"/>
                      <a:pt x="67" y="14"/>
                      <a:pt x="65" y="16"/>
                    </a:cubicBezTo>
                    <a:cubicBezTo>
                      <a:pt x="62" y="19"/>
                      <a:pt x="62" y="14"/>
                      <a:pt x="59" y="19"/>
                    </a:cubicBezTo>
                    <a:cubicBezTo>
                      <a:pt x="58" y="21"/>
                      <a:pt x="54" y="25"/>
                      <a:pt x="51" y="24"/>
                    </a:cubicBezTo>
                    <a:cubicBezTo>
                      <a:pt x="58" y="27"/>
                      <a:pt x="53" y="47"/>
                      <a:pt x="59" y="50"/>
                    </a:cubicBezTo>
                    <a:cubicBezTo>
                      <a:pt x="62" y="52"/>
                      <a:pt x="59" y="52"/>
                      <a:pt x="59" y="55"/>
                    </a:cubicBezTo>
                    <a:cubicBezTo>
                      <a:pt x="59" y="58"/>
                      <a:pt x="48" y="53"/>
                      <a:pt x="45" y="58"/>
                    </a:cubicBezTo>
                    <a:cubicBezTo>
                      <a:pt x="42" y="61"/>
                      <a:pt x="36" y="58"/>
                      <a:pt x="38" y="63"/>
                    </a:cubicBezTo>
                    <a:cubicBezTo>
                      <a:pt x="41" y="67"/>
                      <a:pt x="42" y="67"/>
                      <a:pt x="36" y="70"/>
                    </a:cubicBezTo>
                    <a:cubicBezTo>
                      <a:pt x="30" y="72"/>
                      <a:pt x="30" y="72"/>
                      <a:pt x="27" y="77"/>
                    </a:cubicBezTo>
                    <a:cubicBezTo>
                      <a:pt x="27" y="78"/>
                      <a:pt x="9" y="83"/>
                      <a:pt x="7" y="86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102"/>
                      <a:pt x="0" y="102"/>
                      <a:pt x="0" y="102"/>
                    </a:cubicBez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187" name="Freeform 87"/>
              <p:cNvSpPr>
                <a:spLocks/>
              </p:cNvSpPr>
              <p:nvPr/>
            </p:nvSpPr>
            <p:spPr bwMode="auto">
              <a:xfrm>
                <a:off x="2815" y="2338"/>
                <a:ext cx="68" cy="148"/>
              </a:xfrm>
              <a:custGeom>
                <a:avLst/>
                <a:gdLst/>
                <a:ahLst/>
                <a:cxnLst>
                  <a:cxn ang="0">
                    <a:pos x="9" y="5"/>
                  </a:cxn>
                  <a:cxn ang="0">
                    <a:pos x="6" y="11"/>
                  </a:cxn>
                  <a:cxn ang="0">
                    <a:pos x="8" y="19"/>
                  </a:cxn>
                  <a:cxn ang="0">
                    <a:pos x="6" y="30"/>
                  </a:cxn>
                  <a:cxn ang="0">
                    <a:pos x="0" y="37"/>
                  </a:cxn>
                  <a:cxn ang="0">
                    <a:pos x="6" y="50"/>
                  </a:cxn>
                  <a:cxn ang="0">
                    <a:pos x="17" y="76"/>
                  </a:cxn>
                  <a:cxn ang="0">
                    <a:pos x="23" y="61"/>
                  </a:cxn>
                  <a:cxn ang="0">
                    <a:pos x="32" y="54"/>
                  </a:cxn>
                  <a:cxn ang="0">
                    <a:pos x="34" y="47"/>
                  </a:cxn>
                  <a:cxn ang="0">
                    <a:pos x="29" y="42"/>
                  </a:cxn>
                  <a:cxn ang="0">
                    <a:pos x="28" y="40"/>
                  </a:cxn>
                  <a:cxn ang="0">
                    <a:pos x="21" y="36"/>
                  </a:cxn>
                  <a:cxn ang="0">
                    <a:pos x="29" y="23"/>
                  </a:cxn>
                  <a:cxn ang="0">
                    <a:pos x="26" y="17"/>
                  </a:cxn>
                  <a:cxn ang="0">
                    <a:pos x="25" y="11"/>
                  </a:cxn>
                  <a:cxn ang="0">
                    <a:pos x="29" y="5"/>
                  </a:cxn>
                  <a:cxn ang="0">
                    <a:pos x="23" y="8"/>
                  </a:cxn>
                  <a:cxn ang="0">
                    <a:pos x="20" y="2"/>
                  </a:cxn>
                  <a:cxn ang="0">
                    <a:pos x="11" y="5"/>
                  </a:cxn>
                  <a:cxn ang="0">
                    <a:pos x="9" y="5"/>
                  </a:cxn>
                </a:cxnLst>
                <a:rect l="0" t="0" r="r" b="b"/>
                <a:pathLst>
                  <a:path w="35" h="76">
                    <a:moveTo>
                      <a:pt x="9" y="5"/>
                    </a:moveTo>
                    <a:cubicBezTo>
                      <a:pt x="9" y="8"/>
                      <a:pt x="5" y="9"/>
                      <a:pt x="6" y="11"/>
                    </a:cubicBezTo>
                    <a:cubicBezTo>
                      <a:pt x="8" y="11"/>
                      <a:pt x="6" y="14"/>
                      <a:pt x="8" y="19"/>
                    </a:cubicBezTo>
                    <a:cubicBezTo>
                      <a:pt x="9" y="26"/>
                      <a:pt x="6" y="23"/>
                      <a:pt x="6" y="30"/>
                    </a:cubicBezTo>
                    <a:cubicBezTo>
                      <a:pt x="6" y="31"/>
                      <a:pt x="2" y="34"/>
                      <a:pt x="0" y="37"/>
                    </a:cubicBezTo>
                    <a:cubicBezTo>
                      <a:pt x="0" y="40"/>
                      <a:pt x="6" y="47"/>
                      <a:pt x="6" y="50"/>
                    </a:cubicBezTo>
                    <a:cubicBezTo>
                      <a:pt x="9" y="59"/>
                      <a:pt x="14" y="48"/>
                      <a:pt x="17" y="76"/>
                    </a:cubicBezTo>
                    <a:cubicBezTo>
                      <a:pt x="28" y="70"/>
                      <a:pt x="18" y="65"/>
                      <a:pt x="23" y="61"/>
                    </a:cubicBezTo>
                    <a:cubicBezTo>
                      <a:pt x="28" y="57"/>
                      <a:pt x="29" y="56"/>
                      <a:pt x="32" y="54"/>
                    </a:cubicBezTo>
                    <a:cubicBezTo>
                      <a:pt x="35" y="53"/>
                      <a:pt x="31" y="51"/>
                      <a:pt x="34" y="47"/>
                    </a:cubicBezTo>
                    <a:cubicBezTo>
                      <a:pt x="31" y="45"/>
                      <a:pt x="31" y="45"/>
                      <a:pt x="29" y="42"/>
                    </a:cubicBezTo>
                    <a:cubicBezTo>
                      <a:pt x="29" y="39"/>
                      <a:pt x="28" y="42"/>
                      <a:pt x="28" y="40"/>
                    </a:cubicBezTo>
                    <a:cubicBezTo>
                      <a:pt x="26" y="40"/>
                      <a:pt x="21" y="40"/>
                      <a:pt x="21" y="36"/>
                    </a:cubicBezTo>
                    <a:cubicBezTo>
                      <a:pt x="20" y="33"/>
                      <a:pt x="32" y="26"/>
                      <a:pt x="29" y="23"/>
                    </a:cubicBezTo>
                    <a:cubicBezTo>
                      <a:pt x="28" y="20"/>
                      <a:pt x="31" y="20"/>
                      <a:pt x="26" y="17"/>
                    </a:cubicBezTo>
                    <a:cubicBezTo>
                      <a:pt x="23" y="16"/>
                      <a:pt x="23" y="12"/>
                      <a:pt x="25" y="11"/>
                    </a:cubicBezTo>
                    <a:cubicBezTo>
                      <a:pt x="28" y="9"/>
                      <a:pt x="31" y="6"/>
                      <a:pt x="29" y="5"/>
                    </a:cubicBezTo>
                    <a:cubicBezTo>
                      <a:pt x="28" y="2"/>
                      <a:pt x="25" y="8"/>
                      <a:pt x="23" y="8"/>
                    </a:cubicBezTo>
                    <a:cubicBezTo>
                      <a:pt x="21" y="6"/>
                      <a:pt x="25" y="3"/>
                      <a:pt x="20" y="2"/>
                    </a:cubicBezTo>
                    <a:cubicBezTo>
                      <a:pt x="14" y="0"/>
                      <a:pt x="12" y="5"/>
                      <a:pt x="11" y="5"/>
                    </a:cubicBezTo>
                    <a:cubicBezTo>
                      <a:pt x="11" y="5"/>
                      <a:pt x="11" y="5"/>
                      <a:pt x="9" y="5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188" name="Freeform 88"/>
              <p:cNvSpPr>
                <a:spLocks/>
              </p:cNvSpPr>
              <p:nvPr/>
            </p:nvSpPr>
            <p:spPr bwMode="auto">
              <a:xfrm>
                <a:off x="3079" y="2455"/>
                <a:ext cx="176" cy="207"/>
              </a:xfrm>
              <a:custGeom>
                <a:avLst/>
                <a:gdLst/>
                <a:ahLst/>
                <a:cxnLst>
                  <a:cxn ang="0">
                    <a:pos x="82" y="24"/>
                  </a:cxn>
                  <a:cxn ang="0">
                    <a:pos x="77" y="41"/>
                  </a:cxn>
                  <a:cxn ang="0">
                    <a:pos x="70" y="36"/>
                  </a:cxn>
                  <a:cxn ang="0">
                    <a:pos x="67" y="27"/>
                  </a:cxn>
                  <a:cxn ang="0">
                    <a:pos x="64" y="19"/>
                  </a:cxn>
                  <a:cxn ang="0">
                    <a:pos x="64" y="27"/>
                  </a:cxn>
                  <a:cxn ang="0">
                    <a:pos x="71" y="44"/>
                  </a:cxn>
                  <a:cxn ang="0">
                    <a:pos x="74" y="52"/>
                  </a:cxn>
                  <a:cxn ang="0">
                    <a:pos x="83" y="74"/>
                  </a:cxn>
                  <a:cxn ang="0">
                    <a:pos x="88" y="82"/>
                  </a:cxn>
                  <a:cxn ang="0">
                    <a:pos x="88" y="91"/>
                  </a:cxn>
                  <a:cxn ang="0">
                    <a:pos x="82" y="96"/>
                  </a:cxn>
                  <a:cxn ang="0">
                    <a:pos x="76" y="102"/>
                  </a:cxn>
                  <a:cxn ang="0">
                    <a:pos x="68" y="102"/>
                  </a:cxn>
                  <a:cxn ang="0">
                    <a:pos x="54" y="102"/>
                  </a:cxn>
                  <a:cxn ang="0">
                    <a:pos x="54" y="100"/>
                  </a:cxn>
                  <a:cxn ang="0">
                    <a:pos x="53" y="102"/>
                  </a:cxn>
                  <a:cxn ang="0">
                    <a:pos x="4" y="102"/>
                  </a:cxn>
                  <a:cxn ang="0">
                    <a:pos x="4" y="25"/>
                  </a:cxn>
                  <a:cxn ang="0">
                    <a:pos x="3" y="14"/>
                  </a:cxn>
                  <a:cxn ang="0">
                    <a:pos x="4" y="3"/>
                  </a:cxn>
                  <a:cxn ang="0">
                    <a:pos x="16" y="3"/>
                  </a:cxn>
                  <a:cxn ang="0">
                    <a:pos x="24" y="6"/>
                  </a:cxn>
                  <a:cxn ang="0">
                    <a:pos x="30" y="8"/>
                  </a:cxn>
                  <a:cxn ang="0">
                    <a:pos x="39" y="9"/>
                  </a:cxn>
                  <a:cxn ang="0">
                    <a:pos x="45" y="5"/>
                  </a:cxn>
                  <a:cxn ang="0">
                    <a:pos x="50" y="2"/>
                  </a:cxn>
                  <a:cxn ang="0">
                    <a:pos x="56" y="3"/>
                  </a:cxn>
                  <a:cxn ang="0">
                    <a:pos x="59" y="3"/>
                  </a:cxn>
                  <a:cxn ang="0">
                    <a:pos x="61" y="5"/>
                  </a:cxn>
                  <a:cxn ang="0">
                    <a:pos x="57" y="3"/>
                  </a:cxn>
                  <a:cxn ang="0">
                    <a:pos x="57" y="5"/>
                  </a:cxn>
                  <a:cxn ang="0">
                    <a:pos x="59" y="6"/>
                  </a:cxn>
                  <a:cxn ang="0">
                    <a:pos x="61" y="6"/>
                  </a:cxn>
                  <a:cxn ang="0">
                    <a:pos x="62" y="6"/>
                  </a:cxn>
                  <a:cxn ang="0">
                    <a:pos x="68" y="6"/>
                  </a:cxn>
                  <a:cxn ang="0">
                    <a:pos x="76" y="5"/>
                  </a:cxn>
                  <a:cxn ang="0">
                    <a:pos x="77" y="6"/>
                  </a:cxn>
                  <a:cxn ang="0">
                    <a:pos x="82" y="24"/>
                  </a:cxn>
                </a:cxnLst>
                <a:rect l="0" t="0" r="r" b="b"/>
                <a:pathLst>
                  <a:path w="91" h="107">
                    <a:moveTo>
                      <a:pt x="82" y="24"/>
                    </a:moveTo>
                    <a:cubicBezTo>
                      <a:pt x="77" y="38"/>
                      <a:pt x="79" y="38"/>
                      <a:pt x="77" y="41"/>
                    </a:cubicBezTo>
                    <a:cubicBezTo>
                      <a:pt x="76" y="44"/>
                      <a:pt x="74" y="41"/>
                      <a:pt x="70" y="36"/>
                    </a:cubicBezTo>
                    <a:cubicBezTo>
                      <a:pt x="67" y="33"/>
                      <a:pt x="70" y="30"/>
                      <a:pt x="67" y="27"/>
                    </a:cubicBezTo>
                    <a:cubicBezTo>
                      <a:pt x="62" y="22"/>
                      <a:pt x="65" y="20"/>
                      <a:pt x="64" y="19"/>
                    </a:cubicBezTo>
                    <a:cubicBezTo>
                      <a:pt x="59" y="25"/>
                      <a:pt x="64" y="22"/>
                      <a:pt x="64" y="27"/>
                    </a:cubicBezTo>
                    <a:cubicBezTo>
                      <a:pt x="64" y="33"/>
                      <a:pt x="71" y="39"/>
                      <a:pt x="71" y="44"/>
                    </a:cubicBezTo>
                    <a:cubicBezTo>
                      <a:pt x="71" y="47"/>
                      <a:pt x="74" y="49"/>
                      <a:pt x="74" y="52"/>
                    </a:cubicBezTo>
                    <a:cubicBezTo>
                      <a:pt x="73" y="56"/>
                      <a:pt x="79" y="63"/>
                      <a:pt x="83" y="74"/>
                    </a:cubicBezTo>
                    <a:cubicBezTo>
                      <a:pt x="86" y="82"/>
                      <a:pt x="91" y="82"/>
                      <a:pt x="88" y="82"/>
                    </a:cubicBezTo>
                    <a:cubicBezTo>
                      <a:pt x="85" y="82"/>
                      <a:pt x="86" y="88"/>
                      <a:pt x="88" y="91"/>
                    </a:cubicBezTo>
                    <a:cubicBezTo>
                      <a:pt x="85" y="96"/>
                      <a:pt x="83" y="91"/>
                      <a:pt x="82" y="96"/>
                    </a:cubicBezTo>
                    <a:cubicBezTo>
                      <a:pt x="80" y="100"/>
                      <a:pt x="77" y="99"/>
                      <a:pt x="76" y="102"/>
                    </a:cubicBezTo>
                    <a:cubicBezTo>
                      <a:pt x="74" y="105"/>
                      <a:pt x="71" y="107"/>
                      <a:pt x="68" y="102"/>
                    </a:cubicBezTo>
                    <a:cubicBezTo>
                      <a:pt x="54" y="102"/>
                      <a:pt x="54" y="102"/>
                      <a:pt x="54" y="102"/>
                    </a:cubicBezTo>
                    <a:cubicBezTo>
                      <a:pt x="54" y="100"/>
                      <a:pt x="54" y="100"/>
                      <a:pt x="54" y="100"/>
                    </a:cubicBezTo>
                    <a:cubicBezTo>
                      <a:pt x="53" y="102"/>
                      <a:pt x="53" y="102"/>
                      <a:pt x="53" y="102"/>
                    </a:cubicBezTo>
                    <a:cubicBezTo>
                      <a:pt x="4" y="102"/>
                      <a:pt x="4" y="102"/>
                      <a:pt x="4" y="102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2"/>
                      <a:pt x="0" y="20"/>
                      <a:pt x="3" y="14"/>
                    </a:cubicBezTo>
                    <a:cubicBezTo>
                      <a:pt x="6" y="9"/>
                      <a:pt x="1" y="6"/>
                      <a:pt x="4" y="3"/>
                    </a:cubicBezTo>
                    <a:cubicBezTo>
                      <a:pt x="6" y="3"/>
                      <a:pt x="7" y="0"/>
                      <a:pt x="16" y="3"/>
                    </a:cubicBezTo>
                    <a:cubicBezTo>
                      <a:pt x="27" y="5"/>
                      <a:pt x="22" y="6"/>
                      <a:pt x="24" y="6"/>
                    </a:cubicBezTo>
                    <a:cubicBezTo>
                      <a:pt x="27" y="5"/>
                      <a:pt x="27" y="8"/>
                      <a:pt x="30" y="8"/>
                    </a:cubicBezTo>
                    <a:cubicBezTo>
                      <a:pt x="32" y="6"/>
                      <a:pt x="36" y="13"/>
                      <a:pt x="39" y="9"/>
                    </a:cubicBezTo>
                    <a:cubicBezTo>
                      <a:pt x="45" y="3"/>
                      <a:pt x="44" y="6"/>
                      <a:pt x="45" y="5"/>
                    </a:cubicBezTo>
                    <a:cubicBezTo>
                      <a:pt x="47" y="2"/>
                      <a:pt x="47" y="3"/>
                      <a:pt x="50" y="2"/>
                    </a:cubicBezTo>
                    <a:cubicBezTo>
                      <a:pt x="53" y="0"/>
                      <a:pt x="54" y="5"/>
                      <a:pt x="56" y="3"/>
                    </a:cubicBezTo>
                    <a:cubicBezTo>
                      <a:pt x="57" y="2"/>
                      <a:pt x="57" y="2"/>
                      <a:pt x="59" y="3"/>
                    </a:cubicBezTo>
                    <a:cubicBezTo>
                      <a:pt x="61" y="5"/>
                      <a:pt x="61" y="5"/>
                      <a:pt x="61" y="5"/>
                    </a:cubicBezTo>
                    <a:cubicBezTo>
                      <a:pt x="59" y="5"/>
                      <a:pt x="57" y="3"/>
                      <a:pt x="57" y="3"/>
                    </a:cubicBezTo>
                    <a:cubicBezTo>
                      <a:pt x="57" y="5"/>
                      <a:pt x="56" y="5"/>
                      <a:pt x="57" y="5"/>
                    </a:cubicBezTo>
                    <a:cubicBezTo>
                      <a:pt x="57" y="6"/>
                      <a:pt x="59" y="5"/>
                      <a:pt x="59" y="6"/>
                    </a:cubicBezTo>
                    <a:cubicBezTo>
                      <a:pt x="61" y="8"/>
                      <a:pt x="62" y="6"/>
                      <a:pt x="61" y="6"/>
                    </a:cubicBezTo>
                    <a:cubicBezTo>
                      <a:pt x="61" y="5"/>
                      <a:pt x="61" y="5"/>
                      <a:pt x="62" y="6"/>
                    </a:cubicBezTo>
                    <a:cubicBezTo>
                      <a:pt x="65" y="9"/>
                      <a:pt x="67" y="5"/>
                      <a:pt x="68" y="6"/>
                    </a:cubicBezTo>
                    <a:cubicBezTo>
                      <a:pt x="70" y="8"/>
                      <a:pt x="68" y="8"/>
                      <a:pt x="76" y="5"/>
                    </a:cubicBezTo>
                    <a:cubicBezTo>
                      <a:pt x="76" y="5"/>
                      <a:pt x="76" y="6"/>
                      <a:pt x="77" y="6"/>
                    </a:cubicBezTo>
                    <a:cubicBezTo>
                      <a:pt x="79" y="11"/>
                      <a:pt x="80" y="17"/>
                      <a:pt x="82" y="24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189" name="Freeform 89"/>
              <p:cNvSpPr>
                <a:spLocks/>
              </p:cNvSpPr>
              <p:nvPr/>
            </p:nvSpPr>
            <p:spPr bwMode="auto">
              <a:xfrm>
                <a:off x="3249" y="2338"/>
                <a:ext cx="103" cy="105"/>
              </a:xfrm>
              <a:custGeom>
                <a:avLst/>
                <a:gdLst/>
                <a:ahLst/>
                <a:cxnLst>
                  <a:cxn ang="0">
                    <a:pos x="2" y="29"/>
                  </a:cxn>
                  <a:cxn ang="0">
                    <a:pos x="5" y="29"/>
                  </a:cxn>
                  <a:cxn ang="0">
                    <a:pos x="5" y="29"/>
                  </a:cxn>
                  <a:cxn ang="0">
                    <a:pos x="5" y="31"/>
                  </a:cxn>
                  <a:cxn ang="0">
                    <a:pos x="8" y="34"/>
                  </a:cxn>
                  <a:cxn ang="0">
                    <a:pos x="5" y="37"/>
                  </a:cxn>
                  <a:cxn ang="0">
                    <a:pos x="6" y="39"/>
                  </a:cxn>
                  <a:cxn ang="0">
                    <a:pos x="3" y="39"/>
                  </a:cxn>
                  <a:cxn ang="0">
                    <a:pos x="2" y="40"/>
                  </a:cxn>
                  <a:cxn ang="0">
                    <a:pos x="3" y="40"/>
                  </a:cxn>
                  <a:cxn ang="0">
                    <a:pos x="0" y="45"/>
                  </a:cxn>
                  <a:cxn ang="0">
                    <a:pos x="0" y="45"/>
                  </a:cxn>
                  <a:cxn ang="0">
                    <a:pos x="0" y="45"/>
                  </a:cxn>
                  <a:cxn ang="0">
                    <a:pos x="0" y="48"/>
                  </a:cxn>
                  <a:cxn ang="0">
                    <a:pos x="0" y="49"/>
                  </a:cxn>
                  <a:cxn ang="0">
                    <a:pos x="2" y="49"/>
                  </a:cxn>
                  <a:cxn ang="0">
                    <a:pos x="3" y="52"/>
                  </a:cxn>
                  <a:cxn ang="0">
                    <a:pos x="9" y="54"/>
                  </a:cxn>
                  <a:cxn ang="0">
                    <a:pos x="18" y="48"/>
                  </a:cxn>
                  <a:cxn ang="0">
                    <a:pos x="24" y="43"/>
                  </a:cxn>
                  <a:cxn ang="0">
                    <a:pos x="35" y="37"/>
                  </a:cxn>
                  <a:cxn ang="0">
                    <a:pos x="43" y="32"/>
                  </a:cxn>
                  <a:cxn ang="0">
                    <a:pos x="44" y="28"/>
                  </a:cxn>
                  <a:cxn ang="0">
                    <a:pos x="44" y="28"/>
                  </a:cxn>
                  <a:cxn ang="0">
                    <a:pos x="44" y="26"/>
                  </a:cxn>
                  <a:cxn ang="0">
                    <a:pos x="44" y="23"/>
                  </a:cxn>
                  <a:cxn ang="0">
                    <a:pos x="46" y="17"/>
                  </a:cxn>
                  <a:cxn ang="0">
                    <a:pos x="44" y="11"/>
                  </a:cxn>
                  <a:cxn ang="0">
                    <a:pos x="49" y="9"/>
                  </a:cxn>
                  <a:cxn ang="0">
                    <a:pos x="53" y="3"/>
                  </a:cxn>
                  <a:cxn ang="0">
                    <a:pos x="53" y="2"/>
                  </a:cxn>
                  <a:cxn ang="0">
                    <a:pos x="52" y="2"/>
                  </a:cxn>
                  <a:cxn ang="0">
                    <a:pos x="47" y="3"/>
                  </a:cxn>
                  <a:cxn ang="0">
                    <a:pos x="41" y="3"/>
                  </a:cxn>
                  <a:cxn ang="0">
                    <a:pos x="27" y="8"/>
                  </a:cxn>
                  <a:cxn ang="0">
                    <a:pos x="21" y="5"/>
                  </a:cxn>
                  <a:cxn ang="0">
                    <a:pos x="14" y="8"/>
                  </a:cxn>
                  <a:cxn ang="0">
                    <a:pos x="12" y="8"/>
                  </a:cxn>
                  <a:cxn ang="0">
                    <a:pos x="8" y="6"/>
                  </a:cxn>
                  <a:cxn ang="0">
                    <a:pos x="8" y="11"/>
                  </a:cxn>
                  <a:cxn ang="0">
                    <a:pos x="8" y="12"/>
                  </a:cxn>
                  <a:cxn ang="0">
                    <a:pos x="6" y="12"/>
                  </a:cxn>
                  <a:cxn ang="0">
                    <a:pos x="3" y="17"/>
                  </a:cxn>
                  <a:cxn ang="0">
                    <a:pos x="2" y="15"/>
                  </a:cxn>
                  <a:cxn ang="0">
                    <a:pos x="2" y="22"/>
                  </a:cxn>
                  <a:cxn ang="0">
                    <a:pos x="2" y="29"/>
                  </a:cxn>
                </a:cxnLst>
                <a:rect l="0" t="0" r="r" b="b"/>
                <a:pathLst>
                  <a:path w="53" h="54">
                    <a:moveTo>
                      <a:pt x="2" y="29"/>
                    </a:moveTo>
                    <a:cubicBezTo>
                      <a:pt x="3" y="29"/>
                      <a:pt x="3" y="29"/>
                      <a:pt x="5" y="29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6" y="31"/>
                      <a:pt x="5" y="31"/>
                      <a:pt x="5" y="31"/>
                    </a:cubicBezTo>
                    <a:cubicBezTo>
                      <a:pt x="6" y="31"/>
                      <a:pt x="8" y="32"/>
                      <a:pt x="8" y="34"/>
                    </a:cubicBezTo>
                    <a:cubicBezTo>
                      <a:pt x="8" y="36"/>
                      <a:pt x="5" y="36"/>
                      <a:pt x="5" y="37"/>
                    </a:cubicBezTo>
                    <a:cubicBezTo>
                      <a:pt x="5" y="37"/>
                      <a:pt x="6" y="37"/>
                      <a:pt x="6" y="39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3" y="39"/>
                      <a:pt x="3" y="39"/>
                      <a:pt x="2" y="40"/>
                    </a:cubicBezTo>
                    <a:cubicBezTo>
                      <a:pt x="3" y="40"/>
                      <a:pt x="3" y="40"/>
                      <a:pt x="3" y="40"/>
                    </a:cubicBezTo>
                    <a:cubicBezTo>
                      <a:pt x="3" y="42"/>
                      <a:pt x="0" y="45"/>
                      <a:pt x="0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8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51"/>
                      <a:pt x="0" y="49"/>
                      <a:pt x="2" y="49"/>
                    </a:cubicBezTo>
                    <a:cubicBezTo>
                      <a:pt x="3" y="51"/>
                      <a:pt x="3" y="51"/>
                      <a:pt x="3" y="52"/>
                    </a:cubicBezTo>
                    <a:cubicBezTo>
                      <a:pt x="5" y="52"/>
                      <a:pt x="8" y="54"/>
                      <a:pt x="9" y="54"/>
                    </a:cubicBezTo>
                    <a:cubicBezTo>
                      <a:pt x="11" y="54"/>
                      <a:pt x="15" y="49"/>
                      <a:pt x="18" y="48"/>
                    </a:cubicBezTo>
                    <a:cubicBezTo>
                      <a:pt x="20" y="46"/>
                      <a:pt x="23" y="45"/>
                      <a:pt x="24" y="43"/>
                    </a:cubicBezTo>
                    <a:cubicBezTo>
                      <a:pt x="27" y="40"/>
                      <a:pt x="32" y="39"/>
                      <a:pt x="35" y="37"/>
                    </a:cubicBezTo>
                    <a:cubicBezTo>
                      <a:pt x="37" y="36"/>
                      <a:pt x="40" y="34"/>
                      <a:pt x="43" y="32"/>
                    </a:cubicBezTo>
                    <a:cubicBezTo>
                      <a:pt x="43" y="31"/>
                      <a:pt x="44" y="29"/>
                      <a:pt x="44" y="28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4" y="28"/>
                      <a:pt x="44" y="28"/>
                      <a:pt x="44" y="26"/>
                    </a:cubicBezTo>
                    <a:cubicBezTo>
                      <a:pt x="44" y="26"/>
                      <a:pt x="44" y="25"/>
                      <a:pt x="44" y="23"/>
                    </a:cubicBezTo>
                    <a:cubicBezTo>
                      <a:pt x="44" y="22"/>
                      <a:pt x="46" y="19"/>
                      <a:pt x="46" y="17"/>
                    </a:cubicBezTo>
                    <a:cubicBezTo>
                      <a:pt x="44" y="15"/>
                      <a:pt x="44" y="14"/>
                      <a:pt x="44" y="11"/>
                    </a:cubicBezTo>
                    <a:cubicBezTo>
                      <a:pt x="46" y="9"/>
                      <a:pt x="47" y="9"/>
                      <a:pt x="49" y="9"/>
                    </a:cubicBezTo>
                    <a:cubicBezTo>
                      <a:pt x="50" y="8"/>
                      <a:pt x="52" y="5"/>
                      <a:pt x="53" y="3"/>
                    </a:cubicBezTo>
                    <a:cubicBezTo>
                      <a:pt x="53" y="2"/>
                      <a:pt x="53" y="2"/>
                      <a:pt x="53" y="2"/>
                    </a:cubicBezTo>
                    <a:cubicBezTo>
                      <a:pt x="53" y="2"/>
                      <a:pt x="52" y="0"/>
                      <a:pt x="52" y="2"/>
                    </a:cubicBezTo>
                    <a:cubicBezTo>
                      <a:pt x="50" y="3"/>
                      <a:pt x="49" y="3"/>
                      <a:pt x="47" y="3"/>
                    </a:cubicBezTo>
                    <a:cubicBezTo>
                      <a:pt x="44" y="3"/>
                      <a:pt x="43" y="3"/>
                      <a:pt x="41" y="3"/>
                    </a:cubicBezTo>
                    <a:cubicBezTo>
                      <a:pt x="37" y="5"/>
                      <a:pt x="34" y="8"/>
                      <a:pt x="27" y="8"/>
                    </a:cubicBezTo>
                    <a:cubicBezTo>
                      <a:pt x="24" y="8"/>
                      <a:pt x="24" y="6"/>
                      <a:pt x="21" y="5"/>
                    </a:cubicBezTo>
                    <a:cubicBezTo>
                      <a:pt x="18" y="5"/>
                      <a:pt x="17" y="8"/>
                      <a:pt x="14" y="8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1" y="8"/>
                      <a:pt x="8" y="6"/>
                      <a:pt x="8" y="6"/>
                    </a:cubicBezTo>
                    <a:cubicBezTo>
                      <a:pt x="8" y="6"/>
                      <a:pt x="6" y="9"/>
                      <a:pt x="8" y="11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5" y="12"/>
                      <a:pt x="5" y="17"/>
                      <a:pt x="3" y="17"/>
                    </a:cubicBezTo>
                    <a:cubicBezTo>
                      <a:pt x="3" y="17"/>
                      <a:pt x="3" y="15"/>
                      <a:pt x="2" y="15"/>
                    </a:cubicBezTo>
                    <a:cubicBezTo>
                      <a:pt x="2" y="17"/>
                      <a:pt x="0" y="19"/>
                      <a:pt x="2" y="22"/>
                    </a:cubicBezTo>
                    <a:cubicBezTo>
                      <a:pt x="3" y="23"/>
                      <a:pt x="2" y="25"/>
                      <a:pt x="2" y="29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190" name="Freeform 90"/>
              <p:cNvSpPr>
                <a:spLocks/>
              </p:cNvSpPr>
              <p:nvPr/>
            </p:nvSpPr>
            <p:spPr bwMode="auto">
              <a:xfrm>
                <a:off x="3240" y="2394"/>
                <a:ext cx="23" cy="33"/>
              </a:xfrm>
              <a:custGeom>
                <a:avLst/>
                <a:gdLst/>
                <a:ahLst/>
                <a:cxnLst>
                  <a:cxn ang="0">
                    <a:pos x="5" y="16"/>
                  </a:cxn>
                  <a:cxn ang="0">
                    <a:pos x="3" y="16"/>
                  </a:cxn>
                  <a:cxn ang="0">
                    <a:pos x="3" y="17"/>
                  </a:cxn>
                  <a:cxn ang="0">
                    <a:pos x="0" y="17"/>
                  </a:cxn>
                  <a:cxn ang="0">
                    <a:pos x="3" y="11"/>
                  </a:cxn>
                  <a:cxn ang="0">
                    <a:pos x="5" y="6"/>
                  </a:cxn>
                  <a:cxn ang="0">
                    <a:pos x="6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9" y="2"/>
                  </a:cxn>
                  <a:cxn ang="0">
                    <a:pos x="12" y="5"/>
                  </a:cxn>
                  <a:cxn ang="0">
                    <a:pos x="9" y="8"/>
                  </a:cxn>
                  <a:cxn ang="0">
                    <a:pos x="11" y="10"/>
                  </a:cxn>
                  <a:cxn ang="0">
                    <a:pos x="8" y="10"/>
                  </a:cxn>
                  <a:cxn ang="0">
                    <a:pos x="6" y="11"/>
                  </a:cxn>
                  <a:cxn ang="0">
                    <a:pos x="8" y="11"/>
                  </a:cxn>
                  <a:cxn ang="0">
                    <a:pos x="5" y="16"/>
                  </a:cxn>
                </a:cxnLst>
                <a:rect l="0" t="0" r="r" b="b"/>
                <a:pathLst>
                  <a:path w="12" h="17">
                    <a:moveTo>
                      <a:pt x="5" y="16"/>
                    </a:moveTo>
                    <a:cubicBezTo>
                      <a:pt x="3" y="16"/>
                      <a:pt x="3" y="14"/>
                      <a:pt x="3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7"/>
                      <a:pt x="2" y="17"/>
                      <a:pt x="0" y="17"/>
                    </a:cubicBezTo>
                    <a:cubicBezTo>
                      <a:pt x="2" y="13"/>
                      <a:pt x="2" y="14"/>
                      <a:pt x="3" y="11"/>
                    </a:cubicBezTo>
                    <a:cubicBezTo>
                      <a:pt x="3" y="6"/>
                      <a:pt x="5" y="10"/>
                      <a:pt x="5" y="6"/>
                    </a:cubicBezTo>
                    <a:cubicBezTo>
                      <a:pt x="3" y="2"/>
                      <a:pt x="8" y="3"/>
                      <a:pt x="6" y="0"/>
                    </a:cubicBezTo>
                    <a:cubicBezTo>
                      <a:pt x="8" y="0"/>
                      <a:pt x="8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1" y="2"/>
                      <a:pt x="9" y="2"/>
                      <a:pt x="9" y="2"/>
                    </a:cubicBezTo>
                    <a:cubicBezTo>
                      <a:pt x="11" y="2"/>
                      <a:pt x="12" y="3"/>
                      <a:pt x="12" y="5"/>
                    </a:cubicBezTo>
                    <a:cubicBezTo>
                      <a:pt x="12" y="6"/>
                      <a:pt x="9" y="6"/>
                      <a:pt x="9" y="8"/>
                    </a:cubicBezTo>
                    <a:cubicBezTo>
                      <a:pt x="9" y="8"/>
                      <a:pt x="11" y="8"/>
                      <a:pt x="11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6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3"/>
                      <a:pt x="5" y="16"/>
                      <a:pt x="5" y="16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191" name="Freeform 91"/>
              <p:cNvSpPr>
                <a:spLocks/>
              </p:cNvSpPr>
              <p:nvPr/>
            </p:nvSpPr>
            <p:spPr bwMode="auto">
              <a:xfrm>
                <a:off x="3238" y="2422"/>
                <a:ext cx="68" cy="85"/>
              </a:xfrm>
              <a:custGeom>
                <a:avLst/>
                <a:gdLst/>
                <a:ahLst/>
                <a:cxnLst>
                  <a:cxn ang="0">
                    <a:pos x="6" y="7"/>
                  </a:cxn>
                  <a:cxn ang="0">
                    <a:pos x="5" y="10"/>
                  </a:cxn>
                  <a:cxn ang="0">
                    <a:pos x="5" y="11"/>
                  </a:cxn>
                  <a:cxn ang="0">
                    <a:pos x="5" y="19"/>
                  </a:cxn>
                  <a:cxn ang="0">
                    <a:pos x="5" y="24"/>
                  </a:cxn>
                  <a:cxn ang="0">
                    <a:pos x="2" y="34"/>
                  </a:cxn>
                  <a:cxn ang="0">
                    <a:pos x="0" y="40"/>
                  </a:cxn>
                  <a:cxn ang="0">
                    <a:pos x="0" y="42"/>
                  </a:cxn>
                  <a:cxn ang="0">
                    <a:pos x="9" y="44"/>
                  </a:cxn>
                  <a:cxn ang="0">
                    <a:pos x="15" y="37"/>
                  </a:cxn>
                  <a:cxn ang="0">
                    <a:pos x="21" y="36"/>
                  </a:cxn>
                  <a:cxn ang="0">
                    <a:pos x="21" y="33"/>
                  </a:cxn>
                  <a:cxn ang="0">
                    <a:pos x="24" y="30"/>
                  </a:cxn>
                  <a:cxn ang="0">
                    <a:pos x="17" y="20"/>
                  </a:cxn>
                  <a:cxn ang="0">
                    <a:pos x="21" y="19"/>
                  </a:cxn>
                  <a:cxn ang="0">
                    <a:pos x="33" y="13"/>
                  </a:cxn>
                  <a:cxn ang="0">
                    <a:pos x="35" y="13"/>
                  </a:cxn>
                  <a:cxn ang="0">
                    <a:pos x="32" y="11"/>
                  </a:cxn>
                  <a:cxn ang="0">
                    <a:pos x="32" y="10"/>
                  </a:cxn>
                  <a:cxn ang="0">
                    <a:pos x="33" y="10"/>
                  </a:cxn>
                  <a:cxn ang="0">
                    <a:pos x="33" y="8"/>
                  </a:cxn>
                  <a:cxn ang="0">
                    <a:pos x="30" y="0"/>
                  </a:cxn>
                  <a:cxn ang="0">
                    <a:pos x="24" y="5"/>
                  </a:cxn>
                  <a:cxn ang="0">
                    <a:pos x="15" y="11"/>
                  </a:cxn>
                  <a:cxn ang="0">
                    <a:pos x="9" y="10"/>
                  </a:cxn>
                  <a:cxn ang="0">
                    <a:pos x="8" y="7"/>
                  </a:cxn>
                  <a:cxn ang="0">
                    <a:pos x="6" y="7"/>
                  </a:cxn>
                </a:cxnLst>
                <a:rect l="0" t="0" r="r" b="b"/>
                <a:pathLst>
                  <a:path w="35" h="44">
                    <a:moveTo>
                      <a:pt x="6" y="7"/>
                    </a:moveTo>
                    <a:cubicBezTo>
                      <a:pt x="5" y="7"/>
                      <a:pt x="5" y="8"/>
                      <a:pt x="5" y="10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3"/>
                      <a:pt x="6" y="17"/>
                      <a:pt x="5" y="19"/>
                    </a:cubicBezTo>
                    <a:cubicBezTo>
                      <a:pt x="5" y="20"/>
                      <a:pt x="5" y="22"/>
                      <a:pt x="5" y="24"/>
                    </a:cubicBezTo>
                    <a:cubicBezTo>
                      <a:pt x="5" y="25"/>
                      <a:pt x="2" y="30"/>
                      <a:pt x="2" y="34"/>
                    </a:cubicBezTo>
                    <a:cubicBezTo>
                      <a:pt x="2" y="36"/>
                      <a:pt x="0" y="40"/>
                      <a:pt x="0" y="40"/>
                    </a:cubicBezTo>
                    <a:cubicBezTo>
                      <a:pt x="0" y="40"/>
                      <a:pt x="0" y="40"/>
                      <a:pt x="0" y="42"/>
                    </a:cubicBezTo>
                    <a:cubicBezTo>
                      <a:pt x="2" y="42"/>
                      <a:pt x="8" y="44"/>
                      <a:pt x="9" y="44"/>
                    </a:cubicBezTo>
                    <a:cubicBezTo>
                      <a:pt x="12" y="44"/>
                      <a:pt x="12" y="39"/>
                      <a:pt x="15" y="37"/>
                    </a:cubicBezTo>
                    <a:cubicBezTo>
                      <a:pt x="15" y="36"/>
                      <a:pt x="20" y="37"/>
                      <a:pt x="21" y="36"/>
                    </a:cubicBezTo>
                    <a:cubicBezTo>
                      <a:pt x="21" y="34"/>
                      <a:pt x="21" y="33"/>
                      <a:pt x="21" y="33"/>
                    </a:cubicBezTo>
                    <a:cubicBezTo>
                      <a:pt x="23" y="31"/>
                      <a:pt x="24" y="31"/>
                      <a:pt x="24" y="30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19"/>
                      <a:pt x="20" y="19"/>
                      <a:pt x="21" y="19"/>
                    </a:cubicBezTo>
                    <a:cubicBezTo>
                      <a:pt x="23" y="17"/>
                      <a:pt x="32" y="16"/>
                      <a:pt x="33" y="13"/>
                    </a:cubicBezTo>
                    <a:cubicBezTo>
                      <a:pt x="35" y="13"/>
                      <a:pt x="35" y="13"/>
                      <a:pt x="35" y="13"/>
                    </a:cubicBezTo>
                    <a:cubicBezTo>
                      <a:pt x="35" y="10"/>
                      <a:pt x="33" y="11"/>
                      <a:pt x="32" y="11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0"/>
                      <a:pt x="33" y="8"/>
                    </a:cubicBezTo>
                    <a:cubicBezTo>
                      <a:pt x="32" y="7"/>
                      <a:pt x="32" y="4"/>
                      <a:pt x="30" y="0"/>
                    </a:cubicBezTo>
                    <a:cubicBezTo>
                      <a:pt x="29" y="2"/>
                      <a:pt x="26" y="4"/>
                      <a:pt x="24" y="5"/>
                    </a:cubicBezTo>
                    <a:cubicBezTo>
                      <a:pt x="21" y="7"/>
                      <a:pt x="17" y="11"/>
                      <a:pt x="15" y="11"/>
                    </a:cubicBezTo>
                    <a:cubicBezTo>
                      <a:pt x="14" y="11"/>
                      <a:pt x="11" y="10"/>
                      <a:pt x="9" y="10"/>
                    </a:cubicBezTo>
                    <a:cubicBezTo>
                      <a:pt x="9" y="8"/>
                      <a:pt x="9" y="8"/>
                      <a:pt x="8" y="7"/>
                    </a:cubicBezTo>
                    <a:cubicBezTo>
                      <a:pt x="6" y="7"/>
                      <a:pt x="6" y="8"/>
                      <a:pt x="6" y="7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192" name="Freeform 92"/>
              <p:cNvSpPr>
                <a:spLocks/>
              </p:cNvSpPr>
              <p:nvPr/>
            </p:nvSpPr>
            <p:spPr bwMode="auto">
              <a:xfrm>
                <a:off x="3333" y="2841"/>
                <a:ext cx="165" cy="263"/>
              </a:xfrm>
              <a:custGeom>
                <a:avLst/>
                <a:gdLst/>
                <a:ahLst/>
                <a:cxnLst>
                  <a:cxn ang="0">
                    <a:pos x="5" y="136"/>
                  </a:cxn>
                  <a:cxn ang="0">
                    <a:pos x="0" y="126"/>
                  </a:cxn>
                  <a:cxn ang="0">
                    <a:pos x="0" y="92"/>
                  </a:cxn>
                  <a:cxn ang="0">
                    <a:pos x="8" y="81"/>
                  </a:cxn>
                  <a:cxn ang="0">
                    <a:pos x="12" y="78"/>
                  </a:cxn>
                  <a:cxn ang="0">
                    <a:pos x="18" y="73"/>
                  </a:cxn>
                  <a:cxn ang="0">
                    <a:pos x="33" y="69"/>
                  </a:cxn>
                  <a:cxn ang="0">
                    <a:pos x="49" y="48"/>
                  </a:cxn>
                  <a:cxn ang="0">
                    <a:pos x="53" y="41"/>
                  </a:cxn>
                  <a:cxn ang="0">
                    <a:pos x="38" y="38"/>
                  </a:cxn>
                  <a:cxn ang="0">
                    <a:pos x="23" y="30"/>
                  </a:cxn>
                  <a:cxn ang="0">
                    <a:pos x="18" y="25"/>
                  </a:cxn>
                  <a:cxn ang="0">
                    <a:pos x="15" y="20"/>
                  </a:cxn>
                  <a:cxn ang="0">
                    <a:pos x="15" y="13"/>
                  </a:cxn>
                  <a:cxn ang="0">
                    <a:pos x="18" y="6"/>
                  </a:cxn>
                  <a:cxn ang="0">
                    <a:pos x="27" y="17"/>
                  </a:cxn>
                  <a:cxn ang="0">
                    <a:pos x="41" y="14"/>
                  </a:cxn>
                  <a:cxn ang="0">
                    <a:pos x="53" y="11"/>
                  </a:cxn>
                  <a:cxn ang="0">
                    <a:pos x="62" y="8"/>
                  </a:cxn>
                  <a:cxn ang="0">
                    <a:pos x="79" y="3"/>
                  </a:cxn>
                  <a:cxn ang="0">
                    <a:pos x="80" y="16"/>
                  </a:cxn>
                  <a:cxn ang="0">
                    <a:pos x="77" y="24"/>
                  </a:cxn>
                  <a:cxn ang="0">
                    <a:pos x="68" y="48"/>
                  </a:cxn>
                  <a:cxn ang="0">
                    <a:pos x="35" y="98"/>
                  </a:cxn>
                  <a:cxn ang="0">
                    <a:pos x="12" y="122"/>
                  </a:cxn>
                  <a:cxn ang="0">
                    <a:pos x="5" y="136"/>
                  </a:cxn>
                </a:cxnLst>
                <a:rect l="0" t="0" r="r" b="b"/>
                <a:pathLst>
                  <a:path w="85" h="136">
                    <a:moveTo>
                      <a:pt x="5" y="136"/>
                    </a:moveTo>
                    <a:cubicBezTo>
                      <a:pt x="3" y="131"/>
                      <a:pt x="0" y="133"/>
                      <a:pt x="0" y="126"/>
                    </a:cubicBezTo>
                    <a:cubicBezTo>
                      <a:pt x="0" y="119"/>
                      <a:pt x="0" y="92"/>
                      <a:pt x="0" y="92"/>
                    </a:cubicBezTo>
                    <a:cubicBezTo>
                      <a:pt x="0" y="92"/>
                      <a:pt x="5" y="84"/>
                      <a:pt x="8" y="81"/>
                    </a:cubicBezTo>
                    <a:cubicBezTo>
                      <a:pt x="9" y="78"/>
                      <a:pt x="9" y="78"/>
                      <a:pt x="12" y="78"/>
                    </a:cubicBezTo>
                    <a:cubicBezTo>
                      <a:pt x="18" y="78"/>
                      <a:pt x="11" y="77"/>
                      <a:pt x="18" y="73"/>
                    </a:cubicBezTo>
                    <a:cubicBezTo>
                      <a:pt x="27" y="69"/>
                      <a:pt x="27" y="77"/>
                      <a:pt x="33" y="69"/>
                    </a:cubicBezTo>
                    <a:cubicBezTo>
                      <a:pt x="39" y="61"/>
                      <a:pt x="42" y="56"/>
                      <a:pt x="49" y="48"/>
                    </a:cubicBezTo>
                    <a:cubicBezTo>
                      <a:pt x="56" y="41"/>
                      <a:pt x="56" y="41"/>
                      <a:pt x="53" y="41"/>
                    </a:cubicBezTo>
                    <a:cubicBezTo>
                      <a:pt x="52" y="41"/>
                      <a:pt x="49" y="42"/>
                      <a:pt x="38" y="38"/>
                    </a:cubicBezTo>
                    <a:cubicBezTo>
                      <a:pt x="27" y="33"/>
                      <a:pt x="26" y="34"/>
                      <a:pt x="23" y="30"/>
                    </a:cubicBezTo>
                    <a:cubicBezTo>
                      <a:pt x="20" y="27"/>
                      <a:pt x="18" y="28"/>
                      <a:pt x="18" y="25"/>
                    </a:cubicBezTo>
                    <a:cubicBezTo>
                      <a:pt x="17" y="22"/>
                      <a:pt x="17" y="24"/>
                      <a:pt x="15" y="20"/>
                    </a:cubicBezTo>
                    <a:cubicBezTo>
                      <a:pt x="14" y="16"/>
                      <a:pt x="12" y="16"/>
                      <a:pt x="15" y="13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21" y="11"/>
                      <a:pt x="20" y="14"/>
                      <a:pt x="27" y="17"/>
                    </a:cubicBezTo>
                    <a:cubicBezTo>
                      <a:pt x="32" y="20"/>
                      <a:pt x="33" y="11"/>
                      <a:pt x="41" y="14"/>
                    </a:cubicBezTo>
                    <a:cubicBezTo>
                      <a:pt x="47" y="17"/>
                      <a:pt x="45" y="10"/>
                      <a:pt x="53" y="11"/>
                    </a:cubicBezTo>
                    <a:cubicBezTo>
                      <a:pt x="61" y="11"/>
                      <a:pt x="52" y="8"/>
                      <a:pt x="62" y="8"/>
                    </a:cubicBezTo>
                    <a:cubicBezTo>
                      <a:pt x="73" y="10"/>
                      <a:pt x="74" y="0"/>
                      <a:pt x="79" y="3"/>
                    </a:cubicBezTo>
                    <a:cubicBezTo>
                      <a:pt x="83" y="5"/>
                      <a:pt x="76" y="8"/>
                      <a:pt x="80" y="16"/>
                    </a:cubicBezTo>
                    <a:cubicBezTo>
                      <a:pt x="85" y="22"/>
                      <a:pt x="79" y="13"/>
                      <a:pt x="77" y="24"/>
                    </a:cubicBezTo>
                    <a:cubicBezTo>
                      <a:pt x="77" y="30"/>
                      <a:pt x="73" y="34"/>
                      <a:pt x="68" y="48"/>
                    </a:cubicBezTo>
                    <a:cubicBezTo>
                      <a:pt x="59" y="72"/>
                      <a:pt x="47" y="89"/>
                      <a:pt x="35" y="98"/>
                    </a:cubicBezTo>
                    <a:cubicBezTo>
                      <a:pt x="21" y="109"/>
                      <a:pt x="21" y="111"/>
                      <a:pt x="12" y="122"/>
                    </a:cubicBezTo>
                    <a:cubicBezTo>
                      <a:pt x="5" y="131"/>
                      <a:pt x="9" y="130"/>
                      <a:pt x="5" y="136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193" name="Freeform 93"/>
              <p:cNvSpPr>
                <a:spLocks/>
              </p:cNvSpPr>
              <p:nvPr/>
            </p:nvSpPr>
            <p:spPr bwMode="auto">
              <a:xfrm>
                <a:off x="3203" y="2784"/>
                <a:ext cx="238" cy="227"/>
              </a:xfrm>
              <a:custGeom>
                <a:avLst/>
                <a:gdLst/>
                <a:ahLst/>
                <a:cxnLst>
                  <a:cxn ang="0">
                    <a:pos x="26" y="104"/>
                  </a:cxn>
                  <a:cxn ang="0">
                    <a:pos x="38" y="109"/>
                  </a:cxn>
                  <a:cxn ang="0">
                    <a:pos x="49" y="114"/>
                  </a:cxn>
                  <a:cxn ang="0">
                    <a:pos x="53" y="115"/>
                  </a:cxn>
                  <a:cxn ang="0">
                    <a:pos x="61" y="109"/>
                  </a:cxn>
                  <a:cxn ang="0">
                    <a:pos x="67" y="109"/>
                  </a:cxn>
                  <a:cxn ang="0">
                    <a:pos x="75" y="110"/>
                  </a:cxn>
                  <a:cxn ang="0">
                    <a:pos x="79" y="107"/>
                  </a:cxn>
                  <a:cxn ang="0">
                    <a:pos x="85" y="103"/>
                  </a:cxn>
                  <a:cxn ang="0">
                    <a:pos x="101" y="98"/>
                  </a:cxn>
                  <a:cxn ang="0">
                    <a:pos x="116" y="78"/>
                  </a:cxn>
                  <a:cxn ang="0">
                    <a:pos x="120" y="70"/>
                  </a:cxn>
                  <a:cxn ang="0">
                    <a:pos x="105" y="67"/>
                  </a:cxn>
                  <a:cxn ang="0">
                    <a:pos x="90" y="59"/>
                  </a:cxn>
                  <a:cxn ang="0">
                    <a:pos x="85" y="54"/>
                  </a:cxn>
                  <a:cxn ang="0">
                    <a:pos x="82" y="50"/>
                  </a:cxn>
                  <a:cxn ang="0">
                    <a:pos x="82" y="42"/>
                  </a:cxn>
                  <a:cxn ang="0">
                    <a:pos x="73" y="40"/>
                  </a:cxn>
                  <a:cxn ang="0">
                    <a:pos x="78" y="26"/>
                  </a:cxn>
                  <a:cxn ang="0">
                    <a:pos x="72" y="17"/>
                  </a:cxn>
                  <a:cxn ang="0">
                    <a:pos x="64" y="9"/>
                  </a:cxn>
                  <a:cxn ang="0">
                    <a:pos x="56" y="6"/>
                  </a:cxn>
                  <a:cxn ang="0">
                    <a:pos x="52" y="6"/>
                  </a:cxn>
                  <a:cxn ang="0">
                    <a:pos x="44" y="3"/>
                  </a:cxn>
                  <a:cxn ang="0">
                    <a:pos x="38" y="7"/>
                  </a:cxn>
                  <a:cxn ang="0">
                    <a:pos x="32" y="7"/>
                  </a:cxn>
                  <a:cxn ang="0">
                    <a:pos x="29" y="23"/>
                  </a:cxn>
                  <a:cxn ang="0">
                    <a:pos x="21" y="31"/>
                  </a:cxn>
                  <a:cxn ang="0">
                    <a:pos x="18" y="43"/>
                  </a:cxn>
                  <a:cxn ang="0">
                    <a:pos x="14" y="43"/>
                  </a:cxn>
                  <a:cxn ang="0">
                    <a:pos x="14" y="51"/>
                  </a:cxn>
                  <a:cxn ang="0">
                    <a:pos x="9" y="67"/>
                  </a:cxn>
                  <a:cxn ang="0">
                    <a:pos x="5" y="70"/>
                  </a:cxn>
                  <a:cxn ang="0">
                    <a:pos x="12" y="78"/>
                  </a:cxn>
                  <a:cxn ang="0">
                    <a:pos x="18" y="87"/>
                  </a:cxn>
                  <a:cxn ang="0">
                    <a:pos x="24" y="96"/>
                  </a:cxn>
                  <a:cxn ang="0">
                    <a:pos x="26" y="104"/>
                  </a:cxn>
                </a:cxnLst>
                <a:rect l="0" t="0" r="r" b="b"/>
                <a:pathLst>
                  <a:path w="123" h="117">
                    <a:moveTo>
                      <a:pt x="26" y="104"/>
                    </a:moveTo>
                    <a:cubicBezTo>
                      <a:pt x="31" y="109"/>
                      <a:pt x="31" y="101"/>
                      <a:pt x="38" y="109"/>
                    </a:cubicBezTo>
                    <a:cubicBezTo>
                      <a:pt x="46" y="117"/>
                      <a:pt x="46" y="112"/>
                      <a:pt x="49" y="114"/>
                    </a:cubicBezTo>
                    <a:cubicBezTo>
                      <a:pt x="52" y="115"/>
                      <a:pt x="53" y="114"/>
                      <a:pt x="53" y="115"/>
                    </a:cubicBezTo>
                    <a:cubicBezTo>
                      <a:pt x="56" y="117"/>
                      <a:pt x="55" y="112"/>
                      <a:pt x="61" y="109"/>
                    </a:cubicBezTo>
                    <a:cubicBezTo>
                      <a:pt x="66" y="106"/>
                      <a:pt x="66" y="107"/>
                      <a:pt x="67" y="109"/>
                    </a:cubicBezTo>
                    <a:cubicBezTo>
                      <a:pt x="69" y="110"/>
                      <a:pt x="72" y="110"/>
                      <a:pt x="75" y="110"/>
                    </a:cubicBezTo>
                    <a:cubicBezTo>
                      <a:pt x="76" y="107"/>
                      <a:pt x="76" y="107"/>
                      <a:pt x="79" y="107"/>
                    </a:cubicBezTo>
                    <a:cubicBezTo>
                      <a:pt x="85" y="107"/>
                      <a:pt x="78" y="106"/>
                      <a:pt x="85" y="103"/>
                    </a:cubicBezTo>
                    <a:cubicBezTo>
                      <a:pt x="94" y="98"/>
                      <a:pt x="94" y="106"/>
                      <a:pt x="101" y="98"/>
                    </a:cubicBezTo>
                    <a:cubicBezTo>
                      <a:pt x="107" y="90"/>
                      <a:pt x="110" y="85"/>
                      <a:pt x="116" y="78"/>
                    </a:cubicBezTo>
                    <a:cubicBezTo>
                      <a:pt x="123" y="70"/>
                      <a:pt x="123" y="70"/>
                      <a:pt x="120" y="70"/>
                    </a:cubicBezTo>
                    <a:cubicBezTo>
                      <a:pt x="119" y="70"/>
                      <a:pt x="116" y="71"/>
                      <a:pt x="105" y="67"/>
                    </a:cubicBezTo>
                    <a:cubicBezTo>
                      <a:pt x="94" y="62"/>
                      <a:pt x="93" y="64"/>
                      <a:pt x="90" y="59"/>
                    </a:cubicBezTo>
                    <a:cubicBezTo>
                      <a:pt x="87" y="56"/>
                      <a:pt x="85" y="57"/>
                      <a:pt x="85" y="54"/>
                    </a:cubicBezTo>
                    <a:cubicBezTo>
                      <a:pt x="84" y="51"/>
                      <a:pt x="84" y="53"/>
                      <a:pt x="82" y="50"/>
                    </a:cubicBezTo>
                    <a:cubicBezTo>
                      <a:pt x="81" y="45"/>
                      <a:pt x="79" y="45"/>
                      <a:pt x="82" y="42"/>
                    </a:cubicBezTo>
                    <a:cubicBezTo>
                      <a:pt x="81" y="37"/>
                      <a:pt x="76" y="43"/>
                      <a:pt x="73" y="40"/>
                    </a:cubicBezTo>
                    <a:cubicBezTo>
                      <a:pt x="73" y="31"/>
                      <a:pt x="75" y="36"/>
                      <a:pt x="78" y="26"/>
                    </a:cubicBezTo>
                    <a:cubicBezTo>
                      <a:pt x="73" y="23"/>
                      <a:pt x="75" y="20"/>
                      <a:pt x="72" y="17"/>
                    </a:cubicBezTo>
                    <a:cubicBezTo>
                      <a:pt x="69" y="15"/>
                      <a:pt x="67" y="9"/>
                      <a:pt x="64" y="9"/>
                    </a:cubicBezTo>
                    <a:cubicBezTo>
                      <a:pt x="62" y="7"/>
                      <a:pt x="61" y="6"/>
                      <a:pt x="56" y="6"/>
                    </a:cubicBezTo>
                    <a:cubicBezTo>
                      <a:pt x="52" y="4"/>
                      <a:pt x="53" y="7"/>
                      <a:pt x="52" y="6"/>
                    </a:cubicBezTo>
                    <a:cubicBezTo>
                      <a:pt x="50" y="3"/>
                      <a:pt x="50" y="12"/>
                      <a:pt x="44" y="3"/>
                    </a:cubicBezTo>
                    <a:cubicBezTo>
                      <a:pt x="41" y="0"/>
                      <a:pt x="41" y="12"/>
                      <a:pt x="38" y="7"/>
                    </a:cubicBezTo>
                    <a:cubicBezTo>
                      <a:pt x="37" y="3"/>
                      <a:pt x="38" y="11"/>
                      <a:pt x="32" y="7"/>
                    </a:cubicBezTo>
                    <a:cubicBezTo>
                      <a:pt x="31" y="17"/>
                      <a:pt x="27" y="18"/>
                      <a:pt x="29" y="23"/>
                    </a:cubicBezTo>
                    <a:cubicBezTo>
                      <a:pt x="23" y="23"/>
                      <a:pt x="24" y="29"/>
                      <a:pt x="21" y="31"/>
                    </a:cubicBezTo>
                    <a:cubicBezTo>
                      <a:pt x="18" y="34"/>
                      <a:pt x="20" y="42"/>
                      <a:pt x="18" y="43"/>
                    </a:cubicBezTo>
                    <a:cubicBezTo>
                      <a:pt x="17" y="45"/>
                      <a:pt x="17" y="39"/>
                      <a:pt x="14" y="43"/>
                    </a:cubicBezTo>
                    <a:cubicBezTo>
                      <a:pt x="12" y="48"/>
                      <a:pt x="15" y="46"/>
                      <a:pt x="14" y="51"/>
                    </a:cubicBezTo>
                    <a:cubicBezTo>
                      <a:pt x="11" y="57"/>
                      <a:pt x="15" y="68"/>
                      <a:pt x="9" y="67"/>
                    </a:cubicBezTo>
                    <a:cubicBezTo>
                      <a:pt x="2" y="64"/>
                      <a:pt x="6" y="68"/>
                      <a:pt x="5" y="70"/>
                    </a:cubicBezTo>
                    <a:cubicBezTo>
                      <a:pt x="0" y="73"/>
                      <a:pt x="9" y="71"/>
                      <a:pt x="12" y="78"/>
                    </a:cubicBezTo>
                    <a:cubicBezTo>
                      <a:pt x="15" y="82"/>
                      <a:pt x="17" y="79"/>
                      <a:pt x="18" y="87"/>
                    </a:cubicBezTo>
                    <a:cubicBezTo>
                      <a:pt x="20" y="95"/>
                      <a:pt x="20" y="95"/>
                      <a:pt x="24" y="96"/>
                    </a:cubicBezTo>
                    <a:cubicBezTo>
                      <a:pt x="27" y="96"/>
                      <a:pt x="24" y="98"/>
                      <a:pt x="26" y="104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194" name="Freeform 94"/>
              <p:cNvSpPr>
                <a:spLocks/>
              </p:cNvSpPr>
              <p:nvPr/>
            </p:nvSpPr>
            <p:spPr bwMode="auto">
              <a:xfrm>
                <a:off x="3257" y="2728"/>
                <a:ext cx="107" cy="113"/>
              </a:xfrm>
              <a:custGeom>
                <a:avLst/>
                <a:gdLst/>
                <a:ahLst/>
                <a:cxnLst>
                  <a:cxn ang="0">
                    <a:pos x="4" y="37"/>
                  </a:cxn>
                  <a:cxn ang="0">
                    <a:pos x="10" y="37"/>
                  </a:cxn>
                  <a:cxn ang="0">
                    <a:pos x="16" y="32"/>
                  </a:cxn>
                  <a:cxn ang="0">
                    <a:pos x="23" y="35"/>
                  </a:cxn>
                  <a:cxn ang="0">
                    <a:pos x="28" y="35"/>
                  </a:cxn>
                  <a:cxn ang="0">
                    <a:pos x="36" y="38"/>
                  </a:cxn>
                  <a:cxn ang="0">
                    <a:pos x="43" y="46"/>
                  </a:cxn>
                  <a:cxn ang="0">
                    <a:pos x="49" y="55"/>
                  </a:cxn>
                  <a:cxn ang="0">
                    <a:pos x="55" y="52"/>
                  </a:cxn>
                  <a:cxn ang="0">
                    <a:pos x="51" y="49"/>
                  </a:cxn>
                  <a:cxn ang="0">
                    <a:pos x="49" y="46"/>
                  </a:cxn>
                  <a:cxn ang="0">
                    <a:pos x="46" y="43"/>
                  </a:cxn>
                  <a:cxn ang="0">
                    <a:pos x="42" y="37"/>
                  </a:cxn>
                  <a:cxn ang="0">
                    <a:pos x="36" y="32"/>
                  </a:cxn>
                  <a:cxn ang="0">
                    <a:pos x="31" y="27"/>
                  </a:cxn>
                  <a:cxn ang="0">
                    <a:pos x="28" y="30"/>
                  </a:cxn>
                  <a:cxn ang="0">
                    <a:pos x="25" y="23"/>
                  </a:cxn>
                  <a:cxn ang="0">
                    <a:pos x="19" y="0"/>
                  </a:cxn>
                  <a:cxn ang="0">
                    <a:pos x="11" y="7"/>
                  </a:cxn>
                  <a:cxn ang="0">
                    <a:pos x="7" y="12"/>
                  </a:cxn>
                  <a:cxn ang="0">
                    <a:pos x="2" y="29"/>
                  </a:cxn>
                  <a:cxn ang="0">
                    <a:pos x="4" y="37"/>
                  </a:cxn>
                </a:cxnLst>
                <a:rect l="0" t="0" r="r" b="b"/>
                <a:pathLst>
                  <a:path w="55" h="58">
                    <a:moveTo>
                      <a:pt x="4" y="37"/>
                    </a:moveTo>
                    <a:cubicBezTo>
                      <a:pt x="10" y="40"/>
                      <a:pt x="8" y="32"/>
                      <a:pt x="10" y="37"/>
                    </a:cubicBezTo>
                    <a:cubicBezTo>
                      <a:pt x="13" y="41"/>
                      <a:pt x="13" y="29"/>
                      <a:pt x="16" y="32"/>
                    </a:cubicBezTo>
                    <a:cubicBezTo>
                      <a:pt x="22" y="41"/>
                      <a:pt x="22" y="32"/>
                      <a:pt x="23" y="35"/>
                    </a:cubicBezTo>
                    <a:cubicBezTo>
                      <a:pt x="25" y="37"/>
                      <a:pt x="23" y="34"/>
                      <a:pt x="28" y="35"/>
                    </a:cubicBezTo>
                    <a:cubicBezTo>
                      <a:pt x="33" y="35"/>
                      <a:pt x="34" y="37"/>
                      <a:pt x="36" y="38"/>
                    </a:cubicBezTo>
                    <a:cubicBezTo>
                      <a:pt x="39" y="38"/>
                      <a:pt x="40" y="44"/>
                      <a:pt x="43" y="46"/>
                    </a:cubicBezTo>
                    <a:cubicBezTo>
                      <a:pt x="46" y="49"/>
                      <a:pt x="45" y="52"/>
                      <a:pt x="49" y="55"/>
                    </a:cubicBezTo>
                    <a:cubicBezTo>
                      <a:pt x="51" y="54"/>
                      <a:pt x="51" y="58"/>
                      <a:pt x="55" y="52"/>
                    </a:cubicBezTo>
                    <a:cubicBezTo>
                      <a:pt x="54" y="50"/>
                      <a:pt x="52" y="52"/>
                      <a:pt x="51" y="49"/>
                    </a:cubicBezTo>
                    <a:cubicBezTo>
                      <a:pt x="51" y="47"/>
                      <a:pt x="51" y="49"/>
                      <a:pt x="49" y="46"/>
                    </a:cubicBezTo>
                    <a:cubicBezTo>
                      <a:pt x="46" y="40"/>
                      <a:pt x="48" y="46"/>
                      <a:pt x="46" y="43"/>
                    </a:cubicBezTo>
                    <a:cubicBezTo>
                      <a:pt x="45" y="38"/>
                      <a:pt x="45" y="44"/>
                      <a:pt x="42" y="37"/>
                    </a:cubicBezTo>
                    <a:cubicBezTo>
                      <a:pt x="37" y="30"/>
                      <a:pt x="39" y="37"/>
                      <a:pt x="36" y="32"/>
                    </a:cubicBezTo>
                    <a:cubicBezTo>
                      <a:pt x="34" y="27"/>
                      <a:pt x="34" y="35"/>
                      <a:pt x="31" y="27"/>
                    </a:cubicBezTo>
                    <a:cubicBezTo>
                      <a:pt x="28" y="21"/>
                      <a:pt x="29" y="30"/>
                      <a:pt x="28" y="30"/>
                    </a:cubicBezTo>
                    <a:cubicBezTo>
                      <a:pt x="28" y="29"/>
                      <a:pt x="28" y="27"/>
                      <a:pt x="25" y="23"/>
                    </a:cubicBezTo>
                    <a:cubicBezTo>
                      <a:pt x="23" y="18"/>
                      <a:pt x="23" y="7"/>
                      <a:pt x="19" y="0"/>
                    </a:cubicBezTo>
                    <a:cubicBezTo>
                      <a:pt x="16" y="9"/>
                      <a:pt x="13" y="4"/>
                      <a:pt x="11" y="7"/>
                    </a:cubicBezTo>
                    <a:cubicBezTo>
                      <a:pt x="8" y="13"/>
                      <a:pt x="5" y="6"/>
                      <a:pt x="7" y="12"/>
                    </a:cubicBezTo>
                    <a:cubicBezTo>
                      <a:pt x="7" y="21"/>
                      <a:pt x="4" y="26"/>
                      <a:pt x="2" y="29"/>
                    </a:cubicBezTo>
                    <a:cubicBezTo>
                      <a:pt x="0" y="30"/>
                      <a:pt x="4" y="34"/>
                      <a:pt x="4" y="37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195" name="Freeform 95"/>
              <p:cNvSpPr>
                <a:spLocks/>
              </p:cNvSpPr>
              <p:nvPr/>
            </p:nvSpPr>
            <p:spPr bwMode="auto">
              <a:xfrm>
                <a:off x="3344" y="2829"/>
                <a:ext cx="28" cy="41"/>
              </a:xfrm>
              <a:custGeom>
                <a:avLst/>
                <a:gdLst/>
                <a:ahLst/>
                <a:cxnLst>
                  <a:cxn ang="0">
                    <a:pos x="9" y="19"/>
                  </a:cxn>
                  <a:cxn ang="0">
                    <a:pos x="0" y="17"/>
                  </a:cxn>
                  <a:cxn ang="0">
                    <a:pos x="5" y="3"/>
                  </a:cxn>
                  <a:cxn ang="0">
                    <a:pos x="11" y="0"/>
                  </a:cxn>
                  <a:cxn ang="0">
                    <a:pos x="11" y="10"/>
                  </a:cxn>
                  <a:cxn ang="0">
                    <a:pos x="12" y="13"/>
                  </a:cxn>
                  <a:cxn ang="0">
                    <a:pos x="9" y="19"/>
                  </a:cxn>
                </a:cxnLst>
                <a:rect l="0" t="0" r="r" b="b"/>
                <a:pathLst>
                  <a:path w="14" h="21">
                    <a:moveTo>
                      <a:pt x="9" y="19"/>
                    </a:moveTo>
                    <a:cubicBezTo>
                      <a:pt x="8" y="14"/>
                      <a:pt x="3" y="21"/>
                      <a:pt x="0" y="17"/>
                    </a:cubicBezTo>
                    <a:cubicBezTo>
                      <a:pt x="0" y="8"/>
                      <a:pt x="2" y="13"/>
                      <a:pt x="5" y="3"/>
                    </a:cubicBezTo>
                    <a:cubicBezTo>
                      <a:pt x="6" y="2"/>
                      <a:pt x="6" y="6"/>
                      <a:pt x="11" y="0"/>
                    </a:cubicBezTo>
                    <a:cubicBezTo>
                      <a:pt x="12" y="5"/>
                      <a:pt x="14" y="6"/>
                      <a:pt x="11" y="10"/>
                    </a:cubicBezTo>
                    <a:cubicBezTo>
                      <a:pt x="3" y="14"/>
                      <a:pt x="9" y="11"/>
                      <a:pt x="12" y="13"/>
                    </a:cubicBezTo>
                    <a:cubicBezTo>
                      <a:pt x="9" y="19"/>
                      <a:pt x="9" y="19"/>
                      <a:pt x="9" y="19"/>
                    </a:cubicBez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196" name="Freeform 96"/>
              <p:cNvSpPr>
                <a:spLocks/>
              </p:cNvSpPr>
              <p:nvPr/>
            </p:nvSpPr>
            <p:spPr bwMode="auto">
              <a:xfrm>
                <a:off x="2889" y="2965"/>
                <a:ext cx="300" cy="374"/>
              </a:xfrm>
              <a:custGeom>
                <a:avLst/>
                <a:gdLst/>
                <a:ahLst/>
                <a:cxnLst>
                  <a:cxn ang="0">
                    <a:pos x="138" y="114"/>
                  </a:cxn>
                  <a:cxn ang="0">
                    <a:pos x="148" y="136"/>
                  </a:cxn>
                  <a:cxn ang="0">
                    <a:pos x="130" y="148"/>
                  </a:cxn>
                  <a:cxn ang="0">
                    <a:pos x="129" y="170"/>
                  </a:cxn>
                  <a:cxn ang="0">
                    <a:pos x="141" y="181"/>
                  </a:cxn>
                  <a:cxn ang="0">
                    <a:pos x="132" y="182"/>
                  </a:cxn>
                  <a:cxn ang="0">
                    <a:pos x="119" y="171"/>
                  </a:cxn>
                  <a:cxn ang="0">
                    <a:pos x="107" y="171"/>
                  </a:cxn>
                  <a:cxn ang="0">
                    <a:pos x="93" y="162"/>
                  </a:cxn>
                  <a:cxn ang="0">
                    <a:pos x="84" y="164"/>
                  </a:cxn>
                  <a:cxn ang="0">
                    <a:pos x="78" y="153"/>
                  </a:cxn>
                  <a:cxn ang="0">
                    <a:pos x="77" y="128"/>
                  </a:cxn>
                  <a:cxn ang="0">
                    <a:pos x="64" y="123"/>
                  </a:cxn>
                  <a:cxn ang="0">
                    <a:pos x="57" y="133"/>
                  </a:cxn>
                  <a:cxn ang="0">
                    <a:pos x="41" y="133"/>
                  </a:cxn>
                  <a:cxn ang="0">
                    <a:pos x="35" y="117"/>
                  </a:cxn>
                  <a:cxn ang="0">
                    <a:pos x="8" y="112"/>
                  </a:cxn>
                  <a:cxn ang="0">
                    <a:pos x="0" y="112"/>
                  </a:cxn>
                  <a:cxn ang="0">
                    <a:pos x="8" y="101"/>
                  </a:cxn>
                  <a:cxn ang="0">
                    <a:pos x="19" y="103"/>
                  </a:cxn>
                  <a:cxn ang="0">
                    <a:pos x="32" y="86"/>
                  </a:cxn>
                  <a:cxn ang="0">
                    <a:pos x="46" y="53"/>
                  </a:cxn>
                  <a:cxn ang="0">
                    <a:pos x="48" y="30"/>
                  </a:cxn>
                  <a:cxn ang="0">
                    <a:pos x="52" y="13"/>
                  </a:cxn>
                  <a:cxn ang="0">
                    <a:pos x="67" y="13"/>
                  </a:cxn>
                  <a:cxn ang="0">
                    <a:pos x="93" y="8"/>
                  </a:cxn>
                  <a:cxn ang="0">
                    <a:pos x="116" y="6"/>
                  </a:cxn>
                  <a:cxn ang="0">
                    <a:pos x="130" y="13"/>
                  </a:cxn>
                  <a:cxn ang="0">
                    <a:pos x="142" y="14"/>
                  </a:cxn>
                  <a:cxn ang="0">
                    <a:pos x="150" y="33"/>
                  </a:cxn>
                  <a:cxn ang="0">
                    <a:pos x="139" y="69"/>
                  </a:cxn>
                  <a:cxn ang="0">
                    <a:pos x="133" y="83"/>
                  </a:cxn>
                  <a:cxn ang="0">
                    <a:pos x="138" y="100"/>
                  </a:cxn>
                </a:cxnLst>
                <a:rect l="0" t="0" r="r" b="b"/>
                <a:pathLst>
                  <a:path w="155" h="193">
                    <a:moveTo>
                      <a:pt x="138" y="100"/>
                    </a:moveTo>
                    <a:cubicBezTo>
                      <a:pt x="136" y="106"/>
                      <a:pt x="139" y="109"/>
                      <a:pt x="138" y="114"/>
                    </a:cubicBezTo>
                    <a:cubicBezTo>
                      <a:pt x="136" y="119"/>
                      <a:pt x="144" y="125"/>
                      <a:pt x="145" y="128"/>
                    </a:cubicBezTo>
                    <a:cubicBezTo>
                      <a:pt x="145" y="133"/>
                      <a:pt x="147" y="134"/>
                      <a:pt x="148" y="136"/>
                    </a:cubicBezTo>
                    <a:cubicBezTo>
                      <a:pt x="142" y="137"/>
                      <a:pt x="133" y="136"/>
                      <a:pt x="133" y="140"/>
                    </a:cubicBezTo>
                    <a:cubicBezTo>
                      <a:pt x="133" y="147"/>
                      <a:pt x="127" y="145"/>
                      <a:pt x="130" y="148"/>
                    </a:cubicBezTo>
                    <a:cubicBezTo>
                      <a:pt x="135" y="154"/>
                      <a:pt x="129" y="153"/>
                      <a:pt x="130" y="157"/>
                    </a:cubicBezTo>
                    <a:cubicBezTo>
                      <a:pt x="133" y="161"/>
                      <a:pt x="127" y="167"/>
                      <a:pt x="129" y="170"/>
                    </a:cubicBezTo>
                    <a:cubicBezTo>
                      <a:pt x="130" y="173"/>
                      <a:pt x="132" y="176"/>
                      <a:pt x="135" y="178"/>
                    </a:cubicBezTo>
                    <a:cubicBezTo>
                      <a:pt x="139" y="179"/>
                      <a:pt x="141" y="168"/>
                      <a:pt x="141" y="181"/>
                    </a:cubicBezTo>
                    <a:cubicBezTo>
                      <a:pt x="139" y="193"/>
                      <a:pt x="139" y="184"/>
                      <a:pt x="138" y="186"/>
                    </a:cubicBezTo>
                    <a:cubicBezTo>
                      <a:pt x="135" y="189"/>
                      <a:pt x="135" y="189"/>
                      <a:pt x="132" y="182"/>
                    </a:cubicBezTo>
                    <a:cubicBezTo>
                      <a:pt x="129" y="178"/>
                      <a:pt x="127" y="176"/>
                      <a:pt x="124" y="176"/>
                    </a:cubicBezTo>
                    <a:cubicBezTo>
                      <a:pt x="122" y="176"/>
                      <a:pt x="121" y="173"/>
                      <a:pt x="119" y="171"/>
                    </a:cubicBezTo>
                    <a:cubicBezTo>
                      <a:pt x="119" y="168"/>
                      <a:pt x="118" y="167"/>
                      <a:pt x="118" y="171"/>
                    </a:cubicBezTo>
                    <a:cubicBezTo>
                      <a:pt x="116" y="175"/>
                      <a:pt x="115" y="173"/>
                      <a:pt x="107" y="171"/>
                    </a:cubicBezTo>
                    <a:cubicBezTo>
                      <a:pt x="101" y="170"/>
                      <a:pt x="109" y="162"/>
                      <a:pt x="101" y="167"/>
                    </a:cubicBezTo>
                    <a:cubicBezTo>
                      <a:pt x="95" y="170"/>
                      <a:pt x="101" y="162"/>
                      <a:pt x="93" y="162"/>
                    </a:cubicBezTo>
                    <a:cubicBezTo>
                      <a:pt x="93" y="164"/>
                      <a:pt x="93" y="164"/>
                      <a:pt x="90" y="164"/>
                    </a:cubicBezTo>
                    <a:cubicBezTo>
                      <a:pt x="89" y="162"/>
                      <a:pt x="87" y="165"/>
                      <a:pt x="84" y="164"/>
                    </a:cubicBezTo>
                    <a:cubicBezTo>
                      <a:pt x="81" y="164"/>
                      <a:pt x="83" y="167"/>
                      <a:pt x="80" y="167"/>
                    </a:cubicBezTo>
                    <a:cubicBezTo>
                      <a:pt x="77" y="165"/>
                      <a:pt x="83" y="159"/>
                      <a:pt x="78" y="153"/>
                    </a:cubicBezTo>
                    <a:cubicBezTo>
                      <a:pt x="74" y="147"/>
                      <a:pt x="78" y="140"/>
                      <a:pt x="77" y="136"/>
                    </a:cubicBezTo>
                    <a:cubicBezTo>
                      <a:pt x="75" y="131"/>
                      <a:pt x="77" y="131"/>
                      <a:pt x="77" y="128"/>
                    </a:cubicBezTo>
                    <a:cubicBezTo>
                      <a:pt x="77" y="125"/>
                      <a:pt x="64" y="129"/>
                      <a:pt x="67" y="125"/>
                    </a:cubicBezTo>
                    <a:cubicBezTo>
                      <a:pt x="67" y="123"/>
                      <a:pt x="66" y="122"/>
                      <a:pt x="64" y="123"/>
                    </a:cubicBezTo>
                    <a:cubicBezTo>
                      <a:pt x="63" y="125"/>
                      <a:pt x="58" y="122"/>
                      <a:pt x="58" y="126"/>
                    </a:cubicBezTo>
                    <a:cubicBezTo>
                      <a:pt x="58" y="131"/>
                      <a:pt x="57" y="128"/>
                      <a:pt x="57" y="133"/>
                    </a:cubicBezTo>
                    <a:cubicBezTo>
                      <a:pt x="58" y="136"/>
                      <a:pt x="54" y="134"/>
                      <a:pt x="52" y="134"/>
                    </a:cubicBezTo>
                    <a:cubicBezTo>
                      <a:pt x="51" y="133"/>
                      <a:pt x="43" y="137"/>
                      <a:pt x="41" y="133"/>
                    </a:cubicBezTo>
                    <a:cubicBezTo>
                      <a:pt x="40" y="128"/>
                      <a:pt x="38" y="129"/>
                      <a:pt x="38" y="125"/>
                    </a:cubicBezTo>
                    <a:cubicBezTo>
                      <a:pt x="38" y="122"/>
                      <a:pt x="37" y="122"/>
                      <a:pt x="35" y="117"/>
                    </a:cubicBezTo>
                    <a:cubicBezTo>
                      <a:pt x="35" y="112"/>
                      <a:pt x="35" y="112"/>
                      <a:pt x="25" y="114"/>
                    </a:cubicBezTo>
                    <a:cubicBezTo>
                      <a:pt x="12" y="114"/>
                      <a:pt x="14" y="112"/>
                      <a:pt x="8" y="112"/>
                    </a:cubicBezTo>
                    <a:cubicBezTo>
                      <a:pt x="6" y="112"/>
                      <a:pt x="6" y="112"/>
                      <a:pt x="3" y="112"/>
                    </a:cubicBezTo>
                    <a:cubicBezTo>
                      <a:pt x="2" y="114"/>
                      <a:pt x="2" y="114"/>
                      <a:pt x="0" y="112"/>
                    </a:cubicBezTo>
                    <a:cubicBezTo>
                      <a:pt x="5" y="112"/>
                      <a:pt x="2" y="106"/>
                      <a:pt x="3" y="103"/>
                    </a:cubicBezTo>
                    <a:cubicBezTo>
                      <a:pt x="6" y="101"/>
                      <a:pt x="6" y="101"/>
                      <a:pt x="8" y="101"/>
                    </a:cubicBezTo>
                    <a:cubicBezTo>
                      <a:pt x="11" y="106"/>
                      <a:pt x="14" y="97"/>
                      <a:pt x="17" y="98"/>
                    </a:cubicBezTo>
                    <a:cubicBezTo>
                      <a:pt x="20" y="100"/>
                      <a:pt x="15" y="103"/>
                      <a:pt x="19" y="103"/>
                    </a:cubicBezTo>
                    <a:cubicBezTo>
                      <a:pt x="23" y="105"/>
                      <a:pt x="26" y="95"/>
                      <a:pt x="28" y="95"/>
                    </a:cubicBezTo>
                    <a:cubicBezTo>
                      <a:pt x="31" y="95"/>
                      <a:pt x="34" y="89"/>
                      <a:pt x="32" y="86"/>
                    </a:cubicBezTo>
                    <a:cubicBezTo>
                      <a:pt x="29" y="80"/>
                      <a:pt x="37" y="67"/>
                      <a:pt x="41" y="66"/>
                    </a:cubicBezTo>
                    <a:cubicBezTo>
                      <a:pt x="46" y="62"/>
                      <a:pt x="43" y="59"/>
                      <a:pt x="46" y="53"/>
                    </a:cubicBezTo>
                    <a:cubicBezTo>
                      <a:pt x="48" y="48"/>
                      <a:pt x="45" y="50"/>
                      <a:pt x="46" y="42"/>
                    </a:cubicBezTo>
                    <a:cubicBezTo>
                      <a:pt x="48" y="34"/>
                      <a:pt x="45" y="36"/>
                      <a:pt x="48" y="30"/>
                    </a:cubicBezTo>
                    <a:cubicBezTo>
                      <a:pt x="52" y="25"/>
                      <a:pt x="52" y="24"/>
                      <a:pt x="52" y="22"/>
                    </a:cubicBezTo>
                    <a:cubicBezTo>
                      <a:pt x="51" y="17"/>
                      <a:pt x="49" y="14"/>
                      <a:pt x="52" y="13"/>
                    </a:cubicBezTo>
                    <a:cubicBezTo>
                      <a:pt x="54" y="11"/>
                      <a:pt x="54" y="3"/>
                      <a:pt x="61" y="6"/>
                    </a:cubicBezTo>
                    <a:cubicBezTo>
                      <a:pt x="67" y="10"/>
                      <a:pt x="64" y="13"/>
                      <a:pt x="67" y="13"/>
                    </a:cubicBezTo>
                    <a:cubicBezTo>
                      <a:pt x="77" y="13"/>
                      <a:pt x="81" y="19"/>
                      <a:pt x="84" y="11"/>
                    </a:cubicBezTo>
                    <a:cubicBezTo>
                      <a:pt x="87" y="3"/>
                      <a:pt x="84" y="14"/>
                      <a:pt x="93" y="8"/>
                    </a:cubicBezTo>
                    <a:cubicBezTo>
                      <a:pt x="101" y="3"/>
                      <a:pt x="101" y="10"/>
                      <a:pt x="104" y="5"/>
                    </a:cubicBezTo>
                    <a:cubicBezTo>
                      <a:pt x="107" y="0"/>
                      <a:pt x="115" y="10"/>
                      <a:pt x="116" y="6"/>
                    </a:cubicBezTo>
                    <a:cubicBezTo>
                      <a:pt x="119" y="3"/>
                      <a:pt x="119" y="6"/>
                      <a:pt x="122" y="6"/>
                    </a:cubicBezTo>
                    <a:cubicBezTo>
                      <a:pt x="125" y="11"/>
                      <a:pt x="129" y="16"/>
                      <a:pt x="130" y="13"/>
                    </a:cubicBezTo>
                    <a:cubicBezTo>
                      <a:pt x="133" y="10"/>
                      <a:pt x="135" y="16"/>
                      <a:pt x="136" y="11"/>
                    </a:cubicBezTo>
                    <a:cubicBezTo>
                      <a:pt x="139" y="8"/>
                      <a:pt x="141" y="10"/>
                      <a:pt x="142" y="14"/>
                    </a:cubicBezTo>
                    <a:cubicBezTo>
                      <a:pt x="145" y="19"/>
                      <a:pt x="145" y="16"/>
                      <a:pt x="148" y="22"/>
                    </a:cubicBezTo>
                    <a:cubicBezTo>
                      <a:pt x="148" y="30"/>
                      <a:pt x="145" y="31"/>
                      <a:pt x="150" y="33"/>
                    </a:cubicBezTo>
                    <a:cubicBezTo>
                      <a:pt x="155" y="36"/>
                      <a:pt x="148" y="39"/>
                      <a:pt x="144" y="44"/>
                    </a:cubicBezTo>
                    <a:cubicBezTo>
                      <a:pt x="139" y="48"/>
                      <a:pt x="139" y="59"/>
                      <a:pt x="139" y="69"/>
                    </a:cubicBezTo>
                    <a:cubicBezTo>
                      <a:pt x="130" y="75"/>
                      <a:pt x="138" y="75"/>
                      <a:pt x="135" y="78"/>
                    </a:cubicBezTo>
                    <a:cubicBezTo>
                      <a:pt x="132" y="80"/>
                      <a:pt x="133" y="80"/>
                      <a:pt x="133" y="83"/>
                    </a:cubicBezTo>
                    <a:cubicBezTo>
                      <a:pt x="135" y="86"/>
                      <a:pt x="136" y="86"/>
                      <a:pt x="135" y="90"/>
                    </a:cubicBezTo>
                    <a:cubicBezTo>
                      <a:pt x="135" y="95"/>
                      <a:pt x="138" y="97"/>
                      <a:pt x="138" y="100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197" name="Freeform 97"/>
              <p:cNvSpPr>
                <a:spLocks/>
              </p:cNvSpPr>
              <p:nvPr/>
            </p:nvSpPr>
            <p:spPr bwMode="auto">
              <a:xfrm>
                <a:off x="3220" y="2976"/>
                <a:ext cx="126" cy="185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8" y="22"/>
                  </a:cxn>
                  <a:cxn ang="0">
                    <a:pos x="6" y="41"/>
                  </a:cxn>
                  <a:cxn ang="0">
                    <a:pos x="2" y="59"/>
                  </a:cxn>
                  <a:cxn ang="0">
                    <a:pos x="29" y="78"/>
                  </a:cxn>
                  <a:cxn ang="0">
                    <a:pos x="32" y="86"/>
                  </a:cxn>
                  <a:cxn ang="0">
                    <a:pos x="44" y="95"/>
                  </a:cxn>
                  <a:cxn ang="0">
                    <a:pos x="49" y="86"/>
                  </a:cxn>
                  <a:cxn ang="0">
                    <a:pos x="52" y="78"/>
                  </a:cxn>
                  <a:cxn ang="0">
                    <a:pos x="56" y="70"/>
                  </a:cxn>
                  <a:cxn ang="0">
                    <a:pos x="62" y="66"/>
                  </a:cxn>
                  <a:cxn ang="0">
                    <a:pos x="58" y="56"/>
                  </a:cxn>
                  <a:cxn ang="0">
                    <a:pos x="58" y="22"/>
                  </a:cxn>
                  <a:cxn ang="0">
                    <a:pos x="65" y="11"/>
                  </a:cxn>
                  <a:cxn ang="0">
                    <a:pos x="58" y="10"/>
                  </a:cxn>
                  <a:cxn ang="0">
                    <a:pos x="52" y="10"/>
                  </a:cxn>
                  <a:cxn ang="0">
                    <a:pos x="44" y="16"/>
                  </a:cxn>
                  <a:cxn ang="0">
                    <a:pos x="40" y="14"/>
                  </a:cxn>
                  <a:cxn ang="0">
                    <a:pos x="29" y="10"/>
                  </a:cxn>
                  <a:cxn ang="0">
                    <a:pos x="17" y="5"/>
                  </a:cxn>
                  <a:cxn ang="0">
                    <a:pos x="14" y="2"/>
                  </a:cxn>
                  <a:cxn ang="0">
                    <a:pos x="8" y="2"/>
                  </a:cxn>
                  <a:cxn ang="0">
                    <a:pos x="2" y="8"/>
                  </a:cxn>
                </a:cxnLst>
                <a:rect l="0" t="0" r="r" b="b"/>
                <a:pathLst>
                  <a:path w="65" h="95">
                    <a:moveTo>
                      <a:pt x="2" y="8"/>
                    </a:moveTo>
                    <a:cubicBezTo>
                      <a:pt x="8" y="16"/>
                      <a:pt x="5" y="17"/>
                      <a:pt x="8" y="22"/>
                    </a:cubicBezTo>
                    <a:cubicBezTo>
                      <a:pt x="11" y="27"/>
                      <a:pt x="11" y="34"/>
                      <a:pt x="6" y="41"/>
                    </a:cubicBezTo>
                    <a:cubicBezTo>
                      <a:pt x="0" y="47"/>
                      <a:pt x="3" y="52"/>
                      <a:pt x="2" y="59"/>
                    </a:cubicBezTo>
                    <a:cubicBezTo>
                      <a:pt x="18" y="70"/>
                      <a:pt x="24" y="75"/>
                      <a:pt x="29" y="78"/>
                    </a:cubicBezTo>
                    <a:cubicBezTo>
                      <a:pt x="35" y="81"/>
                      <a:pt x="29" y="81"/>
                      <a:pt x="32" y="86"/>
                    </a:cubicBezTo>
                    <a:cubicBezTo>
                      <a:pt x="37" y="89"/>
                      <a:pt x="43" y="95"/>
                      <a:pt x="44" y="95"/>
                    </a:cubicBezTo>
                    <a:cubicBezTo>
                      <a:pt x="47" y="91"/>
                      <a:pt x="49" y="91"/>
                      <a:pt x="49" y="86"/>
                    </a:cubicBezTo>
                    <a:cubicBezTo>
                      <a:pt x="49" y="80"/>
                      <a:pt x="52" y="86"/>
                      <a:pt x="52" y="78"/>
                    </a:cubicBezTo>
                    <a:cubicBezTo>
                      <a:pt x="50" y="72"/>
                      <a:pt x="58" y="75"/>
                      <a:pt x="56" y="70"/>
                    </a:cubicBezTo>
                    <a:cubicBezTo>
                      <a:pt x="56" y="67"/>
                      <a:pt x="58" y="72"/>
                      <a:pt x="62" y="66"/>
                    </a:cubicBezTo>
                    <a:cubicBezTo>
                      <a:pt x="61" y="61"/>
                      <a:pt x="58" y="63"/>
                      <a:pt x="58" y="56"/>
                    </a:cubicBezTo>
                    <a:cubicBezTo>
                      <a:pt x="58" y="48"/>
                      <a:pt x="58" y="22"/>
                      <a:pt x="58" y="22"/>
                    </a:cubicBezTo>
                    <a:cubicBezTo>
                      <a:pt x="58" y="22"/>
                      <a:pt x="62" y="14"/>
                      <a:pt x="65" y="11"/>
                    </a:cubicBezTo>
                    <a:cubicBezTo>
                      <a:pt x="62" y="11"/>
                      <a:pt x="59" y="11"/>
                      <a:pt x="58" y="10"/>
                    </a:cubicBezTo>
                    <a:cubicBezTo>
                      <a:pt x="56" y="8"/>
                      <a:pt x="56" y="6"/>
                      <a:pt x="52" y="10"/>
                    </a:cubicBezTo>
                    <a:cubicBezTo>
                      <a:pt x="46" y="13"/>
                      <a:pt x="47" y="17"/>
                      <a:pt x="44" y="16"/>
                    </a:cubicBezTo>
                    <a:cubicBezTo>
                      <a:pt x="44" y="14"/>
                      <a:pt x="43" y="16"/>
                      <a:pt x="40" y="14"/>
                    </a:cubicBezTo>
                    <a:cubicBezTo>
                      <a:pt x="37" y="13"/>
                      <a:pt x="37" y="17"/>
                      <a:pt x="29" y="10"/>
                    </a:cubicBezTo>
                    <a:cubicBezTo>
                      <a:pt x="21" y="2"/>
                      <a:pt x="21" y="10"/>
                      <a:pt x="17" y="5"/>
                    </a:cubicBezTo>
                    <a:cubicBezTo>
                      <a:pt x="15" y="5"/>
                      <a:pt x="12" y="5"/>
                      <a:pt x="14" y="2"/>
                    </a:cubicBezTo>
                    <a:cubicBezTo>
                      <a:pt x="14" y="0"/>
                      <a:pt x="11" y="2"/>
                      <a:pt x="8" y="2"/>
                    </a:cubicBezTo>
                    <a:cubicBezTo>
                      <a:pt x="5" y="3"/>
                      <a:pt x="3" y="6"/>
                      <a:pt x="2" y="8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198" name="Freeform 98"/>
              <p:cNvSpPr>
                <a:spLocks/>
              </p:cNvSpPr>
              <p:nvPr/>
            </p:nvSpPr>
            <p:spPr bwMode="auto">
              <a:xfrm>
                <a:off x="3158" y="2992"/>
                <a:ext cx="82" cy="109"/>
              </a:xfrm>
              <a:custGeom>
                <a:avLst/>
                <a:gdLst/>
                <a:ahLst/>
                <a:cxnLst>
                  <a:cxn ang="0">
                    <a:pos x="9" y="8"/>
                  </a:cxn>
                  <a:cxn ang="0">
                    <a:pos x="11" y="19"/>
                  </a:cxn>
                  <a:cxn ang="0">
                    <a:pos x="5" y="30"/>
                  </a:cxn>
                  <a:cxn ang="0">
                    <a:pos x="0" y="55"/>
                  </a:cxn>
                  <a:cxn ang="0">
                    <a:pos x="3" y="56"/>
                  </a:cxn>
                  <a:cxn ang="0">
                    <a:pos x="6" y="52"/>
                  </a:cxn>
                  <a:cxn ang="0">
                    <a:pos x="33" y="52"/>
                  </a:cxn>
                  <a:cxn ang="0">
                    <a:pos x="38" y="33"/>
                  </a:cxn>
                  <a:cxn ang="0">
                    <a:pos x="39" y="14"/>
                  </a:cxn>
                  <a:cxn ang="0">
                    <a:pos x="33" y="0"/>
                  </a:cxn>
                  <a:cxn ang="0">
                    <a:pos x="29" y="5"/>
                  </a:cxn>
                  <a:cxn ang="0">
                    <a:pos x="27" y="3"/>
                  </a:cxn>
                  <a:cxn ang="0">
                    <a:pos x="18" y="6"/>
                  </a:cxn>
                  <a:cxn ang="0">
                    <a:pos x="15" y="5"/>
                  </a:cxn>
                  <a:cxn ang="0">
                    <a:pos x="9" y="8"/>
                  </a:cxn>
                </a:cxnLst>
                <a:rect l="0" t="0" r="r" b="b"/>
                <a:pathLst>
                  <a:path w="42" h="56">
                    <a:moveTo>
                      <a:pt x="9" y="8"/>
                    </a:moveTo>
                    <a:cubicBezTo>
                      <a:pt x="9" y="16"/>
                      <a:pt x="6" y="17"/>
                      <a:pt x="11" y="19"/>
                    </a:cubicBezTo>
                    <a:cubicBezTo>
                      <a:pt x="15" y="22"/>
                      <a:pt x="9" y="25"/>
                      <a:pt x="5" y="30"/>
                    </a:cubicBezTo>
                    <a:cubicBezTo>
                      <a:pt x="0" y="34"/>
                      <a:pt x="0" y="45"/>
                      <a:pt x="0" y="55"/>
                    </a:cubicBezTo>
                    <a:cubicBezTo>
                      <a:pt x="3" y="53"/>
                      <a:pt x="0" y="56"/>
                      <a:pt x="3" y="56"/>
                    </a:cubicBezTo>
                    <a:cubicBezTo>
                      <a:pt x="5" y="55"/>
                      <a:pt x="5" y="53"/>
                      <a:pt x="6" y="52"/>
                    </a:cubicBezTo>
                    <a:cubicBezTo>
                      <a:pt x="9" y="52"/>
                      <a:pt x="29" y="52"/>
                      <a:pt x="33" y="52"/>
                    </a:cubicBezTo>
                    <a:cubicBezTo>
                      <a:pt x="35" y="44"/>
                      <a:pt x="32" y="39"/>
                      <a:pt x="38" y="33"/>
                    </a:cubicBezTo>
                    <a:cubicBezTo>
                      <a:pt x="42" y="27"/>
                      <a:pt x="42" y="19"/>
                      <a:pt x="39" y="14"/>
                    </a:cubicBezTo>
                    <a:cubicBezTo>
                      <a:pt x="36" y="10"/>
                      <a:pt x="39" y="8"/>
                      <a:pt x="33" y="0"/>
                    </a:cubicBezTo>
                    <a:cubicBezTo>
                      <a:pt x="32" y="3"/>
                      <a:pt x="32" y="5"/>
                      <a:pt x="29" y="5"/>
                    </a:cubicBezTo>
                    <a:cubicBezTo>
                      <a:pt x="26" y="5"/>
                      <a:pt x="29" y="5"/>
                      <a:pt x="27" y="3"/>
                    </a:cubicBezTo>
                    <a:cubicBezTo>
                      <a:pt x="23" y="3"/>
                      <a:pt x="20" y="10"/>
                      <a:pt x="18" y="6"/>
                    </a:cubicBezTo>
                    <a:cubicBezTo>
                      <a:pt x="17" y="5"/>
                      <a:pt x="17" y="3"/>
                      <a:pt x="15" y="5"/>
                    </a:cubicBezTo>
                    <a:cubicBezTo>
                      <a:pt x="14" y="8"/>
                      <a:pt x="12" y="0"/>
                      <a:pt x="9" y="8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199" name="Freeform 99"/>
              <p:cNvSpPr>
                <a:spLocks/>
              </p:cNvSpPr>
              <p:nvPr/>
            </p:nvSpPr>
            <p:spPr bwMode="auto">
              <a:xfrm>
                <a:off x="2877" y="3182"/>
                <a:ext cx="198" cy="239"/>
              </a:xfrm>
              <a:custGeom>
                <a:avLst/>
                <a:gdLst/>
                <a:ahLst/>
                <a:cxnLst>
                  <a:cxn ang="0">
                    <a:pos x="95" y="117"/>
                  </a:cxn>
                  <a:cxn ang="0">
                    <a:pos x="84" y="100"/>
                  </a:cxn>
                  <a:cxn ang="0">
                    <a:pos x="84" y="73"/>
                  </a:cxn>
                  <a:cxn ang="0">
                    <a:pos x="98" y="72"/>
                  </a:cxn>
                  <a:cxn ang="0">
                    <a:pos x="99" y="65"/>
                  </a:cxn>
                  <a:cxn ang="0">
                    <a:pos x="99" y="59"/>
                  </a:cxn>
                  <a:cxn ang="0">
                    <a:pos x="99" y="50"/>
                  </a:cxn>
                  <a:cxn ang="0">
                    <a:pos x="96" y="51"/>
                  </a:cxn>
                  <a:cxn ang="0">
                    <a:pos x="90" y="51"/>
                  </a:cxn>
                  <a:cxn ang="0">
                    <a:pos x="85" y="55"/>
                  </a:cxn>
                  <a:cxn ang="0">
                    <a:pos x="84" y="41"/>
                  </a:cxn>
                  <a:cxn ang="0">
                    <a:pos x="82" y="24"/>
                  </a:cxn>
                  <a:cxn ang="0">
                    <a:pos x="82" y="16"/>
                  </a:cxn>
                  <a:cxn ang="0">
                    <a:pos x="73" y="13"/>
                  </a:cxn>
                  <a:cxn ang="0">
                    <a:pos x="70" y="11"/>
                  </a:cxn>
                  <a:cxn ang="0">
                    <a:pos x="64" y="14"/>
                  </a:cxn>
                  <a:cxn ang="0">
                    <a:pos x="63" y="20"/>
                  </a:cxn>
                  <a:cxn ang="0">
                    <a:pos x="58" y="22"/>
                  </a:cxn>
                  <a:cxn ang="0">
                    <a:pos x="47" y="20"/>
                  </a:cxn>
                  <a:cxn ang="0">
                    <a:pos x="44" y="13"/>
                  </a:cxn>
                  <a:cxn ang="0">
                    <a:pos x="41" y="5"/>
                  </a:cxn>
                  <a:cxn ang="0">
                    <a:pos x="31" y="2"/>
                  </a:cxn>
                  <a:cxn ang="0">
                    <a:pos x="14" y="0"/>
                  </a:cxn>
                  <a:cxn ang="0">
                    <a:pos x="8" y="3"/>
                  </a:cxn>
                  <a:cxn ang="0">
                    <a:pos x="14" y="28"/>
                  </a:cxn>
                  <a:cxn ang="0">
                    <a:pos x="18" y="47"/>
                  </a:cxn>
                  <a:cxn ang="0">
                    <a:pos x="14" y="67"/>
                  </a:cxn>
                  <a:cxn ang="0">
                    <a:pos x="5" y="96"/>
                  </a:cxn>
                  <a:cxn ang="0">
                    <a:pos x="2" y="114"/>
                  </a:cxn>
                  <a:cxn ang="0">
                    <a:pos x="12" y="110"/>
                  </a:cxn>
                  <a:cxn ang="0">
                    <a:pos x="22" y="115"/>
                  </a:cxn>
                  <a:cxn ang="0">
                    <a:pos x="50" y="115"/>
                  </a:cxn>
                  <a:cxn ang="0">
                    <a:pos x="58" y="117"/>
                  </a:cxn>
                  <a:cxn ang="0">
                    <a:pos x="72" y="120"/>
                  </a:cxn>
                  <a:cxn ang="0">
                    <a:pos x="76" y="120"/>
                  </a:cxn>
                  <a:cxn ang="0">
                    <a:pos x="79" y="121"/>
                  </a:cxn>
                  <a:cxn ang="0">
                    <a:pos x="95" y="117"/>
                  </a:cxn>
                </a:cxnLst>
                <a:rect l="0" t="0" r="r" b="b"/>
                <a:pathLst>
                  <a:path w="102" h="123">
                    <a:moveTo>
                      <a:pt x="95" y="117"/>
                    </a:moveTo>
                    <a:cubicBezTo>
                      <a:pt x="90" y="112"/>
                      <a:pt x="84" y="106"/>
                      <a:pt x="84" y="100"/>
                    </a:cubicBezTo>
                    <a:cubicBezTo>
                      <a:pt x="84" y="96"/>
                      <a:pt x="84" y="78"/>
                      <a:pt x="84" y="73"/>
                    </a:cubicBezTo>
                    <a:cubicBezTo>
                      <a:pt x="84" y="70"/>
                      <a:pt x="88" y="72"/>
                      <a:pt x="98" y="72"/>
                    </a:cubicBezTo>
                    <a:cubicBezTo>
                      <a:pt x="101" y="72"/>
                      <a:pt x="98" y="69"/>
                      <a:pt x="99" y="65"/>
                    </a:cubicBezTo>
                    <a:cubicBezTo>
                      <a:pt x="102" y="64"/>
                      <a:pt x="98" y="64"/>
                      <a:pt x="99" y="59"/>
                    </a:cubicBezTo>
                    <a:cubicBezTo>
                      <a:pt x="101" y="53"/>
                      <a:pt x="99" y="51"/>
                      <a:pt x="99" y="50"/>
                    </a:cubicBezTo>
                    <a:cubicBezTo>
                      <a:pt x="99" y="51"/>
                      <a:pt x="99" y="51"/>
                      <a:pt x="96" y="51"/>
                    </a:cubicBezTo>
                    <a:cubicBezTo>
                      <a:pt x="95" y="50"/>
                      <a:pt x="93" y="53"/>
                      <a:pt x="90" y="51"/>
                    </a:cubicBezTo>
                    <a:cubicBezTo>
                      <a:pt x="87" y="51"/>
                      <a:pt x="88" y="55"/>
                      <a:pt x="85" y="55"/>
                    </a:cubicBezTo>
                    <a:cubicBezTo>
                      <a:pt x="82" y="53"/>
                      <a:pt x="88" y="47"/>
                      <a:pt x="84" y="41"/>
                    </a:cubicBezTo>
                    <a:cubicBezTo>
                      <a:pt x="79" y="34"/>
                      <a:pt x="84" y="28"/>
                      <a:pt x="82" y="24"/>
                    </a:cubicBezTo>
                    <a:cubicBezTo>
                      <a:pt x="81" y="19"/>
                      <a:pt x="82" y="19"/>
                      <a:pt x="82" y="16"/>
                    </a:cubicBezTo>
                    <a:cubicBezTo>
                      <a:pt x="82" y="13"/>
                      <a:pt x="70" y="17"/>
                      <a:pt x="73" y="13"/>
                    </a:cubicBezTo>
                    <a:cubicBezTo>
                      <a:pt x="73" y="11"/>
                      <a:pt x="72" y="10"/>
                      <a:pt x="70" y="11"/>
                    </a:cubicBezTo>
                    <a:cubicBezTo>
                      <a:pt x="69" y="13"/>
                      <a:pt x="64" y="10"/>
                      <a:pt x="64" y="14"/>
                    </a:cubicBezTo>
                    <a:cubicBezTo>
                      <a:pt x="64" y="19"/>
                      <a:pt x="63" y="16"/>
                      <a:pt x="63" y="20"/>
                    </a:cubicBezTo>
                    <a:cubicBezTo>
                      <a:pt x="64" y="24"/>
                      <a:pt x="60" y="22"/>
                      <a:pt x="58" y="22"/>
                    </a:cubicBezTo>
                    <a:cubicBezTo>
                      <a:pt x="56" y="20"/>
                      <a:pt x="49" y="25"/>
                      <a:pt x="47" y="20"/>
                    </a:cubicBezTo>
                    <a:cubicBezTo>
                      <a:pt x="46" y="16"/>
                      <a:pt x="44" y="17"/>
                      <a:pt x="44" y="13"/>
                    </a:cubicBezTo>
                    <a:cubicBezTo>
                      <a:pt x="44" y="10"/>
                      <a:pt x="43" y="10"/>
                      <a:pt x="41" y="5"/>
                    </a:cubicBezTo>
                    <a:cubicBezTo>
                      <a:pt x="41" y="0"/>
                      <a:pt x="41" y="0"/>
                      <a:pt x="31" y="2"/>
                    </a:cubicBezTo>
                    <a:cubicBezTo>
                      <a:pt x="18" y="2"/>
                      <a:pt x="20" y="0"/>
                      <a:pt x="14" y="0"/>
                    </a:cubicBezTo>
                    <a:cubicBezTo>
                      <a:pt x="9" y="3"/>
                      <a:pt x="6" y="2"/>
                      <a:pt x="8" y="3"/>
                    </a:cubicBezTo>
                    <a:cubicBezTo>
                      <a:pt x="8" y="6"/>
                      <a:pt x="17" y="25"/>
                      <a:pt x="14" y="28"/>
                    </a:cubicBezTo>
                    <a:cubicBezTo>
                      <a:pt x="11" y="33"/>
                      <a:pt x="15" y="41"/>
                      <a:pt x="18" y="47"/>
                    </a:cubicBezTo>
                    <a:cubicBezTo>
                      <a:pt x="20" y="53"/>
                      <a:pt x="20" y="62"/>
                      <a:pt x="14" y="67"/>
                    </a:cubicBezTo>
                    <a:cubicBezTo>
                      <a:pt x="5" y="73"/>
                      <a:pt x="8" y="90"/>
                      <a:pt x="5" y="96"/>
                    </a:cubicBezTo>
                    <a:cubicBezTo>
                      <a:pt x="0" y="103"/>
                      <a:pt x="3" y="104"/>
                      <a:pt x="2" y="114"/>
                    </a:cubicBezTo>
                    <a:cubicBezTo>
                      <a:pt x="8" y="114"/>
                      <a:pt x="8" y="114"/>
                      <a:pt x="12" y="110"/>
                    </a:cubicBezTo>
                    <a:cubicBezTo>
                      <a:pt x="18" y="107"/>
                      <a:pt x="17" y="115"/>
                      <a:pt x="22" y="115"/>
                    </a:cubicBezTo>
                    <a:cubicBezTo>
                      <a:pt x="26" y="115"/>
                      <a:pt x="46" y="115"/>
                      <a:pt x="50" y="115"/>
                    </a:cubicBezTo>
                    <a:cubicBezTo>
                      <a:pt x="55" y="115"/>
                      <a:pt x="56" y="114"/>
                      <a:pt x="58" y="117"/>
                    </a:cubicBezTo>
                    <a:cubicBezTo>
                      <a:pt x="60" y="123"/>
                      <a:pt x="69" y="118"/>
                      <a:pt x="72" y="120"/>
                    </a:cubicBezTo>
                    <a:cubicBezTo>
                      <a:pt x="75" y="121"/>
                      <a:pt x="75" y="121"/>
                      <a:pt x="76" y="120"/>
                    </a:cubicBezTo>
                    <a:cubicBezTo>
                      <a:pt x="76" y="118"/>
                      <a:pt x="78" y="121"/>
                      <a:pt x="79" y="121"/>
                    </a:cubicBezTo>
                    <a:cubicBezTo>
                      <a:pt x="82" y="120"/>
                      <a:pt x="95" y="117"/>
                      <a:pt x="95" y="117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200" name="Freeform 100"/>
              <p:cNvSpPr>
                <a:spLocks/>
              </p:cNvSpPr>
              <p:nvPr/>
            </p:nvSpPr>
            <p:spPr bwMode="auto">
              <a:xfrm>
                <a:off x="3040" y="3227"/>
                <a:ext cx="180" cy="195"/>
              </a:xfrm>
              <a:custGeom>
                <a:avLst/>
                <a:gdLst/>
                <a:ahLst/>
                <a:cxnLst>
                  <a:cxn ang="0">
                    <a:pos x="26" y="95"/>
                  </a:cxn>
                  <a:cxn ang="0">
                    <a:pos x="11" y="94"/>
                  </a:cxn>
                  <a:cxn ang="0">
                    <a:pos x="0" y="76"/>
                  </a:cxn>
                  <a:cxn ang="0">
                    <a:pos x="0" y="50"/>
                  </a:cxn>
                  <a:cxn ang="0">
                    <a:pos x="14" y="48"/>
                  </a:cxn>
                  <a:cxn ang="0">
                    <a:pos x="15" y="42"/>
                  </a:cxn>
                  <a:cxn ang="0">
                    <a:pos x="15" y="36"/>
                  </a:cxn>
                  <a:cxn ang="0">
                    <a:pos x="15" y="27"/>
                  </a:cxn>
                  <a:cxn ang="0">
                    <a:pos x="23" y="31"/>
                  </a:cxn>
                  <a:cxn ang="0">
                    <a:pos x="29" y="36"/>
                  </a:cxn>
                  <a:cxn ang="0">
                    <a:pos x="40" y="36"/>
                  </a:cxn>
                  <a:cxn ang="0">
                    <a:pos x="41" y="36"/>
                  </a:cxn>
                  <a:cxn ang="0">
                    <a:pos x="46" y="41"/>
                  </a:cxn>
                  <a:cxn ang="0">
                    <a:pos x="53" y="47"/>
                  </a:cxn>
                  <a:cxn ang="0">
                    <a:pos x="59" y="50"/>
                  </a:cxn>
                  <a:cxn ang="0">
                    <a:pos x="63" y="45"/>
                  </a:cxn>
                  <a:cxn ang="0">
                    <a:pos x="56" y="42"/>
                  </a:cxn>
                  <a:cxn ang="0">
                    <a:pos x="50" y="35"/>
                  </a:cxn>
                  <a:cxn ang="0">
                    <a:pos x="52" y="22"/>
                  </a:cxn>
                  <a:cxn ang="0">
                    <a:pos x="52" y="13"/>
                  </a:cxn>
                  <a:cxn ang="0">
                    <a:pos x="55" y="5"/>
                  </a:cxn>
                  <a:cxn ang="0">
                    <a:pos x="70" y="0"/>
                  </a:cxn>
                  <a:cxn ang="0">
                    <a:pos x="76" y="6"/>
                  </a:cxn>
                  <a:cxn ang="0">
                    <a:pos x="79" y="8"/>
                  </a:cxn>
                  <a:cxn ang="0">
                    <a:pos x="87" y="13"/>
                  </a:cxn>
                  <a:cxn ang="0">
                    <a:pos x="90" y="16"/>
                  </a:cxn>
                  <a:cxn ang="0">
                    <a:pos x="90" y="20"/>
                  </a:cxn>
                  <a:cxn ang="0">
                    <a:pos x="91" y="27"/>
                  </a:cxn>
                  <a:cxn ang="0">
                    <a:pos x="90" y="31"/>
                  </a:cxn>
                  <a:cxn ang="0">
                    <a:pos x="90" y="38"/>
                  </a:cxn>
                  <a:cxn ang="0">
                    <a:pos x="90" y="44"/>
                  </a:cxn>
                  <a:cxn ang="0">
                    <a:pos x="85" y="53"/>
                  </a:cxn>
                  <a:cxn ang="0">
                    <a:pos x="88" y="58"/>
                  </a:cxn>
                  <a:cxn ang="0">
                    <a:pos x="66" y="67"/>
                  </a:cxn>
                  <a:cxn ang="0">
                    <a:pos x="67" y="73"/>
                  </a:cxn>
                  <a:cxn ang="0">
                    <a:pos x="56" y="76"/>
                  </a:cxn>
                  <a:cxn ang="0">
                    <a:pos x="52" y="84"/>
                  </a:cxn>
                  <a:cxn ang="0">
                    <a:pos x="40" y="97"/>
                  </a:cxn>
                  <a:cxn ang="0">
                    <a:pos x="32" y="97"/>
                  </a:cxn>
                  <a:cxn ang="0">
                    <a:pos x="26" y="95"/>
                  </a:cxn>
                </a:cxnLst>
                <a:rect l="0" t="0" r="r" b="b"/>
                <a:pathLst>
                  <a:path w="93" h="101">
                    <a:moveTo>
                      <a:pt x="26" y="95"/>
                    </a:moveTo>
                    <a:cubicBezTo>
                      <a:pt x="23" y="90"/>
                      <a:pt x="18" y="92"/>
                      <a:pt x="11" y="94"/>
                    </a:cubicBezTo>
                    <a:cubicBezTo>
                      <a:pt x="6" y="89"/>
                      <a:pt x="0" y="83"/>
                      <a:pt x="0" y="76"/>
                    </a:cubicBezTo>
                    <a:cubicBezTo>
                      <a:pt x="0" y="73"/>
                      <a:pt x="0" y="55"/>
                      <a:pt x="0" y="50"/>
                    </a:cubicBezTo>
                    <a:cubicBezTo>
                      <a:pt x="0" y="47"/>
                      <a:pt x="5" y="48"/>
                      <a:pt x="14" y="48"/>
                    </a:cubicBezTo>
                    <a:cubicBezTo>
                      <a:pt x="17" y="48"/>
                      <a:pt x="14" y="45"/>
                      <a:pt x="15" y="42"/>
                    </a:cubicBezTo>
                    <a:cubicBezTo>
                      <a:pt x="18" y="41"/>
                      <a:pt x="14" y="41"/>
                      <a:pt x="15" y="36"/>
                    </a:cubicBezTo>
                    <a:cubicBezTo>
                      <a:pt x="17" y="30"/>
                      <a:pt x="15" y="28"/>
                      <a:pt x="15" y="27"/>
                    </a:cubicBezTo>
                    <a:cubicBezTo>
                      <a:pt x="23" y="27"/>
                      <a:pt x="17" y="35"/>
                      <a:pt x="23" y="31"/>
                    </a:cubicBezTo>
                    <a:cubicBezTo>
                      <a:pt x="31" y="27"/>
                      <a:pt x="23" y="35"/>
                      <a:pt x="29" y="36"/>
                    </a:cubicBezTo>
                    <a:cubicBezTo>
                      <a:pt x="37" y="38"/>
                      <a:pt x="38" y="39"/>
                      <a:pt x="40" y="36"/>
                    </a:cubicBezTo>
                    <a:cubicBezTo>
                      <a:pt x="40" y="31"/>
                      <a:pt x="41" y="33"/>
                      <a:pt x="41" y="36"/>
                    </a:cubicBezTo>
                    <a:cubicBezTo>
                      <a:pt x="43" y="38"/>
                      <a:pt x="44" y="41"/>
                      <a:pt x="46" y="41"/>
                    </a:cubicBezTo>
                    <a:cubicBezTo>
                      <a:pt x="49" y="41"/>
                      <a:pt x="50" y="42"/>
                      <a:pt x="53" y="47"/>
                    </a:cubicBezTo>
                    <a:cubicBezTo>
                      <a:pt x="56" y="53"/>
                      <a:pt x="56" y="53"/>
                      <a:pt x="59" y="50"/>
                    </a:cubicBezTo>
                    <a:cubicBezTo>
                      <a:pt x="61" y="48"/>
                      <a:pt x="61" y="58"/>
                      <a:pt x="63" y="45"/>
                    </a:cubicBezTo>
                    <a:cubicBezTo>
                      <a:pt x="63" y="33"/>
                      <a:pt x="61" y="44"/>
                      <a:pt x="56" y="42"/>
                    </a:cubicBezTo>
                    <a:cubicBezTo>
                      <a:pt x="53" y="41"/>
                      <a:pt x="52" y="38"/>
                      <a:pt x="50" y="35"/>
                    </a:cubicBezTo>
                    <a:cubicBezTo>
                      <a:pt x="49" y="31"/>
                      <a:pt x="55" y="25"/>
                      <a:pt x="52" y="22"/>
                    </a:cubicBezTo>
                    <a:cubicBezTo>
                      <a:pt x="50" y="17"/>
                      <a:pt x="56" y="19"/>
                      <a:pt x="52" y="13"/>
                    </a:cubicBezTo>
                    <a:cubicBezTo>
                      <a:pt x="49" y="10"/>
                      <a:pt x="55" y="11"/>
                      <a:pt x="55" y="5"/>
                    </a:cubicBezTo>
                    <a:cubicBezTo>
                      <a:pt x="55" y="0"/>
                      <a:pt x="64" y="2"/>
                      <a:pt x="70" y="0"/>
                    </a:cubicBezTo>
                    <a:cubicBezTo>
                      <a:pt x="72" y="5"/>
                      <a:pt x="75" y="3"/>
                      <a:pt x="76" y="6"/>
                    </a:cubicBezTo>
                    <a:cubicBezTo>
                      <a:pt x="78" y="10"/>
                      <a:pt x="78" y="5"/>
                      <a:pt x="79" y="8"/>
                    </a:cubicBezTo>
                    <a:cubicBezTo>
                      <a:pt x="81" y="11"/>
                      <a:pt x="79" y="8"/>
                      <a:pt x="87" y="13"/>
                    </a:cubicBezTo>
                    <a:cubicBezTo>
                      <a:pt x="87" y="16"/>
                      <a:pt x="87" y="13"/>
                      <a:pt x="90" y="16"/>
                    </a:cubicBezTo>
                    <a:cubicBezTo>
                      <a:pt x="91" y="17"/>
                      <a:pt x="88" y="17"/>
                      <a:pt x="90" y="20"/>
                    </a:cubicBezTo>
                    <a:cubicBezTo>
                      <a:pt x="93" y="22"/>
                      <a:pt x="93" y="24"/>
                      <a:pt x="91" y="27"/>
                    </a:cubicBezTo>
                    <a:cubicBezTo>
                      <a:pt x="88" y="28"/>
                      <a:pt x="91" y="30"/>
                      <a:pt x="90" y="31"/>
                    </a:cubicBezTo>
                    <a:cubicBezTo>
                      <a:pt x="88" y="33"/>
                      <a:pt x="90" y="35"/>
                      <a:pt x="90" y="38"/>
                    </a:cubicBezTo>
                    <a:cubicBezTo>
                      <a:pt x="88" y="42"/>
                      <a:pt x="93" y="44"/>
                      <a:pt x="90" y="44"/>
                    </a:cubicBezTo>
                    <a:cubicBezTo>
                      <a:pt x="85" y="44"/>
                      <a:pt x="88" y="50"/>
                      <a:pt x="85" y="53"/>
                    </a:cubicBezTo>
                    <a:cubicBezTo>
                      <a:pt x="84" y="55"/>
                      <a:pt x="87" y="56"/>
                      <a:pt x="88" y="58"/>
                    </a:cubicBezTo>
                    <a:cubicBezTo>
                      <a:pt x="87" y="59"/>
                      <a:pt x="67" y="67"/>
                      <a:pt x="66" y="67"/>
                    </a:cubicBezTo>
                    <a:cubicBezTo>
                      <a:pt x="64" y="67"/>
                      <a:pt x="66" y="72"/>
                      <a:pt x="67" y="73"/>
                    </a:cubicBezTo>
                    <a:cubicBezTo>
                      <a:pt x="64" y="75"/>
                      <a:pt x="61" y="73"/>
                      <a:pt x="56" y="76"/>
                    </a:cubicBezTo>
                    <a:cubicBezTo>
                      <a:pt x="52" y="80"/>
                      <a:pt x="56" y="83"/>
                      <a:pt x="52" y="84"/>
                    </a:cubicBezTo>
                    <a:cubicBezTo>
                      <a:pt x="46" y="87"/>
                      <a:pt x="43" y="92"/>
                      <a:pt x="40" y="97"/>
                    </a:cubicBezTo>
                    <a:cubicBezTo>
                      <a:pt x="37" y="101"/>
                      <a:pt x="35" y="95"/>
                      <a:pt x="32" y="97"/>
                    </a:cubicBezTo>
                    <a:cubicBezTo>
                      <a:pt x="31" y="98"/>
                      <a:pt x="31" y="95"/>
                      <a:pt x="26" y="95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201" name="Freeform 101"/>
              <p:cNvSpPr>
                <a:spLocks/>
              </p:cNvSpPr>
              <p:nvPr/>
            </p:nvSpPr>
            <p:spPr bwMode="auto">
              <a:xfrm>
                <a:off x="3164" y="3273"/>
                <a:ext cx="169" cy="316"/>
              </a:xfrm>
              <a:custGeom>
                <a:avLst/>
                <a:gdLst/>
                <a:ahLst/>
                <a:cxnLst>
                  <a:cxn ang="0">
                    <a:pos x="17" y="163"/>
                  </a:cxn>
                  <a:cxn ang="0">
                    <a:pos x="23" y="163"/>
                  </a:cxn>
                  <a:cxn ang="0">
                    <a:pos x="21" y="156"/>
                  </a:cxn>
                  <a:cxn ang="0">
                    <a:pos x="34" y="145"/>
                  </a:cxn>
                  <a:cxn ang="0">
                    <a:pos x="43" y="132"/>
                  </a:cxn>
                  <a:cxn ang="0">
                    <a:pos x="44" y="120"/>
                  </a:cxn>
                  <a:cxn ang="0">
                    <a:pos x="41" y="114"/>
                  </a:cxn>
                  <a:cxn ang="0">
                    <a:pos x="38" y="101"/>
                  </a:cxn>
                  <a:cxn ang="0">
                    <a:pos x="37" y="93"/>
                  </a:cxn>
                  <a:cxn ang="0">
                    <a:pos x="43" y="87"/>
                  </a:cxn>
                  <a:cxn ang="0">
                    <a:pos x="53" y="78"/>
                  </a:cxn>
                  <a:cxn ang="0">
                    <a:pos x="69" y="65"/>
                  </a:cxn>
                  <a:cxn ang="0">
                    <a:pos x="82" y="48"/>
                  </a:cxn>
                  <a:cxn ang="0">
                    <a:pos x="85" y="42"/>
                  </a:cxn>
                  <a:cxn ang="0">
                    <a:pos x="82" y="31"/>
                  </a:cxn>
                  <a:cxn ang="0">
                    <a:pos x="82" y="12"/>
                  </a:cxn>
                  <a:cxn ang="0">
                    <a:pos x="82" y="0"/>
                  </a:cxn>
                  <a:cxn ang="0">
                    <a:pos x="70" y="8"/>
                  </a:cxn>
                  <a:cxn ang="0">
                    <a:pos x="63" y="8"/>
                  </a:cxn>
                  <a:cxn ang="0">
                    <a:pos x="55" y="11"/>
                  </a:cxn>
                  <a:cxn ang="0">
                    <a:pos x="47" y="11"/>
                  </a:cxn>
                  <a:cxn ang="0">
                    <a:pos x="37" y="9"/>
                  </a:cxn>
                  <a:cxn ang="0">
                    <a:pos x="35" y="14"/>
                  </a:cxn>
                  <a:cxn ang="0">
                    <a:pos x="35" y="26"/>
                  </a:cxn>
                  <a:cxn ang="0">
                    <a:pos x="43" y="36"/>
                  </a:cxn>
                  <a:cxn ang="0">
                    <a:pos x="46" y="48"/>
                  </a:cxn>
                  <a:cxn ang="0">
                    <a:pos x="44" y="56"/>
                  </a:cxn>
                  <a:cxn ang="0">
                    <a:pos x="41" y="61"/>
                  </a:cxn>
                  <a:cxn ang="0">
                    <a:pos x="40" y="65"/>
                  </a:cxn>
                  <a:cxn ang="0">
                    <a:pos x="35" y="56"/>
                  </a:cxn>
                  <a:cxn ang="0">
                    <a:pos x="35" y="47"/>
                  </a:cxn>
                  <a:cxn ang="0">
                    <a:pos x="29" y="39"/>
                  </a:cxn>
                  <a:cxn ang="0">
                    <a:pos x="24" y="34"/>
                  </a:cxn>
                  <a:cxn ang="0">
                    <a:pos x="2" y="43"/>
                  </a:cxn>
                  <a:cxn ang="0">
                    <a:pos x="3" y="50"/>
                  </a:cxn>
                  <a:cxn ang="0">
                    <a:pos x="12" y="56"/>
                  </a:cxn>
                  <a:cxn ang="0">
                    <a:pos x="21" y="61"/>
                  </a:cxn>
                  <a:cxn ang="0">
                    <a:pos x="23" y="67"/>
                  </a:cxn>
                  <a:cxn ang="0">
                    <a:pos x="21" y="82"/>
                  </a:cxn>
                  <a:cxn ang="0">
                    <a:pos x="21" y="87"/>
                  </a:cxn>
                  <a:cxn ang="0">
                    <a:pos x="23" y="96"/>
                  </a:cxn>
                  <a:cxn ang="0">
                    <a:pos x="17" y="109"/>
                  </a:cxn>
                  <a:cxn ang="0">
                    <a:pos x="9" y="118"/>
                  </a:cxn>
                  <a:cxn ang="0">
                    <a:pos x="15" y="156"/>
                  </a:cxn>
                  <a:cxn ang="0">
                    <a:pos x="17" y="163"/>
                  </a:cxn>
                </a:cxnLst>
                <a:rect l="0" t="0" r="r" b="b"/>
                <a:pathLst>
                  <a:path w="87" h="163">
                    <a:moveTo>
                      <a:pt x="17" y="163"/>
                    </a:moveTo>
                    <a:cubicBezTo>
                      <a:pt x="23" y="163"/>
                      <a:pt x="23" y="163"/>
                      <a:pt x="23" y="163"/>
                    </a:cubicBezTo>
                    <a:cubicBezTo>
                      <a:pt x="24" y="152"/>
                      <a:pt x="21" y="160"/>
                      <a:pt x="21" y="156"/>
                    </a:cubicBezTo>
                    <a:cubicBezTo>
                      <a:pt x="20" y="152"/>
                      <a:pt x="26" y="148"/>
                      <a:pt x="34" y="145"/>
                    </a:cubicBezTo>
                    <a:cubicBezTo>
                      <a:pt x="41" y="142"/>
                      <a:pt x="44" y="137"/>
                      <a:pt x="43" y="132"/>
                    </a:cubicBezTo>
                    <a:cubicBezTo>
                      <a:pt x="41" y="129"/>
                      <a:pt x="44" y="129"/>
                      <a:pt x="44" y="120"/>
                    </a:cubicBezTo>
                    <a:cubicBezTo>
                      <a:pt x="43" y="110"/>
                      <a:pt x="43" y="121"/>
                      <a:pt x="41" y="114"/>
                    </a:cubicBezTo>
                    <a:cubicBezTo>
                      <a:pt x="40" y="104"/>
                      <a:pt x="41" y="106"/>
                      <a:pt x="38" y="101"/>
                    </a:cubicBezTo>
                    <a:cubicBezTo>
                      <a:pt x="35" y="98"/>
                      <a:pt x="37" y="96"/>
                      <a:pt x="37" y="93"/>
                    </a:cubicBezTo>
                    <a:cubicBezTo>
                      <a:pt x="37" y="90"/>
                      <a:pt x="38" y="95"/>
                      <a:pt x="43" y="87"/>
                    </a:cubicBezTo>
                    <a:cubicBezTo>
                      <a:pt x="49" y="81"/>
                      <a:pt x="47" y="87"/>
                      <a:pt x="53" y="78"/>
                    </a:cubicBezTo>
                    <a:cubicBezTo>
                      <a:pt x="58" y="67"/>
                      <a:pt x="64" y="67"/>
                      <a:pt x="69" y="65"/>
                    </a:cubicBezTo>
                    <a:cubicBezTo>
                      <a:pt x="75" y="64"/>
                      <a:pt x="78" y="57"/>
                      <a:pt x="82" y="48"/>
                    </a:cubicBezTo>
                    <a:cubicBezTo>
                      <a:pt x="85" y="42"/>
                      <a:pt x="82" y="47"/>
                      <a:pt x="85" y="42"/>
                    </a:cubicBezTo>
                    <a:cubicBezTo>
                      <a:pt x="87" y="37"/>
                      <a:pt x="82" y="40"/>
                      <a:pt x="82" y="31"/>
                    </a:cubicBezTo>
                    <a:cubicBezTo>
                      <a:pt x="84" y="23"/>
                      <a:pt x="84" y="18"/>
                      <a:pt x="82" y="12"/>
                    </a:cubicBezTo>
                    <a:cubicBezTo>
                      <a:pt x="81" y="3"/>
                      <a:pt x="87" y="8"/>
                      <a:pt x="82" y="0"/>
                    </a:cubicBezTo>
                    <a:cubicBezTo>
                      <a:pt x="79" y="3"/>
                      <a:pt x="76" y="4"/>
                      <a:pt x="70" y="8"/>
                    </a:cubicBezTo>
                    <a:cubicBezTo>
                      <a:pt x="64" y="11"/>
                      <a:pt x="63" y="3"/>
                      <a:pt x="63" y="8"/>
                    </a:cubicBezTo>
                    <a:cubicBezTo>
                      <a:pt x="61" y="12"/>
                      <a:pt x="56" y="12"/>
                      <a:pt x="55" y="11"/>
                    </a:cubicBezTo>
                    <a:cubicBezTo>
                      <a:pt x="53" y="9"/>
                      <a:pt x="50" y="14"/>
                      <a:pt x="47" y="11"/>
                    </a:cubicBezTo>
                    <a:cubicBezTo>
                      <a:pt x="44" y="6"/>
                      <a:pt x="44" y="12"/>
                      <a:pt x="37" y="9"/>
                    </a:cubicBezTo>
                    <a:cubicBezTo>
                      <a:pt x="35" y="11"/>
                      <a:pt x="37" y="12"/>
                      <a:pt x="35" y="14"/>
                    </a:cubicBezTo>
                    <a:cubicBezTo>
                      <a:pt x="34" y="17"/>
                      <a:pt x="35" y="22"/>
                      <a:pt x="35" y="26"/>
                    </a:cubicBezTo>
                    <a:cubicBezTo>
                      <a:pt x="37" y="29"/>
                      <a:pt x="38" y="29"/>
                      <a:pt x="43" y="36"/>
                    </a:cubicBezTo>
                    <a:cubicBezTo>
                      <a:pt x="49" y="42"/>
                      <a:pt x="46" y="43"/>
                      <a:pt x="46" y="48"/>
                    </a:cubicBezTo>
                    <a:cubicBezTo>
                      <a:pt x="46" y="53"/>
                      <a:pt x="46" y="54"/>
                      <a:pt x="44" y="56"/>
                    </a:cubicBezTo>
                    <a:cubicBezTo>
                      <a:pt x="41" y="56"/>
                      <a:pt x="40" y="57"/>
                      <a:pt x="41" y="61"/>
                    </a:cubicBezTo>
                    <a:cubicBezTo>
                      <a:pt x="41" y="64"/>
                      <a:pt x="41" y="67"/>
                      <a:pt x="40" y="65"/>
                    </a:cubicBezTo>
                    <a:cubicBezTo>
                      <a:pt x="38" y="65"/>
                      <a:pt x="40" y="62"/>
                      <a:pt x="35" y="56"/>
                    </a:cubicBezTo>
                    <a:cubicBezTo>
                      <a:pt x="31" y="51"/>
                      <a:pt x="35" y="53"/>
                      <a:pt x="35" y="47"/>
                    </a:cubicBezTo>
                    <a:cubicBezTo>
                      <a:pt x="37" y="40"/>
                      <a:pt x="35" y="37"/>
                      <a:pt x="29" y="39"/>
                    </a:cubicBezTo>
                    <a:cubicBezTo>
                      <a:pt x="27" y="40"/>
                      <a:pt x="26" y="37"/>
                      <a:pt x="24" y="34"/>
                    </a:cubicBezTo>
                    <a:cubicBezTo>
                      <a:pt x="23" y="36"/>
                      <a:pt x="3" y="43"/>
                      <a:pt x="2" y="43"/>
                    </a:cubicBezTo>
                    <a:cubicBezTo>
                      <a:pt x="0" y="43"/>
                      <a:pt x="2" y="48"/>
                      <a:pt x="3" y="50"/>
                    </a:cubicBezTo>
                    <a:cubicBezTo>
                      <a:pt x="2" y="57"/>
                      <a:pt x="8" y="51"/>
                      <a:pt x="12" y="56"/>
                    </a:cubicBezTo>
                    <a:cubicBezTo>
                      <a:pt x="17" y="59"/>
                      <a:pt x="18" y="57"/>
                      <a:pt x="21" y="61"/>
                    </a:cubicBezTo>
                    <a:cubicBezTo>
                      <a:pt x="24" y="62"/>
                      <a:pt x="21" y="62"/>
                      <a:pt x="23" y="67"/>
                    </a:cubicBezTo>
                    <a:cubicBezTo>
                      <a:pt x="24" y="70"/>
                      <a:pt x="23" y="82"/>
                      <a:pt x="21" y="82"/>
                    </a:cubicBezTo>
                    <a:cubicBezTo>
                      <a:pt x="20" y="82"/>
                      <a:pt x="23" y="84"/>
                      <a:pt x="21" y="87"/>
                    </a:cubicBezTo>
                    <a:cubicBezTo>
                      <a:pt x="20" y="92"/>
                      <a:pt x="26" y="90"/>
                      <a:pt x="23" y="96"/>
                    </a:cubicBezTo>
                    <a:cubicBezTo>
                      <a:pt x="17" y="104"/>
                      <a:pt x="20" y="106"/>
                      <a:pt x="17" y="109"/>
                    </a:cubicBezTo>
                    <a:cubicBezTo>
                      <a:pt x="15" y="112"/>
                      <a:pt x="9" y="118"/>
                      <a:pt x="9" y="118"/>
                    </a:cubicBezTo>
                    <a:cubicBezTo>
                      <a:pt x="12" y="126"/>
                      <a:pt x="17" y="146"/>
                      <a:pt x="15" y="156"/>
                    </a:cubicBezTo>
                    <a:cubicBezTo>
                      <a:pt x="17" y="163"/>
                      <a:pt x="17" y="163"/>
                      <a:pt x="17" y="163"/>
                    </a:cubicBez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202" name="Freeform 102"/>
              <p:cNvSpPr>
                <a:spLocks/>
              </p:cNvSpPr>
              <p:nvPr/>
            </p:nvSpPr>
            <p:spPr bwMode="auto">
              <a:xfrm>
                <a:off x="2877" y="3391"/>
                <a:ext cx="213" cy="243"/>
              </a:xfrm>
              <a:custGeom>
                <a:avLst/>
                <a:gdLst/>
                <a:ahLst/>
                <a:cxnLst>
                  <a:cxn ang="0">
                    <a:pos x="2" y="6"/>
                  </a:cxn>
                  <a:cxn ang="0">
                    <a:pos x="15" y="42"/>
                  </a:cxn>
                  <a:cxn ang="0">
                    <a:pos x="23" y="68"/>
                  </a:cxn>
                  <a:cxn ang="0">
                    <a:pos x="29" y="101"/>
                  </a:cxn>
                  <a:cxn ang="0">
                    <a:pos x="40" y="121"/>
                  </a:cxn>
                  <a:cxn ang="0">
                    <a:pos x="46" y="116"/>
                  </a:cxn>
                  <a:cxn ang="0">
                    <a:pos x="51" y="124"/>
                  </a:cxn>
                  <a:cxn ang="0">
                    <a:pos x="60" y="124"/>
                  </a:cxn>
                  <a:cxn ang="0">
                    <a:pos x="69" y="119"/>
                  </a:cxn>
                  <a:cxn ang="0">
                    <a:pos x="69" y="82"/>
                  </a:cxn>
                  <a:cxn ang="0">
                    <a:pos x="69" y="54"/>
                  </a:cxn>
                  <a:cxn ang="0">
                    <a:pos x="77" y="54"/>
                  </a:cxn>
                  <a:cxn ang="0">
                    <a:pos x="77" y="17"/>
                  </a:cxn>
                  <a:cxn ang="0">
                    <a:pos x="87" y="14"/>
                  </a:cxn>
                  <a:cxn ang="0">
                    <a:pos x="96" y="15"/>
                  </a:cxn>
                  <a:cxn ang="0">
                    <a:pos x="102" y="14"/>
                  </a:cxn>
                  <a:cxn ang="0">
                    <a:pos x="110" y="11"/>
                  </a:cxn>
                  <a:cxn ang="0">
                    <a:pos x="95" y="9"/>
                  </a:cxn>
                  <a:cxn ang="0">
                    <a:pos x="80" y="14"/>
                  </a:cxn>
                  <a:cxn ang="0">
                    <a:pos x="77" y="12"/>
                  </a:cxn>
                  <a:cxn ang="0">
                    <a:pos x="72" y="12"/>
                  </a:cxn>
                  <a:cxn ang="0">
                    <a:pos x="58" y="9"/>
                  </a:cxn>
                  <a:cxn ang="0">
                    <a:pos x="51" y="8"/>
                  </a:cxn>
                  <a:cxn ang="0">
                    <a:pos x="22" y="8"/>
                  </a:cxn>
                  <a:cxn ang="0">
                    <a:pos x="12" y="3"/>
                  </a:cxn>
                  <a:cxn ang="0">
                    <a:pos x="2" y="6"/>
                  </a:cxn>
                </a:cxnLst>
                <a:rect l="0" t="0" r="r" b="b"/>
                <a:pathLst>
                  <a:path w="110" h="125">
                    <a:moveTo>
                      <a:pt x="2" y="6"/>
                    </a:moveTo>
                    <a:cubicBezTo>
                      <a:pt x="0" y="15"/>
                      <a:pt x="11" y="25"/>
                      <a:pt x="15" y="42"/>
                    </a:cubicBezTo>
                    <a:cubicBezTo>
                      <a:pt x="19" y="57"/>
                      <a:pt x="26" y="49"/>
                      <a:pt x="23" y="68"/>
                    </a:cubicBezTo>
                    <a:cubicBezTo>
                      <a:pt x="23" y="76"/>
                      <a:pt x="28" y="90"/>
                      <a:pt x="29" y="101"/>
                    </a:cubicBezTo>
                    <a:cubicBezTo>
                      <a:pt x="29" y="113"/>
                      <a:pt x="37" y="118"/>
                      <a:pt x="40" y="121"/>
                    </a:cubicBezTo>
                    <a:cubicBezTo>
                      <a:pt x="44" y="119"/>
                      <a:pt x="43" y="113"/>
                      <a:pt x="46" y="116"/>
                    </a:cubicBezTo>
                    <a:cubicBezTo>
                      <a:pt x="49" y="119"/>
                      <a:pt x="44" y="121"/>
                      <a:pt x="51" y="124"/>
                    </a:cubicBezTo>
                    <a:cubicBezTo>
                      <a:pt x="55" y="125"/>
                      <a:pt x="58" y="122"/>
                      <a:pt x="60" y="124"/>
                    </a:cubicBezTo>
                    <a:cubicBezTo>
                      <a:pt x="61" y="125"/>
                      <a:pt x="64" y="121"/>
                      <a:pt x="69" y="119"/>
                    </a:cubicBezTo>
                    <a:cubicBezTo>
                      <a:pt x="69" y="82"/>
                      <a:pt x="69" y="82"/>
                      <a:pt x="69" y="82"/>
                    </a:cubicBezTo>
                    <a:cubicBezTo>
                      <a:pt x="69" y="54"/>
                      <a:pt x="69" y="54"/>
                      <a:pt x="69" y="54"/>
                    </a:cubicBezTo>
                    <a:cubicBezTo>
                      <a:pt x="77" y="54"/>
                      <a:pt x="77" y="54"/>
                      <a:pt x="77" y="54"/>
                    </a:cubicBezTo>
                    <a:cubicBezTo>
                      <a:pt x="77" y="17"/>
                      <a:pt x="77" y="17"/>
                      <a:pt x="77" y="17"/>
                    </a:cubicBezTo>
                    <a:cubicBezTo>
                      <a:pt x="77" y="17"/>
                      <a:pt x="81" y="15"/>
                      <a:pt x="87" y="14"/>
                    </a:cubicBezTo>
                    <a:cubicBezTo>
                      <a:pt x="93" y="14"/>
                      <a:pt x="95" y="12"/>
                      <a:pt x="96" y="15"/>
                    </a:cubicBezTo>
                    <a:cubicBezTo>
                      <a:pt x="98" y="20"/>
                      <a:pt x="99" y="14"/>
                      <a:pt x="102" y="14"/>
                    </a:cubicBezTo>
                    <a:cubicBezTo>
                      <a:pt x="105" y="14"/>
                      <a:pt x="105" y="12"/>
                      <a:pt x="110" y="11"/>
                    </a:cubicBezTo>
                    <a:cubicBezTo>
                      <a:pt x="107" y="6"/>
                      <a:pt x="102" y="8"/>
                      <a:pt x="95" y="9"/>
                    </a:cubicBezTo>
                    <a:cubicBezTo>
                      <a:pt x="95" y="9"/>
                      <a:pt x="83" y="12"/>
                      <a:pt x="80" y="14"/>
                    </a:cubicBezTo>
                    <a:cubicBezTo>
                      <a:pt x="78" y="14"/>
                      <a:pt x="77" y="11"/>
                      <a:pt x="77" y="12"/>
                    </a:cubicBezTo>
                    <a:cubicBezTo>
                      <a:pt x="75" y="14"/>
                      <a:pt x="75" y="14"/>
                      <a:pt x="72" y="12"/>
                    </a:cubicBezTo>
                    <a:cubicBezTo>
                      <a:pt x="69" y="11"/>
                      <a:pt x="60" y="15"/>
                      <a:pt x="58" y="9"/>
                    </a:cubicBezTo>
                    <a:cubicBezTo>
                      <a:pt x="57" y="6"/>
                      <a:pt x="55" y="8"/>
                      <a:pt x="51" y="8"/>
                    </a:cubicBezTo>
                    <a:cubicBezTo>
                      <a:pt x="46" y="8"/>
                      <a:pt x="26" y="8"/>
                      <a:pt x="22" y="8"/>
                    </a:cubicBezTo>
                    <a:cubicBezTo>
                      <a:pt x="17" y="8"/>
                      <a:pt x="19" y="0"/>
                      <a:pt x="12" y="3"/>
                    </a:cubicBezTo>
                    <a:cubicBezTo>
                      <a:pt x="8" y="6"/>
                      <a:pt x="8" y="6"/>
                      <a:pt x="2" y="6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203" name="Freeform 103"/>
              <p:cNvSpPr>
                <a:spLocks/>
              </p:cNvSpPr>
              <p:nvPr/>
            </p:nvSpPr>
            <p:spPr bwMode="auto">
              <a:xfrm>
                <a:off x="3011" y="3411"/>
                <a:ext cx="141" cy="184"/>
              </a:xfrm>
              <a:custGeom>
                <a:avLst/>
                <a:gdLst/>
                <a:ahLst/>
                <a:cxnLst>
                  <a:cxn ang="0">
                    <a:pos x="41" y="0"/>
                  </a:cxn>
                  <a:cxn ang="0">
                    <a:pos x="34" y="3"/>
                  </a:cxn>
                  <a:cxn ang="0">
                    <a:pos x="27" y="5"/>
                  </a:cxn>
                  <a:cxn ang="0">
                    <a:pos x="18" y="3"/>
                  </a:cxn>
                  <a:cxn ang="0">
                    <a:pos x="8" y="7"/>
                  </a:cxn>
                  <a:cxn ang="0">
                    <a:pos x="8" y="44"/>
                  </a:cxn>
                  <a:cxn ang="0">
                    <a:pos x="0" y="44"/>
                  </a:cxn>
                  <a:cxn ang="0">
                    <a:pos x="0" y="72"/>
                  </a:cxn>
                  <a:cxn ang="0">
                    <a:pos x="5" y="88"/>
                  </a:cxn>
                  <a:cxn ang="0">
                    <a:pos x="6" y="94"/>
                  </a:cxn>
                  <a:cxn ang="0">
                    <a:pos x="17" y="89"/>
                  </a:cxn>
                  <a:cxn ang="0">
                    <a:pos x="30" y="80"/>
                  </a:cxn>
                  <a:cxn ang="0">
                    <a:pos x="46" y="75"/>
                  </a:cxn>
                  <a:cxn ang="0">
                    <a:pos x="55" y="63"/>
                  </a:cxn>
                  <a:cxn ang="0">
                    <a:pos x="62" y="53"/>
                  </a:cxn>
                  <a:cxn ang="0">
                    <a:pos x="73" y="46"/>
                  </a:cxn>
                  <a:cxn ang="0">
                    <a:pos x="65" y="39"/>
                  </a:cxn>
                  <a:cxn ang="0">
                    <a:pos x="61" y="30"/>
                  </a:cxn>
                  <a:cxn ang="0">
                    <a:pos x="58" y="25"/>
                  </a:cxn>
                  <a:cxn ang="0">
                    <a:pos x="47" y="16"/>
                  </a:cxn>
                  <a:cxn ang="0">
                    <a:pos x="41" y="0"/>
                  </a:cxn>
                </a:cxnLst>
                <a:rect l="0" t="0" r="r" b="b"/>
                <a:pathLst>
                  <a:path w="73" h="95">
                    <a:moveTo>
                      <a:pt x="41" y="0"/>
                    </a:moveTo>
                    <a:cubicBezTo>
                      <a:pt x="37" y="2"/>
                      <a:pt x="37" y="3"/>
                      <a:pt x="34" y="3"/>
                    </a:cubicBezTo>
                    <a:cubicBezTo>
                      <a:pt x="30" y="3"/>
                      <a:pt x="29" y="10"/>
                      <a:pt x="27" y="5"/>
                    </a:cubicBezTo>
                    <a:cubicBezTo>
                      <a:pt x="26" y="2"/>
                      <a:pt x="24" y="3"/>
                      <a:pt x="18" y="3"/>
                    </a:cubicBezTo>
                    <a:cubicBezTo>
                      <a:pt x="12" y="5"/>
                      <a:pt x="8" y="7"/>
                      <a:pt x="8" y="7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3" y="75"/>
                      <a:pt x="6" y="84"/>
                      <a:pt x="5" y="88"/>
                    </a:cubicBezTo>
                    <a:cubicBezTo>
                      <a:pt x="3" y="89"/>
                      <a:pt x="3" y="94"/>
                      <a:pt x="6" y="94"/>
                    </a:cubicBezTo>
                    <a:cubicBezTo>
                      <a:pt x="9" y="92"/>
                      <a:pt x="11" y="95"/>
                      <a:pt x="17" y="89"/>
                    </a:cubicBezTo>
                    <a:cubicBezTo>
                      <a:pt x="21" y="83"/>
                      <a:pt x="20" y="72"/>
                      <a:pt x="30" y="80"/>
                    </a:cubicBezTo>
                    <a:cubicBezTo>
                      <a:pt x="41" y="86"/>
                      <a:pt x="43" y="80"/>
                      <a:pt x="46" y="75"/>
                    </a:cubicBezTo>
                    <a:cubicBezTo>
                      <a:pt x="47" y="69"/>
                      <a:pt x="53" y="70"/>
                      <a:pt x="55" y="63"/>
                    </a:cubicBezTo>
                    <a:cubicBezTo>
                      <a:pt x="56" y="56"/>
                      <a:pt x="61" y="58"/>
                      <a:pt x="62" y="53"/>
                    </a:cubicBezTo>
                    <a:cubicBezTo>
                      <a:pt x="64" y="49"/>
                      <a:pt x="68" y="50"/>
                      <a:pt x="73" y="46"/>
                    </a:cubicBezTo>
                    <a:cubicBezTo>
                      <a:pt x="72" y="41"/>
                      <a:pt x="70" y="41"/>
                      <a:pt x="65" y="39"/>
                    </a:cubicBezTo>
                    <a:cubicBezTo>
                      <a:pt x="62" y="38"/>
                      <a:pt x="59" y="35"/>
                      <a:pt x="61" y="30"/>
                    </a:cubicBezTo>
                    <a:cubicBezTo>
                      <a:pt x="61" y="25"/>
                      <a:pt x="58" y="30"/>
                      <a:pt x="58" y="25"/>
                    </a:cubicBezTo>
                    <a:cubicBezTo>
                      <a:pt x="58" y="22"/>
                      <a:pt x="49" y="22"/>
                      <a:pt x="47" y="16"/>
                    </a:cubicBezTo>
                    <a:cubicBezTo>
                      <a:pt x="46" y="11"/>
                      <a:pt x="43" y="8"/>
                      <a:pt x="41" y="0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204" name="Freeform 104"/>
              <p:cNvSpPr>
                <a:spLocks/>
              </p:cNvSpPr>
              <p:nvPr/>
            </p:nvSpPr>
            <p:spPr bwMode="auto">
              <a:xfrm>
                <a:off x="3090" y="3368"/>
                <a:ext cx="124" cy="134"/>
              </a:xfrm>
              <a:custGeom>
                <a:avLst/>
                <a:gdLst/>
                <a:ahLst/>
                <a:cxnLst>
                  <a:cxn ang="0">
                    <a:pos x="0" y="22"/>
                  </a:cxn>
                  <a:cxn ang="0">
                    <a:pos x="6" y="38"/>
                  </a:cxn>
                  <a:cxn ang="0">
                    <a:pos x="17" y="47"/>
                  </a:cxn>
                  <a:cxn ang="0">
                    <a:pos x="20" y="52"/>
                  </a:cxn>
                  <a:cxn ang="0">
                    <a:pos x="24" y="61"/>
                  </a:cxn>
                  <a:cxn ang="0">
                    <a:pos x="32" y="67"/>
                  </a:cxn>
                  <a:cxn ang="0">
                    <a:pos x="43" y="69"/>
                  </a:cxn>
                  <a:cxn ang="0">
                    <a:pos x="47" y="69"/>
                  </a:cxn>
                  <a:cxn ang="0">
                    <a:pos x="55" y="59"/>
                  </a:cxn>
                  <a:cxn ang="0">
                    <a:pos x="61" y="47"/>
                  </a:cxn>
                  <a:cxn ang="0">
                    <a:pos x="59" y="38"/>
                  </a:cxn>
                  <a:cxn ang="0">
                    <a:pos x="59" y="33"/>
                  </a:cxn>
                  <a:cxn ang="0">
                    <a:pos x="61" y="17"/>
                  </a:cxn>
                  <a:cxn ang="0">
                    <a:pos x="59" y="11"/>
                  </a:cxn>
                  <a:cxn ang="0">
                    <a:pos x="50" y="7"/>
                  </a:cxn>
                  <a:cxn ang="0">
                    <a:pos x="41" y="0"/>
                  </a:cxn>
                  <a:cxn ang="0">
                    <a:pos x="31" y="3"/>
                  </a:cxn>
                  <a:cxn ang="0">
                    <a:pos x="26" y="11"/>
                  </a:cxn>
                  <a:cxn ang="0">
                    <a:pos x="14" y="24"/>
                  </a:cxn>
                  <a:cxn ang="0">
                    <a:pos x="6" y="24"/>
                  </a:cxn>
                  <a:cxn ang="0">
                    <a:pos x="0" y="22"/>
                  </a:cxn>
                </a:cxnLst>
                <a:rect l="0" t="0" r="r" b="b"/>
                <a:pathLst>
                  <a:path w="64" h="69">
                    <a:moveTo>
                      <a:pt x="0" y="22"/>
                    </a:moveTo>
                    <a:cubicBezTo>
                      <a:pt x="2" y="30"/>
                      <a:pt x="5" y="33"/>
                      <a:pt x="6" y="38"/>
                    </a:cubicBezTo>
                    <a:cubicBezTo>
                      <a:pt x="8" y="44"/>
                      <a:pt x="17" y="44"/>
                      <a:pt x="17" y="47"/>
                    </a:cubicBezTo>
                    <a:cubicBezTo>
                      <a:pt x="17" y="52"/>
                      <a:pt x="20" y="47"/>
                      <a:pt x="20" y="52"/>
                    </a:cubicBezTo>
                    <a:cubicBezTo>
                      <a:pt x="18" y="56"/>
                      <a:pt x="21" y="59"/>
                      <a:pt x="24" y="61"/>
                    </a:cubicBezTo>
                    <a:cubicBezTo>
                      <a:pt x="29" y="63"/>
                      <a:pt x="31" y="63"/>
                      <a:pt x="32" y="67"/>
                    </a:cubicBezTo>
                    <a:cubicBezTo>
                      <a:pt x="37" y="66"/>
                      <a:pt x="40" y="69"/>
                      <a:pt x="43" y="69"/>
                    </a:cubicBezTo>
                    <a:cubicBezTo>
                      <a:pt x="44" y="67"/>
                      <a:pt x="46" y="69"/>
                      <a:pt x="47" y="69"/>
                    </a:cubicBezTo>
                    <a:cubicBezTo>
                      <a:pt x="47" y="69"/>
                      <a:pt x="53" y="63"/>
                      <a:pt x="55" y="59"/>
                    </a:cubicBezTo>
                    <a:cubicBezTo>
                      <a:pt x="58" y="56"/>
                      <a:pt x="55" y="55"/>
                      <a:pt x="61" y="47"/>
                    </a:cubicBezTo>
                    <a:cubicBezTo>
                      <a:pt x="64" y="41"/>
                      <a:pt x="58" y="42"/>
                      <a:pt x="59" y="38"/>
                    </a:cubicBezTo>
                    <a:cubicBezTo>
                      <a:pt x="61" y="35"/>
                      <a:pt x="58" y="33"/>
                      <a:pt x="59" y="33"/>
                    </a:cubicBezTo>
                    <a:cubicBezTo>
                      <a:pt x="61" y="33"/>
                      <a:pt x="62" y="21"/>
                      <a:pt x="61" y="17"/>
                    </a:cubicBezTo>
                    <a:cubicBezTo>
                      <a:pt x="59" y="13"/>
                      <a:pt x="62" y="13"/>
                      <a:pt x="59" y="11"/>
                    </a:cubicBezTo>
                    <a:cubicBezTo>
                      <a:pt x="56" y="8"/>
                      <a:pt x="55" y="10"/>
                      <a:pt x="50" y="7"/>
                    </a:cubicBezTo>
                    <a:cubicBezTo>
                      <a:pt x="46" y="2"/>
                      <a:pt x="40" y="8"/>
                      <a:pt x="41" y="0"/>
                    </a:cubicBezTo>
                    <a:cubicBezTo>
                      <a:pt x="38" y="2"/>
                      <a:pt x="35" y="0"/>
                      <a:pt x="31" y="3"/>
                    </a:cubicBezTo>
                    <a:cubicBezTo>
                      <a:pt x="26" y="7"/>
                      <a:pt x="31" y="10"/>
                      <a:pt x="26" y="11"/>
                    </a:cubicBezTo>
                    <a:cubicBezTo>
                      <a:pt x="20" y="14"/>
                      <a:pt x="17" y="19"/>
                      <a:pt x="14" y="24"/>
                    </a:cubicBezTo>
                    <a:cubicBezTo>
                      <a:pt x="11" y="28"/>
                      <a:pt x="9" y="22"/>
                      <a:pt x="6" y="24"/>
                    </a:cubicBezTo>
                    <a:cubicBezTo>
                      <a:pt x="5" y="25"/>
                      <a:pt x="5" y="22"/>
                      <a:pt x="0" y="22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205" name="Freeform 105"/>
              <p:cNvSpPr>
                <a:spLocks/>
              </p:cNvSpPr>
              <p:nvPr/>
            </p:nvSpPr>
            <p:spPr bwMode="auto">
              <a:xfrm>
                <a:off x="2955" y="3496"/>
                <a:ext cx="254" cy="258"/>
              </a:xfrm>
              <a:custGeom>
                <a:avLst/>
                <a:gdLst/>
                <a:ahLst/>
                <a:cxnLst>
                  <a:cxn ang="0">
                    <a:pos x="102" y="1"/>
                  </a:cxn>
                  <a:cxn ang="0">
                    <a:pos x="113" y="3"/>
                  </a:cxn>
                  <a:cxn ang="0">
                    <a:pos x="117" y="3"/>
                  </a:cxn>
                  <a:cxn ang="0">
                    <a:pos x="123" y="40"/>
                  </a:cxn>
                  <a:cxn ang="0">
                    <a:pos x="114" y="43"/>
                  </a:cxn>
                  <a:cxn ang="0">
                    <a:pos x="122" y="54"/>
                  </a:cxn>
                  <a:cxn ang="0">
                    <a:pos x="125" y="48"/>
                  </a:cxn>
                  <a:cxn ang="0">
                    <a:pos x="131" y="48"/>
                  </a:cxn>
                  <a:cxn ang="0">
                    <a:pos x="116" y="81"/>
                  </a:cxn>
                  <a:cxn ang="0">
                    <a:pos x="102" y="101"/>
                  </a:cxn>
                  <a:cxn ang="0">
                    <a:pos x="84" y="119"/>
                  </a:cxn>
                  <a:cxn ang="0">
                    <a:pos x="73" y="123"/>
                  </a:cxn>
                  <a:cxn ang="0">
                    <a:pos x="67" y="124"/>
                  </a:cxn>
                  <a:cxn ang="0">
                    <a:pos x="56" y="124"/>
                  </a:cxn>
                  <a:cxn ang="0">
                    <a:pos x="47" y="124"/>
                  </a:cxn>
                  <a:cxn ang="0">
                    <a:pos x="41" y="127"/>
                  </a:cxn>
                  <a:cxn ang="0">
                    <a:pos x="34" y="129"/>
                  </a:cxn>
                  <a:cxn ang="0">
                    <a:pos x="29" y="132"/>
                  </a:cxn>
                  <a:cxn ang="0">
                    <a:pos x="24" y="132"/>
                  </a:cxn>
                  <a:cxn ang="0">
                    <a:pos x="23" y="129"/>
                  </a:cxn>
                  <a:cxn ang="0">
                    <a:pos x="20" y="126"/>
                  </a:cxn>
                  <a:cxn ang="0">
                    <a:pos x="17" y="126"/>
                  </a:cxn>
                  <a:cxn ang="0">
                    <a:pos x="15" y="123"/>
                  </a:cxn>
                  <a:cxn ang="0">
                    <a:pos x="12" y="116"/>
                  </a:cxn>
                  <a:cxn ang="0">
                    <a:pos x="12" y="110"/>
                  </a:cxn>
                  <a:cxn ang="0">
                    <a:pos x="11" y="95"/>
                  </a:cxn>
                  <a:cxn ang="0">
                    <a:pos x="0" y="67"/>
                  </a:cxn>
                  <a:cxn ang="0">
                    <a:pos x="6" y="62"/>
                  </a:cxn>
                  <a:cxn ang="0">
                    <a:pos x="11" y="70"/>
                  </a:cxn>
                  <a:cxn ang="0">
                    <a:pos x="20" y="70"/>
                  </a:cxn>
                  <a:cxn ang="0">
                    <a:pos x="29" y="65"/>
                  </a:cxn>
                  <a:cxn ang="0">
                    <a:pos x="29" y="28"/>
                  </a:cxn>
                  <a:cxn ang="0">
                    <a:pos x="34" y="43"/>
                  </a:cxn>
                  <a:cxn ang="0">
                    <a:pos x="35" y="50"/>
                  </a:cxn>
                  <a:cxn ang="0">
                    <a:pos x="46" y="45"/>
                  </a:cxn>
                  <a:cxn ang="0">
                    <a:pos x="59" y="36"/>
                  </a:cxn>
                  <a:cxn ang="0">
                    <a:pos x="75" y="31"/>
                  </a:cxn>
                  <a:cxn ang="0">
                    <a:pos x="84" y="19"/>
                  </a:cxn>
                  <a:cxn ang="0">
                    <a:pos x="91" y="9"/>
                  </a:cxn>
                  <a:cxn ang="0">
                    <a:pos x="102" y="1"/>
                  </a:cxn>
                </a:cxnLst>
                <a:rect l="0" t="0" r="r" b="b"/>
                <a:pathLst>
                  <a:path w="131" h="133">
                    <a:moveTo>
                      <a:pt x="102" y="1"/>
                    </a:moveTo>
                    <a:cubicBezTo>
                      <a:pt x="107" y="0"/>
                      <a:pt x="110" y="3"/>
                      <a:pt x="113" y="3"/>
                    </a:cubicBezTo>
                    <a:cubicBezTo>
                      <a:pt x="114" y="1"/>
                      <a:pt x="116" y="3"/>
                      <a:pt x="117" y="3"/>
                    </a:cubicBezTo>
                    <a:cubicBezTo>
                      <a:pt x="120" y="11"/>
                      <a:pt x="125" y="31"/>
                      <a:pt x="123" y="40"/>
                    </a:cubicBezTo>
                    <a:cubicBezTo>
                      <a:pt x="117" y="36"/>
                      <a:pt x="116" y="39"/>
                      <a:pt x="114" y="43"/>
                    </a:cubicBezTo>
                    <a:cubicBezTo>
                      <a:pt x="113" y="50"/>
                      <a:pt x="119" y="54"/>
                      <a:pt x="122" y="54"/>
                    </a:cubicBezTo>
                    <a:cubicBezTo>
                      <a:pt x="125" y="54"/>
                      <a:pt x="122" y="48"/>
                      <a:pt x="125" y="48"/>
                    </a:cubicBezTo>
                    <a:cubicBezTo>
                      <a:pt x="131" y="48"/>
                      <a:pt x="131" y="48"/>
                      <a:pt x="131" y="48"/>
                    </a:cubicBezTo>
                    <a:cubicBezTo>
                      <a:pt x="128" y="74"/>
                      <a:pt x="123" y="62"/>
                      <a:pt x="116" y="81"/>
                    </a:cubicBezTo>
                    <a:cubicBezTo>
                      <a:pt x="108" y="98"/>
                      <a:pt x="105" y="95"/>
                      <a:pt x="102" y="101"/>
                    </a:cubicBezTo>
                    <a:cubicBezTo>
                      <a:pt x="94" y="112"/>
                      <a:pt x="87" y="116"/>
                      <a:pt x="84" y="119"/>
                    </a:cubicBezTo>
                    <a:cubicBezTo>
                      <a:pt x="79" y="123"/>
                      <a:pt x="73" y="119"/>
                      <a:pt x="73" y="123"/>
                    </a:cubicBezTo>
                    <a:cubicBezTo>
                      <a:pt x="75" y="126"/>
                      <a:pt x="69" y="121"/>
                      <a:pt x="67" y="124"/>
                    </a:cubicBezTo>
                    <a:cubicBezTo>
                      <a:pt x="64" y="129"/>
                      <a:pt x="58" y="123"/>
                      <a:pt x="56" y="124"/>
                    </a:cubicBezTo>
                    <a:cubicBezTo>
                      <a:pt x="53" y="126"/>
                      <a:pt x="50" y="123"/>
                      <a:pt x="47" y="124"/>
                    </a:cubicBezTo>
                    <a:cubicBezTo>
                      <a:pt x="44" y="124"/>
                      <a:pt x="46" y="126"/>
                      <a:pt x="41" y="127"/>
                    </a:cubicBezTo>
                    <a:cubicBezTo>
                      <a:pt x="37" y="129"/>
                      <a:pt x="38" y="127"/>
                      <a:pt x="34" y="129"/>
                    </a:cubicBezTo>
                    <a:cubicBezTo>
                      <a:pt x="29" y="129"/>
                      <a:pt x="31" y="133"/>
                      <a:pt x="29" y="132"/>
                    </a:cubicBezTo>
                    <a:cubicBezTo>
                      <a:pt x="28" y="132"/>
                      <a:pt x="26" y="133"/>
                      <a:pt x="24" y="132"/>
                    </a:cubicBezTo>
                    <a:cubicBezTo>
                      <a:pt x="24" y="130"/>
                      <a:pt x="23" y="132"/>
                      <a:pt x="23" y="129"/>
                    </a:cubicBezTo>
                    <a:cubicBezTo>
                      <a:pt x="23" y="126"/>
                      <a:pt x="20" y="130"/>
                      <a:pt x="20" y="126"/>
                    </a:cubicBezTo>
                    <a:cubicBezTo>
                      <a:pt x="20" y="124"/>
                      <a:pt x="17" y="124"/>
                      <a:pt x="17" y="126"/>
                    </a:cubicBezTo>
                    <a:cubicBezTo>
                      <a:pt x="15" y="129"/>
                      <a:pt x="14" y="124"/>
                      <a:pt x="15" y="123"/>
                    </a:cubicBezTo>
                    <a:cubicBezTo>
                      <a:pt x="17" y="121"/>
                      <a:pt x="15" y="119"/>
                      <a:pt x="12" y="116"/>
                    </a:cubicBezTo>
                    <a:cubicBezTo>
                      <a:pt x="9" y="112"/>
                      <a:pt x="11" y="109"/>
                      <a:pt x="12" y="110"/>
                    </a:cubicBezTo>
                    <a:cubicBezTo>
                      <a:pt x="14" y="112"/>
                      <a:pt x="18" y="105"/>
                      <a:pt x="11" y="95"/>
                    </a:cubicBezTo>
                    <a:cubicBezTo>
                      <a:pt x="3" y="81"/>
                      <a:pt x="6" y="74"/>
                      <a:pt x="0" y="67"/>
                    </a:cubicBezTo>
                    <a:cubicBezTo>
                      <a:pt x="5" y="65"/>
                      <a:pt x="3" y="59"/>
                      <a:pt x="6" y="62"/>
                    </a:cubicBezTo>
                    <a:cubicBezTo>
                      <a:pt x="9" y="65"/>
                      <a:pt x="5" y="67"/>
                      <a:pt x="11" y="70"/>
                    </a:cubicBezTo>
                    <a:cubicBezTo>
                      <a:pt x="15" y="71"/>
                      <a:pt x="18" y="68"/>
                      <a:pt x="20" y="70"/>
                    </a:cubicBezTo>
                    <a:cubicBezTo>
                      <a:pt x="21" y="71"/>
                      <a:pt x="24" y="67"/>
                      <a:pt x="29" y="65"/>
                    </a:cubicBezTo>
                    <a:cubicBezTo>
                      <a:pt x="29" y="28"/>
                      <a:pt x="29" y="28"/>
                      <a:pt x="29" y="28"/>
                    </a:cubicBezTo>
                    <a:cubicBezTo>
                      <a:pt x="32" y="31"/>
                      <a:pt x="35" y="40"/>
                      <a:pt x="34" y="43"/>
                    </a:cubicBezTo>
                    <a:cubicBezTo>
                      <a:pt x="32" y="45"/>
                      <a:pt x="32" y="50"/>
                      <a:pt x="35" y="50"/>
                    </a:cubicBezTo>
                    <a:cubicBezTo>
                      <a:pt x="38" y="48"/>
                      <a:pt x="40" y="51"/>
                      <a:pt x="46" y="45"/>
                    </a:cubicBezTo>
                    <a:cubicBezTo>
                      <a:pt x="50" y="39"/>
                      <a:pt x="49" y="28"/>
                      <a:pt x="59" y="36"/>
                    </a:cubicBezTo>
                    <a:cubicBezTo>
                      <a:pt x="70" y="42"/>
                      <a:pt x="72" y="36"/>
                      <a:pt x="75" y="31"/>
                    </a:cubicBezTo>
                    <a:cubicBezTo>
                      <a:pt x="76" y="25"/>
                      <a:pt x="82" y="26"/>
                      <a:pt x="84" y="19"/>
                    </a:cubicBezTo>
                    <a:cubicBezTo>
                      <a:pt x="85" y="12"/>
                      <a:pt x="90" y="14"/>
                      <a:pt x="91" y="9"/>
                    </a:cubicBezTo>
                    <a:cubicBezTo>
                      <a:pt x="93" y="5"/>
                      <a:pt x="98" y="6"/>
                      <a:pt x="102" y="1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206" name="Freeform 106"/>
              <p:cNvSpPr>
                <a:spLocks/>
              </p:cNvSpPr>
              <p:nvPr/>
            </p:nvSpPr>
            <p:spPr bwMode="auto">
              <a:xfrm>
                <a:off x="3114" y="3618"/>
                <a:ext cx="44" cy="53"/>
              </a:xfrm>
              <a:custGeom>
                <a:avLst/>
                <a:gdLst/>
                <a:ahLst/>
                <a:cxnLst>
                  <a:cxn ang="0">
                    <a:pos x="8" y="25"/>
                  </a:cxn>
                  <a:cxn ang="0">
                    <a:pos x="3" y="13"/>
                  </a:cxn>
                  <a:cxn ang="0">
                    <a:pos x="15" y="3"/>
                  </a:cxn>
                  <a:cxn ang="0">
                    <a:pos x="20" y="14"/>
                  </a:cxn>
                  <a:cxn ang="0">
                    <a:pos x="11" y="22"/>
                  </a:cxn>
                  <a:cxn ang="0">
                    <a:pos x="8" y="25"/>
                  </a:cxn>
                </a:cxnLst>
                <a:rect l="0" t="0" r="r" b="b"/>
                <a:pathLst>
                  <a:path w="23" h="27">
                    <a:moveTo>
                      <a:pt x="8" y="25"/>
                    </a:moveTo>
                    <a:cubicBezTo>
                      <a:pt x="5" y="21"/>
                      <a:pt x="0" y="18"/>
                      <a:pt x="3" y="13"/>
                    </a:cubicBezTo>
                    <a:cubicBezTo>
                      <a:pt x="6" y="8"/>
                      <a:pt x="14" y="0"/>
                      <a:pt x="15" y="3"/>
                    </a:cubicBezTo>
                    <a:cubicBezTo>
                      <a:pt x="18" y="7"/>
                      <a:pt x="23" y="8"/>
                      <a:pt x="20" y="14"/>
                    </a:cubicBezTo>
                    <a:cubicBezTo>
                      <a:pt x="18" y="19"/>
                      <a:pt x="12" y="19"/>
                      <a:pt x="11" y="22"/>
                    </a:cubicBezTo>
                    <a:cubicBezTo>
                      <a:pt x="9" y="25"/>
                      <a:pt x="9" y="27"/>
                      <a:pt x="8" y="25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207" name="Freeform 107"/>
              <p:cNvSpPr>
                <a:spLocks/>
              </p:cNvSpPr>
              <p:nvPr/>
            </p:nvSpPr>
            <p:spPr bwMode="auto">
              <a:xfrm>
                <a:off x="3174" y="3564"/>
                <a:ext cx="23" cy="37"/>
              </a:xfrm>
              <a:custGeom>
                <a:avLst/>
                <a:gdLst/>
                <a:ahLst/>
                <a:cxnLst>
                  <a:cxn ang="0">
                    <a:pos x="10" y="5"/>
                  </a:cxn>
                  <a:cxn ang="0">
                    <a:pos x="12" y="13"/>
                  </a:cxn>
                  <a:cxn ang="0">
                    <a:pos x="9" y="19"/>
                  </a:cxn>
                  <a:cxn ang="0">
                    <a:pos x="1" y="8"/>
                  </a:cxn>
                  <a:cxn ang="0">
                    <a:pos x="10" y="5"/>
                  </a:cxn>
                </a:cxnLst>
                <a:rect l="0" t="0" r="r" b="b"/>
                <a:pathLst>
                  <a:path w="12" h="19">
                    <a:moveTo>
                      <a:pt x="10" y="5"/>
                    </a:moveTo>
                    <a:cubicBezTo>
                      <a:pt x="12" y="13"/>
                      <a:pt x="12" y="13"/>
                      <a:pt x="12" y="13"/>
                    </a:cubicBezTo>
                    <a:cubicBezTo>
                      <a:pt x="9" y="13"/>
                      <a:pt x="12" y="19"/>
                      <a:pt x="9" y="19"/>
                    </a:cubicBezTo>
                    <a:cubicBezTo>
                      <a:pt x="6" y="19"/>
                      <a:pt x="0" y="15"/>
                      <a:pt x="1" y="8"/>
                    </a:cubicBezTo>
                    <a:cubicBezTo>
                      <a:pt x="3" y="4"/>
                      <a:pt x="4" y="0"/>
                      <a:pt x="10" y="5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208" name="Freeform 108"/>
              <p:cNvSpPr>
                <a:spLocks/>
              </p:cNvSpPr>
              <p:nvPr/>
            </p:nvSpPr>
            <p:spPr bwMode="auto">
              <a:xfrm>
                <a:off x="3203" y="3252"/>
                <a:ext cx="54" cy="151"/>
              </a:xfrm>
              <a:custGeom>
                <a:avLst/>
                <a:gdLst/>
                <a:ahLst/>
                <a:cxnLst>
                  <a:cxn ang="0">
                    <a:pos x="4" y="45"/>
                  </a:cxn>
                  <a:cxn ang="0">
                    <a:pos x="9" y="50"/>
                  </a:cxn>
                  <a:cxn ang="0">
                    <a:pos x="15" y="58"/>
                  </a:cxn>
                  <a:cxn ang="0">
                    <a:pos x="15" y="67"/>
                  </a:cxn>
                  <a:cxn ang="0">
                    <a:pos x="19" y="76"/>
                  </a:cxn>
                  <a:cxn ang="0">
                    <a:pos x="21" y="72"/>
                  </a:cxn>
                  <a:cxn ang="0">
                    <a:pos x="24" y="67"/>
                  </a:cxn>
                  <a:cxn ang="0">
                    <a:pos x="25" y="59"/>
                  </a:cxn>
                  <a:cxn ang="0">
                    <a:pos x="22" y="47"/>
                  </a:cxn>
                  <a:cxn ang="0">
                    <a:pos x="15" y="37"/>
                  </a:cxn>
                  <a:cxn ang="0">
                    <a:pos x="15" y="25"/>
                  </a:cxn>
                  <a:cxn ang="0">
                    <a:pos x="16" y="20"/>
                  </a:cxn>
                  <a:cxn ang="0">
                    <a:pos x="15" y="11"/>
                  </a:cxn>
                  <a:cxn ang="0">
                    <a:pos x="10" y="2"/>
                  </a:cxn>
                  <a:cxn ang="0">
                    <a:pos x="3" y="0"/>
                  </a:cxn>
                  <a:cxn ang="0">
                    <a:pos x="6" y="3"/>
                  </a:cxn>
                  <a:cxn ang="0">
                    <a:pos x="6" y="8"/>
                  </a:cxn>
                  <a:cxn ang="0">
                    <a:pos x="7" y="14"/>
                  </a:cxn>
                  <a:cxn ang="0">
                    <a:pos x="6" y="19"/>
                  </a:cxn>
                  <a:cxn ang="0">
                    <a:pos x="6" y="25"/>
                  </a:cxn>
                  <a:cxn ang="0">
                    <a:pos x="6" y="31"/>
                  </a:cxn>
                  <a:cxn ang="0">
                    <a:pos x="1" y="41"/>
                  </a:cxn>
                  <a:cxn ang="0">
                    <a:pos x="4" y="45"/>
                  </a:cxn>
                </a:cxnLst>
                <a:rect l="0" t="0" r="r" b="b"/>
                <a:pathLst>
                  <a:path w="28" h="78">
                    <a:moveTo>
                      <a:pt x="4" y="45"/>
                    </a:moveTo>
                    <a:cubicBezTo>
                      <a:pt x="6" y="48"/>
                      <a:pt x="7" y="51"/>
                      <a:pt x="9" y="50"/>
                    </a:cubicBezTo>
                    <a:cubicBezTo>
                      <a:pt x="15" y="48"/>
                      <a:pt x="16" y="51"/>
                      <a:pt x="15" y="58"/>
                    </a:cubicBezTo>
                    <a:cubicBezTo>
                      <a:pt x="15" y="64"/>
                      <a:pt x="10" y="62"/>
                      <a:pt x="15" y="67"/>
                    </a:cubicBezTo>
                    <a:cubicBezTo>
                      <a:pt x="19" y="73"/>
                      <a:pt x="18" y="76"/>
                      <a:pt x="19" y="76"/>
                    </a:cubicBezTo>
                    <a:cubicBezTo>
                      <a:pt x="21" y="78"/>
                      <a:pt x="21" y="75"/>
                      <a:pt x="21" y="72"/>
                    </a:cubicBezTo>
                    <a:cubicBezTo>
                      <a:pt x="19" y="69"/>
                      <a:pt x="21" y="67"/>
                      <a:pt x="24" y="67"/>
                    </a:cubicBezTo>
                    <a:cubicBezTo>
                      <a:pt x="25" y="65"/>
                      <a:pt x="25" y="64"/>
                      <a:pt x="25" y="59"/>
                    </a:cubicBezTo>
                    <a:cubicBezTo>
                      <a:pt x="25" y="55"/>
                      <a:pt x="28" y="53"/>
                      <a:pt x="22" y="47"/>
                    </a:cubicBezTo>
                    <a:cubicBezTo>
                      <a:pt x="18" y="41"/>
                      <a:pt x="16" y="41"/>
                      <a:pt x="15" y="37"/>
                    </a:cubicBezTo>
                    <a:cubicBezTo>
                      <a:pt x="15" y="33"/>
                      <a:pt x="13" y="28"/>
                      <a:pt x="15" y="25"/>
                    </a:cubicBezTo>
                    <a:cubicBezTo>
                      <a:pt x="16" y="24"/>
                      <a:pt x="15" y="22"/>
                      <a:pt x="16" y="20"/>
                    </a:cubicBezTo>
                    <a:cubicBezTo>
                      <a:pt x="13" y="16"/>
                      <a:pt x="16" y="16"/>
                      <a:pt x="15" y="11"/>
                    </a:cubicBezTo>
                    <a:cubicBezTo>
                      <a:pt x="13" y="6"/>
                      <a:pt x="12" y="3"/>
                      <a:pt x="10" y="2"/>
                    </a:cubicBezTo>
                    <a:cubicBezTo>
                      <a:pt x="7" y="2"/>
                      <a:pt x="4" y="2"/>
                      <a:pt x="3" y="0"/>
                    </a:cubicBezTo>
                    <a:cubicBezTo>
                      <a:pt x="3" y="3"/>
                      <a:pt x="3" y="0"/>
                      <a:pt x="6" y="3"/>
                    </a:cubicBezTo>
                    <a:cubicBezTo>
                      <a:pt x="7" y="5"/>
                      <a:pt x="4" y="5"/>
                      <a:pt x="6" y="8"/>
                    </a:cubicBezTo>
                    <a:cubicBezTo>
                      <a:pt x="9" y="10"/>
                      <a:pt x="9" y="11"/>
                      <a:pt x="7" y="14"/>
                    </a:cubicBezTo>
                    <a:cubicBezTo>
                      <a:pt x="4" y="16"/>
                      <a:pt x="7" y="17"/>
                      <a:pt x="6" y="19"/>
                    </a:cubicBezTo>
                    <a:cubicBezTo>
                      <a:pt x="4" y="20"/>
                      <a:pt x="6" y="22"/>
                      <a:pt x="6" y="25"/>
                    </a:cubicBezTo>
                    <a:cubicBezTo>
                      <a:pt x="4" y="30"/>
                      <a:pt x="9" y="31"/>
                      <a:pt x="6" y="31"/>
                    </a:cubicBezTo>
                    <a:cubicBezTo>
                      <a:pt x="1" y="31"/>
                      <a:pt x="4" y="37"/>
                      <a:pt x="1" y="41"/>
                    </a:cubicBezTo>
                    <a:cubicBezTo>
                      <a:pt x="0" y="42"/>
                      <a:pt x="3" y="44"/>
                      <a:pt x="4" y="45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209" name="Freeform 109"/>
              <p:cNvSpPr>
                <a:spLocks/>
              </p:cNvSpPr>
              <p:nvPr/>
            </p:nvSpPr>
            <p:spPr bwMode="auto">
              <a:xfrm>
                <a:off x="2904" y="2621"/>
                <a:ext cx="171" cy="311"/>
              </a:xfrm>
              <a:custGeom>
                <a:avLst/>
                <a:gdLst/>
                <a:ahLst/>
                <a:cxnLst>
                  <a:cxn ang="0">
                    <a:pos x="18" y="159"/>
                  </a:cxn>
                  <a:cxn ang="0">
                    <a:pos x="26" y="157"/>
                  </a:cxn>
                  <a:cxn ang="0">
                    <a:pos x="31" y="157"/>
                  </a:cxn>
                  <a:cxn ang="0">
                    <a:pos x="46" y="151"/>
                  </a:cxn>
                  <a:cxn ang="0">
                    <a:pos x="46" y="145"/>
                  </a:cxn>
                  <a:cxn ang="0">
                    <a:pos x="62" y="138"/>
                  </a:cxn>
                  <a:cxn ang="0">
                    <a:pos x="67" y="129"/>
                  </a:cxn>
                  <a:cxn ang="0">
                    <a:pos x="77" y="126"/>
                  </a:cxn>
                  <a:cxn ang="0">
                    <a:pos x="74" y="118"/>
                  </a:cxn>
                  <a:cxn ang="0">
                    <a:pos x="73" y="110"/>
                  </a:cxn>
                  <a:cxn ang="0">
                    <a:pos x="68" y="109"/>
                  </a:cxn>
                  <a:cxn ang="0">
                    <a:pos x="71" y="100"/>
                  </a:cxn>
                  <a:cxn ang="0">
                    <a:pos x="73" y="92"/>
                  </a:cxn>
                  <a:cxn ang="0">
                    <a:pos x="76" y="87"/>
                  </a:cxn>
                  <a:cxn ang="0">
                    <a:pos x="77" y="82"/>
                  </a:cxn>
                  <a:cxn ang="0">
                    <a:pos x="84" y="78"/>
                  </a:cxn>
                  <a:cxn ang="0">
                    <a:pos x="85" y="76"/>
                  </a:cxn>
                  <a:cxn ang="0">
                    <a:pos x="85" y="40"/>
                  </a:cxn>
                  <a:cxn ang="0">
                    <a:pos x="23" y="0"/>
                  </a:cxn>
                  <a:cxn ang="0">
                    <a:pos x="14" y="5"/>
                  </a:cxn>
                  <a:cxn ang="0">
                    <a:pos x="18" y="27"/>
                  </a:cxn>
                  <a:cxn ang="0">
                    <a:pos x="20" y="44"/>
                  </a:cxn>
                  <a:cxn ang="0">
                    <a:pos x="17" y="68"/>
                  </a:cxn>
                  <a:cxn ang="0">
                    <a:pos x="3" y="98"/>
                  </a:cxn>
                  <a:cxn ang="0">
                    <a:pos x="8" y="104"/>
                  </a:cxn>
                  <a:cxn ang="0">
                    <a:pos x="12" y="107"/>
                  </a:cxn>
                  <a:cxn ang="0">
                    <a:pos x="14" y="114"/>
                  </a:cxn>
                  <a:cxn ang="0">
                    <a:pos x="20" y="134"/>
                  </a:cxn>
                  <a:cxn ang="0">
                    <a:pos x="11" y="135"/>
                  </a:cxn>
                  <a:cxn ang="0">
                    <a:pos x="8" y="140"/>
                  </a:cxn>
                  <a:cxn ang="0">
                    <a:pos x="17" y="152"/>
                  </a:cxn>
                  <a:cxn ang="0">
                    <a:pos x="18" y="159"/>
                  </a:cxn>
                </a:cxnLst>
                <a:rect l="0" t="0" r="r" b="b"/>
                <a:pathLst>
                  <a:path w="88" h="160">
                    <a:moveTo>
                      <a:pt x="18" y="159"/>
                    </a:moveTo>
                    <a:cubicBezTo>
                      <a:pt x="21" y="160"/>
                      <a:pt x="24" y="159"/>
                      <a:pt x="26" y="157"/>
                    </a:cubicBezTo>
                    <a:cubicBezTo>
                      <a:pt x="27" y="154"/>
                      <a:pt x="27" y="160"/>
                      <a:pt x="31" y="157"/>
                    </a:cubicBezTo>
                    <a:cubicBezTo>
                      <a:pt x="37" y="152"/>
                      <a:pt x="41" y="157"/>
                      <a:pt x="46" y="151"/>
                    </a:cubicBezTo>
                    <a:cubicBezTo>
                      <a:pt x="49" y="146"/>
                      <a:pt x="44" y="146"/>
                      <a:pt x="46" y="145"/>
                    </a:cubicBezTo>
                    <a:cubicBezTo>
                      <a:pt x="47" y="143"/>
                      <a:pt x="56" y="146"/>
                      <a:pt x="62" y="138"/>
                    </a:cubicBezTo>
                    <a:cubicBezTo>
                      <a:pt x="67" y="131"/>
                      <a:pt x="68" y="134"/>
                      <a:pt x="67" y="129"/>
                    </a:cubicBezTo>
                    <a:cubicBezTo>
                      <a:pt x="67" y="128"/>
                      <a:pt x="74" y="124"/>
                      <a:pt x="77" y="126"/>
                    </a:cubicBezTo>
                    <a:cubicBezTo>
                      <a:pt x="79" y="120"/>
                      <a:pt x="74" y="123"/>
                      <a:pt x="74" y="118"/>
                    </a:cubicBezTo>
                    <a:cubicBezTo>
                      <a:pt x="74" y="114"/>
                      <a:pt x="73" y="115"/>
                      <a:pt x="73" y="110"/>
                    </a:cubicBezTo>
                    <a:cubicBezTo>
                      <a:pt x="73" y="106"/>
                      <a:pt x="70" y="110"/>
                      <a:pt x="68" y="109"/>
                    </a:cubicBezTo>
                    <a:cubicBezTo>
                      <a:pt x="67" y="104"/>
                      <a:pt x="74" y="104"/>
                      <a:pt x="71" y="100"/>
                    </a:cubicBezTo>
                    <a:cubicBezTo>
                      <a:pt x="68" y="95"/>
                      <a:pt x="76" y="96"/>
                      <a:pt x="73" y="92"/>
                    </a:cubicBezTo>
                    <a:cubicBezTo>
                      <a:pt x="71" y="87"/>
                      <a:pt x="76" y="92"/>
                      <a:pt x="76" y="87"/>
                    </a:cubicBezTo>
                    <a:cubicBezTo>
                      <a:pt x="74" y="84"/>
                      <a:pt x="77" y="87"/>
                      <a:pt x="77" y="82"/>
                    </a:cubicBezTo>
                    <a:cubicBezTo>
                      <a:pt x="77" y="78"/>
                      <a:pt x="81" y="78"/>
                      <a:pt x="84" y="78"/>
                    </a:cubicBezTo>
                    <a:cubicBezTo>
                      <a:pt x="88" y="79"/>
                      <a:pt x="85" y="76"/>
                      <a:pt x="85" y="76"/>
                    </a:cubicBezTo>
                    <a:cubicBezTo>
                      <a:pt x="85" y="40"/>
                      <a:pt x="85" y="40"/>
                      <a:pt x="85" y="40"/>
                    </a:cubicBezTo>
                    <a:cubicBezTo>
                      <a:pt x="85" y="40"/>
                      <a:pt x="44" y="13"/>
                      <a:pt x="23" y="0"/>
                    </a:cubicBezTo>
                    <a:cubicBezTo>
                      <a:pt x="21" y="0"/>
                      <a:pt x="17" y="3"/>
                      <a:pt x="14" y="5"/>
                    </a:cubicBezTo>
                    <a:cubicBezTo>
                      <a:pt x="18" y="14"/>
                      <a:pt x="14" y="17"/>
                      <a:pt x="18" y="27"/>
                    </a:cubicBezTo>
                    <a:cubicBezTo>
                      <a:pt x="24" y="37"/>
                      <a:pt x="20" y="33"/>
                      <a:pt x="20" y="44"/>
                    </a:cubicBezTo>
                    <a:cubicBezTo>
                      <a:pt x="20" y="53"/>
                      <a:pt x="18" y="67"/>
                      <a:pt x="17" y="68"/>
                    </a:cubicBezTo>
                    <a:cubicBezTo>
                      <a:pt x="15" y="70"/>
                      <a:pt x="0" y="89"/>
                      <a:pt x="3" y="98"/>
                    </a:cubicBezTo>
                    <a:cubicBezTo>
                      <a:pt x="8" y="104"/>
                      <a:pt x="8" y="104"/>
                      <a:pt x="8" y="104"/>
                    </a:cubicBezTo>
                    <a:cubicBezTo>
                      <a:pt x="17" y="104"/>
                      <a:pt x="8" y="106"/>
                      <a:pt x="12" y="107"/>
                    </a:cubicBezTo>
                    <a:cubicBezTo>
                      <a:pt x="15" y="109"/>
                      <a:pt x="12" y="114"/>
                      <a:pt x="14" y="114"/>
                    </a:cubicBezTo>
                    <a:cubicBezTo>
                      <a:pt x="17" y="115"/>
                      <a:pt x="12" y="129"/>
                      <a:pt x="20" y="134"/>
                    </a:cubicBezTo>
                    <a:cubicBezTo>
                      <a:pt x="15" y="137"/>
                      <a:pt x="12" y="135"/>
                      <a:pt x="11" y="135"/>
                    </a:cubicBezTo>
                    <a:cubicBezTo>
                      <a:pt x="8" y="134"/>
                      <a:pt x="6" y="138"/>
                      <a:pt x="8" y="140"/>
                    </a:cubicBezTo>
                    <a:cubicBezTo>
                      <a:pt x="14" y="149"/>
                      <a:pt x="17" y="148"/>
                      <a:pt x="17" y="152"/>
                    </a:cubicBezTo>
                    <a:cubicBezTo>
                      <a:pt x="18" y="159"/>
                      <a:pt x="20" y="156"/>
                      <a:pt x="18" y="159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210" name="Freeform 110"/>
              <p:cNvSpPr>
                <a:spLocks/>
              </p:cNvSpPr>
              <p:nvPr/>
            </p:nvSpPr>
            <p:spPr bwMode="auto">
              <a:xfrm>
                <a:off x="2702" y="2621"/>
                <a:ext cx="251" cy="229"/>
              </a:xfrm>
              <a:custGeom>
                <a:avLst/>
                <a:gdLst/>
                <a:ahLst/>
                <a:cxnLst>
                  <a:cxn ang="0">
                    <a:pos x="32" y="44"/>
                  </a:cxn>
                  <a:cxn ang="0">
                    <a:pos x="32" y="72"/>
                  </a:cxn>
                  <a:cxn ang="0">
                    <a:pos x="29" y="79"/>
                  </a:cxn>
                  <a:cxn ang="0">
                    <a:pos x="26" y="81"/>
                  </a:cxn>
                  <a:cxn ang="0">
                    <a:pos x="14" y="82"/>
                  </a:cxn>
                  <a:cxn ang="0">
                    <a:pos x="2" y="86"/>
                  </a:cxn>
                  <a:cxn ang="0">
                    <a:pos x="3" y="95"/>
                  </a:cxn>
                  <a:cxn ang="0">
                    <a:pos x="6" y="100"/>
                  </a:cxn>
                  <a:cxn ang="0">
                    <a:pos x="8" y="101"/>
                  </a:cxn>
                  <a:cxn ang="0">
                    <a:pos x="8" y="104"/>
                  </a:cxn>
                  <a:cxn ang="0">
                    <a:pos x="14" y="109"/>
                  </a:cxn>
                  <a:cxn ang="0">
                    <a:pos x="17" y="112"/>
                  </a:cxn>
                  <a:cxn ang="0">
                    <a:pos x="19" y="117"/>
                  </a:cxn>
                  <a:cxn ang="0">
                    <a:pos x="20" y="112"/>
                  </a:cxn>
                  <a:cxn ang="0">
                    <a:pos x="23" y="112"/>
                  </a:cxn>
                  <a:cxn ang="0">
                    <a:pos x="28" y="118"/>
                  </a:cxn>
                  <a:cxn ang="0">
                    <a:pos x="31" y="109"/>
                  </a:cxn>
                  <a:cxn ang="0">
                    <a:pos x="32" y="100"/>
                  </a:cxn>
                  <a:cxn ang="0">
                    <a:pos x="40" y="98"/>
                  </a:cxn>
                  <a:cxn ang="0">
                    <a:pos x="45" y="96"/>
                  </a:cxn>
                  <a:cxn ang="0">
                    <a:pos x="52" y="103"/>
                  </a:cxn>
                  <a:cxn ang="0">
                    <a:pos x="63" y="101"/>
                  </a:cxn>
                  <a:cxn ang="0">
                    <a:pos x="72" y="107"/>
                  </a:cxn>
                  <a:cxn ang="0">
                    <a:pos x="84" y="101"/>
                  </a:cxn>
                  <a:cxn ang="0">
                    <a:pos x="100" y="103"/>
                  </a:cxn>
                  <a:cxn ang="0">
                    <a:pos x="107" y="98"/>
                  </a:cxn>
                  <a:cxn ang="0">
                    <a:pos x="121" y="68"/>
                  </a:cxn>
                  <a:cxn ang="0">
                    <a:pos x="124" y="44"/>
                  </a:cxn>
                  <a:cxn ang="0">
                    <a:pos x="123" y="27"/>
                  </a:cxn>
                  <a:cxn ang="0">
                    <a:pos x="118" y="5"/>
                  </a:cxn>
                  <a:cxn ang="0">
                    <a:pos x="110" y="6"/>
                  </a:cxn>
                  <a:cxn ang="0">
                    <a:pos x="95" y="0"/>
                  </a:cxn>
                  <a:cxn ang="0">
                    <a:pos x="60" y="27"/>
                  </a:cxn>
                  <a:cxn ang="0">
                    <a:pos x="32" y="44"/>
                  </a:cxn>
                </a:cxnLst>
                <a:rect l="0" t="0" r="r" b="b"/>
                <a:pathLst>
                  <a:path w="129" h="118">
                    <a:moveTo>
                      <a:pt x="32" y="44"/>
                    </a:moveTo>
                    <a:cubicBezTo>
                      <a:pt x="32" y="44"/>
                      <a:pt x="34" y="70"/>
                      <a:pt x="32" y="72"/>
                    </a:cubicBezTo>
                    <a:cubicBezTo>
                      <a:pt x="31" y="75"/>
                      <a:pt x="32" y="79"/>
                      <a:pt x="29" y="79"/>
                    </a:cubicBezTo>
                    <a:cubicBezTo>
                      <a:pt x="26" y="79"/>
                      <a:pt x="28" y="82"/>
                      <a:pt x="26" y="81"/>
                    </a:cubicBezTo>
                    <a:cubicBezTo>
                      <a:pt x="25" y="81"/>
                      <a:pt x="23" y="82"/>
                      <a:pt x="14" y="82"/>
                    </a:cubicBezTo>
                    <a:cubicBezTo>
                      <a:pt x="6" y="82"/>
                      <a:pt x="11" y="87"/>
                      <a:pt x="2" y="86"/>
                    </a:cubicBezTo>
                    <a:cubicBezTo>
                      <a:pt x="0" y="92"/>
                      <a:pt x="2" y="89"/>
                      <a:pt x="3" y="95"/>
                    </a:cubicBezTo>
                    <a:cubicBezTo>
                      <a:pt x="3" y="100"/>
                      <a:pt x="5" y="96"/>
                      <a:pt x="6" y="100"/>
                    </a:cubicBezTo>
                    <a:cubicBezTo>
                      <a:pt x="9" y="101"/>
                      <a:pt x="9" y="103"/>
                      <a:pt x="8" y="101"/>
                    </a:cubicBezTo>
                    <a:cubicBezTo>
                      <a:pt x="6" y="101"/>
                      <a:pt x="6" y="104"/>
                      <a:pt x="8" y="104"/>
                    </a:cubicBezTo>
                    <a:cubicBezTo>
                      <a:pt x="9" y="106"/>
                      <a:pt x="12" y="110"/>
                      <a:pt x="14" y="109"/>
                    </a:cubicBezTo>
                    <a:cubicBezTo>
                      <a:pt x="16" y="106"/>
                      <a:pt x="19" y="110"/>
                      <a:pt x="17" y="112"/>
                    </a:cubicBezTo>
                    <a:cubicBezTo>
                      <a:pt x="16" y="112"/>
                      <a:pt x="17" y="114"/>
                      <a:pt x="19" y="117"/>
                    </a:cubicBezTo>
                    <a:cubicBezTo>
                      <a:pt x="20" y="114"/>
                      <a:pt x="17" y="112"/>
                      <a:pt x="20" y="112"/>
                    </a:cubicBezTo>
                    <a:cubicBezTo>
                      <a:pt x="22" y="112"/>
                      <a:pt x="20" y="109"/>
                      <a:pt x="23" y="112"/>
                    </a:cubicBezTo>
                    <a:cubicBezTo>
                      <a:pt x="26" y="115"/>
                      <a:pt x="26" y="115"/>
                      <a:pt x="28" y="118"/>
                    </a:cubicBezTo>
                    <a:cubicBezTo>
                      <a:pt x="29" y="115"/>
                      <a:pt x="26" y="110"/>
                      <a:pt x="31" y="109"/>
                    </a:cubicBezTo>
                    <a:cubicBezTo>
                      <a:pt x="34" y="106"/>
                      <a:pt x="31" y="103"/>
                      <a:pt x="32" y="100"/>
                    </a:cubicBezTo>
                    <a:cubicBezTo>
                      <a:pt x="35" y="98"/>
                      <a:pt x="35" y="98"/>
                      <a:pt x="40" y="98"/>
                    </a:cubicBezTo>
                    <a:cubicBezTo>
                      <a:pt x="43" y="98"/>
                      <a:pt x="42" y="95"/>
                      <a:pt x="45" y="96"/>
                    </a:cubicBezTo>
                    <a:cubicBezTo>
                      <a:pt x="48" y="98"/>
                      <a:pt x="51" y="96"/>
                      <a:pt x="52" y="103"/>
                    </a:cubicBezTo>
                    <a:cubicBezTo>
                      <a:pt x="55" y="109"/>
                      <a:pt x="60" y="101"/>
                      <a:pt x="63" y="101"/>
                    </a:cubicBezTo>
                    <a:cubicBezTo>
                      <a:pt x="64" y="101"/>
                      <a:pt x="68" y="106"/>
                      <a:pt x="72" y="107"/>
                    </a:cubicBezTo>
                    <a:cubicBezTo>
                      <a:pt x="78" y="107"/>
                      <a:pt x="77" y="103"/>
                      <a:pt x="84" y="101"/>
                    </a:cubicBezTo>
                    <a:cubicBezTo>
                      <a:pt x="94" y="100"/>
                      <a:pt x="98" y="107"/>
                      <a:pt x="100" y="103"/>
                    </a:cubicBezTo>
                    <a:cubicBezTo>
                      <a:pt x="101" y="98"/>
                      <a:pt x="103" y="101"/>
                      <a:pt x="107" y="98"/>
                    </a:cubicBezTo>
                    <a:cubicBezTo>
                      <a:pt x="104" y="89"/>
                      <a:pt x="119" y="70"/>
                      <a:pt x="121" y="68"/>
                    </a:cubicBezTo>
                    <a:cubicBezTo>
                      <a:pt x="123" y="67"/>
                      <a:pt x="124" y="53"/>
                      <a:pt x="124" y="44"/>
                    </a:cubicBezTo>
                    <a:cubicBezTo>
                      <a:pt x="124" y="33"/>
                      <a:pt x="129" y="37"/>
                      <a:pt x="123" y="27"/>
                    </a:cubicBezTo>
                    <a:cubicBezTo>
                      <a:pt x="118" y="17"/>
                      <a:pt x="123" y="14"/>
                      <a:pt x="118" y="5"/>
                    </a:cubicBezTo>
                    <a:cubicBezTo>
                      <a:pt x="112" y="9"/>
                      <a:pt x="113" y="11"/>
                      <a:pt x="110" y="6"/>
                    </a:cubicBezTo>
                    <a:cubicBezTo>
                      <a:pt x="107" y="2"/>
                      <a:pt x="98" y="3"/>
                      <a:pt x="95" y="0"/>
                    </a:cubicBezTo>
                    <a:cubicBezTo>
                      <a:pt x="90" y="3"/>
                      <a:pt x="69" y="19"/>
                      <a:pt x="60" y="27"/>
                    </a:cubicBezTo>
                    <a:cubicBezTo>
                      <a:pt x="51" y="33"/>
                      <a:pt x="54" y="44"/>
                      <a:pt x="32" y="44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211" name="Freeform 111"/>
              <p:cNvSpPr>
                <a:spLocks/>
              </p:cNvSpPr>
              <p:nvPr/>
            </p:nvSpPr>
            <p:spPr bwMode="auto">
              <a:xfrm>
                <a:off x="2510" y="2590"/>
                <a:ext cx="258" cy="297"/>
              </a:xfrm>
              <a:custGeom>
                <a:avLst/>
                <a:gdLst/>
                <a:ahLst/>
                <a:cxnLst>
                  <a:cxn ang="0">
                    <a:pos x="101" y="101"/>
                  </a:cxn>
                  <a:cxn ang="0">
                    <a:pos x="113" y="98"/>
                  </a:cxn>
                  <a:cxn ang="0">
                    <a:pos x="126" y="97"/>
                  </a:cxn>
                  <a:cxn ang="0">
                    <a:pos x="129" y="95"/>
                  </a:cxn>
                  <a:cxn ang="0">
                    <a:pos x="132" y="87"/>
                  </a:cxn>
                  <a:cxn ang="0">
                    <a:pos x="132" y="59"/>
                  </a:cxn>
                  <a:cxn ang="0">
                    <a:pos x="124" y="59"/>
                  </a:cxn>
                  <a:cxn ang="0">
                    <a:pos x="121" y="51"/>
                  </a:cxn>
                  <a:cxn ang="0">
                    <a:pos x="115" y="48"/>
                  </a:cxn>
                  <a:cxn ang="0">
                    <a:pos x="110" y="44"/>
                  </a:cxn>
                  <a:cxn ang="0">
                    <a:pos x="107" y="39"/>
                  </a:cxn>
                  <a:cxn ang="0">
                    <a:pos x="61" y="0"/>
                  </a:cxn>
                  <a:cxn ang="0">
                    <a:pos x="46" y="0"/>
                  </a:cxn>
                  <a:cxn ang="0">
                    <a:pos x="54" y="86"/>
                  </a:cxn>
                  <a:cxn ang="0">
                    <a:pos x="55" y="97"/>
                  </a:cxn>
                  <a:cxn ang="0">
                    <a:pos x="26" y="97"/>
                  </a:cxn>
                  <a:cxn ang="0">
                    <a:pos x="23" y="97"/>
                  </a:cxn>
                  <a:cxn ang="0">
                    <a:pos x="16" y="97"/>
                  </a:cxn>
                  <a:cxn ang="0">
                    <a:pos x="11" y="100"/>
                  </a:cxn>
                  <a:cxn ang="0">
                    <a:pos x="5" y="97"/>
                  </a:cxn>
                  <a:cxn ang="0">
                    <a:pos x="2" y="104"/>
                  </a:cxn>
                  <a:cxn ang="0">
                    <a:pos x="3" y="111"/>
                  </a:cxn>
                  <a:cxn ang="0">
                    <a:pos x="3" y="115"/>
                  </a:cxn>
                  <a:cxn ang="0">
                    <a:pos x="8" y="120"/>
                  </a:cxn>
                  <a:cxn ang="0">
                    <a:pos x="8" y="126"/>
                  </a:cxn>
                  <a:cxn ang="0">
                    <a:pos x="11" y="129"/>
                  </a:cxn>
                  <a:cxn ang="0">
                    <a:pos x="13" y="131"/>
                  </a:cxn>
                  <a:cxn ang="0">
                    <a:pos x="20" y="129"/>
                  </a:cxn>
                  <a:cxn ang="0">
                    <a:pos x="23" y="128"/>
                  </a:cxn>
                  <a:cxn ang="0">
                    <a:pos x="26" y="126"/>
                  </a:cxn>
                  <a:cxn ang="0">
                    <a:pos x="28" y="131"/>
                  </a:cxn>
                  <a:cxn ang="0">
                    <a:pos x="29" y="134"/>
                  </a:cxn>
                  <a:cxn ang="0">
                    <a:pos x="31" y="137"/>
                  </a:cxn>
                  <a:cxn ang="0">
                    <a:pos x="31" y="140"/>
                  </a:cxn>
                  <a:cxn ang="0">
                    <a:pos x="32" y="145"/>
                  </a:cxn>
                  <a:cxn ang="0">
                    <a:pos x="35" y="150"/>
                  </a:cxn>
                  <a:cxn ang="0">
                    <a:pos x="45" y="148"/>
                  </a:cxn>
                  <a:cxn ang="0">
                    <a:pos x="49" y="146"/>
                  </a:cxn>
                  <a:cxn ang="0">
                    <a:pos x="55" y="146"/>
                  </a:cxn>
                  <a:cxn ang="0">
                    <a:pos x="55" y="140"/>
                  </a:cxn>
                  <a:cxn ang="0">
                    <a:pos x="57" y="132"/>
                  </a:cxn>
                  <a:cxn ang="0">
                    <a:pos x="63" y="129"/>
                  </a:cxn>
                  <a:cxn ang="0">
                    <a:pos x="63" y="125"/>
                  </a:cxn>
                  <a:cxn ang="0">
                    <a:pos x="66" y="122"/>
                  </a:cxn>
                  <a:cxn ang="0">
                    <a:pos x="66" y="117"/>
                  </a:cxn>
                  <a:cxn ang="0">
                    <a:pos x="69" y="118"/>
                  </a:cxn>
                  <a:cxn ang="0">
                    <a:pos x="72" y="115"/>
                  </a:cxn>
                  <a:cxn ang="0">
                    <a:pos x="77" y="114"/>
                  </a:cxn>
                  <a:cxn ang="0">
                    <a:pos x="81" y="109"/>
                  </a:cxn>
                  <a:cxn ang="0">
                    <a:pos x="86" y="104"/>
                  </a:cxn>
                  <a:cxn ang="0">
                    <a:pos x="95" y="100"/>
                  </a:cxn>
                  <a:cxn ang="0">
                    <a:pos x="98" y="101"/>
                  </a:cxn>
                  <a:cxn ang="0">
                    <a:pos x="101" y="101"/>
                  </a:cxn>
                </a:cxnLst>
                <a:rect l="0" t="0" r="r" b="b"/>
                <a:pathLst>
                  <a:path w="133" h="153">
                    <a:moveTo>
                      <a:pt x="101" y="101"/>
                    </a:moveTo>
                    <a:cubicBezTo>
                      <a:pt x="110" y="103"/>
                      <a:pt x="106" y="98"/>
                      <a:pt x="113" y="98"/>
                    </a:cubicBezTo>
                    <a:cubicBezTo>
                      <a:pt x="123" y="98"/>
                      <a:pt x="124" y="97"/>
                      <a:pt x="126" y="97"/>
                    </a:cubicBezTo>
                    <a:cubicBezTo>
                      <a:pt x="127" y="98"/>
                      <a:pt x="126" y="95"/>
                      <a:pt x="129" y="95"/>
                    </a:cubicBezTo>
                    <a:cubicBezTo>
                      <a:pt x="132" y="95"/>
                      <a:pt x="130" y="90"/>
                      <a:pt x="132" y="87"/>
                    </a:cubicBezTo>
                    <a:cubicBezTo>
                      <a:pt x="133" y="86"/>
                      <a:pt x="132" y="59"/>
                      <a:pt x="132" y="59"/>
                    </a:cubicBezTo>
                    <a:cubicBezTo>
                      <a:pt x="124" y="62"/>
                      <a:pt x="123" y="61"/>
                      <a:pt x="124" y="59"/>
                    </a:cubicBezTo>
                    <a:cubicBezTo>
                      <a:pt x="126" y="56"/>
                      <a:pt x="126" y="51"/>
                      <a:pt x="121" y="51"/>
                    </a:cubicBezTo>
                    <a:cubicBezTo>
                      <a:pt x="116" y="51"/>
                      <a:pt x="120" y="48"/>
                      <a:pt x="115" y="48"/>
                    </a:cubicBezTo>
                    <a:cubicBezTo>
                      <a:pt x="112" y="50"/>
                      <a:pt x="113" y="45"/>
                      <a:pt x="110" y="44"/>
                    </a:cubicBezTo>
                    <a:cubicBezTo>
                      <a:pt x="107" y="42"/>
                      <a:pt x="110" y="42"/>
                      <a:pt x="107" y="39"/>
                    </a:cubicBezTo>
                    <a:cubicBezTo>
                      <a:pt x="106" y="37"/>
                      <a:pt x="61" y="0"/>
                      <a:pt x="61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6" y="0"/>
                      <a:pt x="54" y="81"/>
                      <a:pt x="54" y="86"/>
                    </a:cubicBezTo>
                    <a:cubicBezTo>
                      <a:pt x="55" y="90"/>
                      <a:pt x="58" y="83"/>
                      <a:pt x="55" y="97"/>
                    </a:cubicBezTo>
                    <a:cubicBezTo>
                      <a:pt x="55" y="97"/>
                      <a:pt x="31" y="97"/>
                      <a:pt x="26" y="97"/>
                    </a:cubicBezTo>
                    <a:cubicBezTo>
                      <a:pt x="23" y="97"/>
                      <a:pt x="25" y="93"/>
                      <a:pt x="23" y="97"/>
                    </a:cubicBezTo>
                    <a:cubicBezTo>
                      <a:pt x="23" y="98"/>
                      <a:pt x="19" y="98"/>
                      <a:pt x="16" y="97"/>
                    </a:cubicBezTo>
                    <a:cubicBezTo>
                      <a:pt x="11" y="95"/>
                      <a:pt x="13" y="103"/>
                      <a:pt x="11" y="100"/>
                    </a:cubicBezTo>
                    <a:cubicBezTo>
                      <a:pt x="10" y="97"/>
                      <a:pt x="8" y="92"/>
                      <a:pt x="5" y="97"/>
                    </a:cubicBezTo>
                    <a:cubicBezTo>
                      <a:pt x="2" y="101"/>
                      <a:pt x="8" y="101"/>
                      <a:pt x="2" y="104"/>
                    </a:cubicBezTo>
                    <a:cubicBezTo>
                      <a:pt x="0" y="109"/>
                      <a:pt x="3" y="106"/>
                      <a:pt x="3" y="111"/>
                    </a:cubicBezTo>
                    <a:cubicBezTo>
                      <a:pt x="3" y="115"/>
                      <a:pt x="2" y="112"/>
                      <a:pt x="3" y="115"/>
                    </a:cubicBezTo>
                    <a:cubicBezTo>
                      <a:pt x="5" y="120"/>
                      <a:pt x="5" y="115"/>
                      <a:pt x="8" y="120"/>
                    </a:cubicBezTo>
                    <a:cubicBezTo>
                      <a:pt x="10" y="123"/>
                      <a:pt x="8" y="123"/>
                      <a:pt x="8" y="126"/>
                    </a:cubicBezTo>
                    <a:cubicBezTo>
                      <a:pt x="6" y="131"/>
                      <a:pt x="10" y="132"/>
                      <a:pt x="11" y="129"/>
                    </a:cubicBezTo>
                    <a:cubicBezTo>
                      <a:pt x="11" y="128"/>
                      <a:pt x="13" y="129"/>
                      <a:pt x="13" y="131"/>
                    </a:cubicBezTo>
                    <a:cubicBezTo>
                      <a:pt x="16" y="134"/>
                      <a:pt x="14" y="126"/>
                      <a:pt x="20" y="129"/>
                    </a:cubicBezTo>
                    <a:cubicBezTo>
                      <a:pt x="23" y="132"/>
                      <a:pt x="22" y="129"/>
                      <a:pt x="23" y="128"/>
                    </a:cubicBezTo>
                    <a:cubicBezTo>
                      <a:pt x="26" y="128"/>
                      <a:pt x="22" y="125"/>
                      <a:pt x="26" y="126"/>
                    </a:cubicBezTo>
                    <a:cubicBezTo>
                      <a:pt x="29" y="128"/>
                      <a:pt x="28" y="129"/>
                      <a:pt x="28" y="131"/>
                    </a:cubicBezTo>
                    <a:cubicBezTo>
                      <a:pt x="29" y="131"/>
                      <a:pt x="28" y="134"/>
                      <a:pt x="29" y="134"/>
                    </a:cubicBezTo>
                    <a:cubicBezTo>
                      <a:pt x="31" y="134"/>
                      <a:pt x="34" y="137"/>
                      <a:pt x="31" y="137"/>
                    </a:cubicBezTo>
                    <a:cubicBezTo>
                      <a:pt x="29" y="139"/>
                      <a:pt x="29" y="143"/>
                      <a:pt x="31" y="140"/>
                    </a:cubicBezTo>
                    <a:cubicBezTo>
                      <a:pt x="32" y="139"/>
                      <a:pt x="34" y="140"/>
                      <a:pt x="32" y="145"/>
                    </a:cubicBezTo>
                    <a:cubicBezTo>
                      <a:pt x="32" y="148"/>
                      <a:pt x="34" y="145"/>
                      <a:pt x="35" y="150"/>
                    </a:cubicBezTo>
                    <a:cubicBezTo>
                      <a:pt x="42" y="142"/>
                      <a:pt x="40" y="153"/>
                      <a:pt x="45" y="148"/>
                    </a:cubicBezTo>
                    <a:cubicBezTo>
                      <a:pt x="48" y="143"/>
                      <a:pt x="49" y="140"/>
                      <a:pt x="49" y="146"/>
                    </a:cubicBezTo>
                    <a:cubicBezTo>
                      <a:pt x="49" y="151"/>
                      <a:pt x="52" y="146"/>
                      <a:pt x="55" y="146"/>
                    </a:cubicBezTo>
                    <a:cubicBezTo>
                      <a:pt x="57" y="142"/>
                      <a:pt x="54" y="140"/>
                      <a:pt x="55" y="140"/>
                    </a:cubicBezTo>
                    <a:cubicBezTo>
                      <a:pt x="57" y="139"/>
                      <a:pt x="57" y="134"/>
                      <a:pt x="57" y="132"/>
                    </a:cubicBezTo>
                    <a:cubicBezTo>
                      <a:pt x="55" y="131"/>
                      <a:pt x="61" y="132"/>
                      <a:pt x="63" y="129"/>
                    </a:cubicBezTo>
                    <a:cubicBezTo>
                      <a:pt x="65" y="126"/>
                      <a:pt x="65" y="126"/>
                      <a:pt x="63" y="125"/>
                    </a:cubicBezTo>
                    <a:cubicBezTo>
                      <a:pt x="63" y="123"/>
                      <a:pt x="68" y="125"/>
                      <a:pt x="66" y="122"/>
                    </a:cubicBezTo>
                    <a:cubicBezTo>
                      <a:pt x="65" y="120"/>
                      <a:pt x="65" y="118"/>
                      <a:pt x="66" y="117"/>
                    </a:cubicBezTo>
                    <a:cubicBezTo>
                      <a:pt x="68" y="115"/>
                      <a:pt x="66" y="118"/>
                      <a:pt x="69" y="118"/>
                    </a:cubicBezTo>
                    <a:cubicBezTo>
                      <a:pt x="72" y="120"/>
                      <a:pt x="72" y="117"/>
                      <a:pt x="72" y="115"/>
                    </a:cubicBezTo>
                    <a:cubicBezTo>
                      <a:pt x="72" y="112"/>
                      <a:pt x="77" y="117"/>
                      <a:pt x="77" y="114"/>
                    </a:cubicBezTo>
                    <a:cubicBezTo>
                      <a:pt x="77" y="109"/>
                      <a:pt x="78" y="108"/>
                      <a:pt x="81" y="109"/>
                    </a:cubicBezTo>
                    <a:cubicBezTo>
                      <a:pt x="84" y="111"/>
                      <a:pt x="81" y="106"/>
                      <a:pt x="86" y="104"/>
                    </a:cubicBezTo>
                    <a:cubicBezTo>
                      <a:pt x="95" y="101"/>
                      <a:pt x="92" y="98"/>
                      <a:pt x="95" y="100"/>
                    </a:cubicBezTo>
                    <a:cubicBezTo>
                      <a:pt x="97" y="101"/>
                      <a:pt x="97" y="100"/>
                      <a:pt x="98" y="101"/>
                    </a:cubicBezTo>
                    <a:cubicBezTo>
                      <a:pt x="100" y="101"/>
                      <a:pt x="100" y="101"/>
                      <a:pt x="101" y="101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212" name="Freeform 112"/>
              <p:cNvSpPr>
                <a:spLocks/>
              </p:cNvSpPr>
              <p:nvPr/>
            </p:nvSpPr>
            <p:spPr bwMode="auto">
              <a:xfrm>
                <a:off x="2437" y="2546"/>
                <a:ext cx="192" cy="248"/>
              </a:xfrm>
              <a:custGeom>
                <a:avLst/>
                <a:gdLst/>
                <a:ahLst/>
                <a:cxnLst>
                  <a:cxn ang="0">
                    <a:pos x="7" y="112"/>
                  </a:cxn>
                  <a:cxn ang="0">
                    <a:pos x="22" y="109"/>
                  </a:cxn>
                  <a:cxn ang="0">
                    <a:pos x="29" y="114"/>
                  </a:cxn>
                  <a:cxn ang="0">
                    <a:pos x="40" y="128"/>
                  </a:cxn>
                  <a:cxn ang="0">
                    <a:pos x="43" y="120"/>
                  </a:cxn>
                  <a:cxn ang="0">
                    <a:pos x="49" y="123"/>
                  </a:cxn>
                  <a:cxn ang="0">
                    <a:pos x="54" y="120"/>
                  </a:cxn>
                  <a:cxn ang="0">
                    <a:pos x="61" y="120"/>
                  </a:cxn>
                  <a:cxn ang="0">
                    <a:pos x="64" y="120"/>
                  </a:cxn>
                  <a:cxn ang="0">
                    <a:pos x="93" y="120"/>
                  </a:cxn>
                  <a:cxn ang="0">
                    <a:pos x="92" y="109"/>
                  </a:cxn>
                  <a:cxn ang="0">
                    <a:pos x="84" y="23"/>
                  </a:cxn>
                  <a:cxn ang="0">
                    <a:pos x="99" y="23"/>
                  </a:cxn>
                  <a:cxn ang="0">
                    <a:pos x="67" y="0"/>
                  </a:cxn>
                  <a:cxn ang="0">
                    <a:pos x="67" y="14"/>
                  </a:cxn>
                  <a:cxn ang="0">
                    <a:pos x="42" y="14"/>
                  </a:cxn>
                  <a:cxn ang="0">
                    <a:pos x="42" y="39"/>
                  </a:cxn>
                  <a:cxn ang="0">
                    <a:pos x="34" y="61"/>
                  </a:cxn>
                  <a:cxn ang="0">
                    <a:pos x="3" y="61"/>
                  </a:cxn>
                  <a:cxn ang="0">
                    <a:pos x="2" y="67"/>
                  </a:cxn>
                  <a:cxn ang="0">
                    <a:pos x="3" y="64"/>
                  </a:cxn>
                  <a:cxn ang="0">
                    <a:pos x="5" y="69"/>
                  </a:cxn>
                  <a:cxn ang="0">
                    <a:pos x="8" y="75"/>
                  </a:cxn>
                  <a:cxn ang="0">
                    <a:pos x="7" y="81"/>
                  </a:cxn>
                  <a:cxn ang="0">
                    <a:pos x="8" y="101"/>
                  </a:cxn>
                  <a:cxn ang="0">
                    <a:pos x="7" y="112"/>
                  </a:cxn>
                </a:cxnLst>
                <a:rect l="0" t="0" r="r" b="b"/>
                <a:pathLst>
                  <a:path w="99" h="128">
                    <a:moveTo>
                      <a:pt x="7" y="112"/>
                    </a:moveTo>
                    <a:cubicBezTo>
                      <a:pt x="7" y="107"/>
                      <a:pt x="17" y="109"/>
                      <a:pt x="22" y="109"/>
                    </a:cubicBezTo>
                    <a:cubicBezTo>
                      <a:pt x="25" y="107"/>
                      <a:pt x="28" y="112"/>
                      <a:pt x="29" y="114"/>
                    </a:cubicBezTo>
                    <a:cubicBezTo>
                      <a:pt x="32" y="115"/>
                      <a:pt x="37" y="125"/>
                      <a:pt x="40" y="128"/>
                    </a:cubicBezTo>
                    <a:cubicBezTo>
                      <a:pt x="46" y="125"/>
                      <a:pt x="40" y="125"/>
                      <a:pt x="43" y="120"/>
                    </a:cubicBezTo>
                    <a:cubicBezTo>
                      <a:pt x="46" y="115"/>
                      <a:pt x="48" y="120"/>
                      <a:pt x="49" y="123"/>
                    </a:cubicBezTo>
                    <a:cubicBezTo>
                      <a:pt x="51" y="126"/>
                      <a:pt x="49" y="118"/>
                      <a:pt x="54" y="120"/>
                    </a:cubicBezTo>
                    <a:cubicBezTo>
                      <a:pt x="57" y="121"/>
                      <a:pt x="61" y="121"/>
                      <a:pt x="61" y="120"/>
                    </a:cubicBezTo>
                    <a:cubicBezTo>
                      <a:pt x="63" y="117"/>
                      <a:pt x="61" y="120"/>
                      <a:pt x="64" y="120"/>
                    </a:cubicBezTo>
                    <a:cubicBezTo>
                      <a:pt x="69" y="120"/>
                      <a:pt x="93" y="120"/>
                      <a:pt x="93" y="120"/>
                    </a:cubicBezTo>
                    <a:cubicBezTo>
                      <a:pt x="96" y="106"/>
                      <a:pt x="93" y="114"/>
                      <a:pt x="92" y="109"/>
                    </a:cubicBezTo>
                    <a:cubicBezTo>
                      <a:pt x="92" y="104"/>
                      <a:pt x="84" y="23"/>
                      <a:pt x="84" y="23"/>
                    </a:cubicBezTo>
                    <a:cubicBezTo>
                      <a:pt x="99" y="23"/>
                      <a:pt x="99" y="23"/>
                      <a:pt x="99" y="23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42" y="14"/>
                      <a:pt x="42" y="14"/>
                      <a:pt x="42" y="14"/>
                    </a:cubicBezTo>
                    <a:cubicBezTo>
                      <a:pt x="42" y="39"/>
                      <a:pt x="42" y="39"/>
                      <a:pt x="42" y="39"/>
                    </a:cubicBezTo>
                    <a:cubicBezTo>
                      <a:pt x="32" y="44"/>
                      <a:pt x="31" y="42"/>
                      <a:pt x="34" y="61"/>
                    </a:cubicBezTo>
                    <a:cubicBezTo>
                      <a:pt x="34" y="61"/>
                      <a:pt x="5" y="61"/>
                      <a:pt x="3" y="61"/>
                    </a:cubicBezTo>
                    <a:cubicBezTo>
                      <a:pt x="2" y="61"/>
                      <a:pt x="0" y="64"/>
                      <a:pt x="2" y="67"/>
                    </a:cubicBezTo>
                    <a:cubicBezTo>
                      <a:pt x="3" y="67"/>
                      <a:pt x="2" y="62"/>
                      <a:pt x="3" y="64"/>
                    </a:cubicBezTo>
                    <a:cubicBezTo>
                      <a:pt x="5" y="64"/>
                      <a:pt x="3" y="69"/>
                      <a:pt x="5" y="69"/>
                    </a:cubicBezTo>
                    <a:cubicBezTo>
                      <a:pt x="7" y="67"/>
                      <a:pt x="8" y="72"/>
                      <a:pt x="8" y="75"/>
                    </a:cubicBezTo>
                    <a:cubicBezTo>
                      <a:pt x="8" y="79"/>
                      <a:pt x="3" y="79"/>
                      <a:pt x="7" y="81"/>
                    </a:cubicBezTo>
                    <a:cubicBezTo>
                      <a:pt x="8" y="82"/>
                      <a:pt x="11" y="93"/>
                      <a:pt x="8" y="101"/>
                    </a:cubicBezTo>
                    <a:cubicBezTo>
                      <a:pt x="7" y="107"/>
                      <a:pt x="5" y="109"/>
                      <a:pt x="7" y="112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213" name="Freeform 113"/>
              <p:cNvSpPr>
                <a:spLocks/>
              </p:cNvSpPr>
              <p:nvPr/>
            </p:nvSpPr>
            <p:spPr bwMode="auto">
              <a:xfrm>
                <a:off x="2745" y="2806"/>
                <a:ext cx="186" cy="186"/>
              </a:xfrm>
              <a:custGeom>
                <a:avLst/>
                <a:gdLst/>
                <a:ahLst/>
                <a:cxnLst>
                  <a:cxn ang="0">
                    <a:pos x="90" y="9"/>
                  </a:cxn>
                  <a:cxn ang="0">
                    <a:pos x="93" y="22"/>
                  </a:cxn>
                  <a:cxn ang="0">
                    <a:pos x="84" y="39"/>
                  </a:cxn>
                  <a:cxn ang="0">
                    <a:pos x="77" y="54"/>
                  </a:cxn>
                  <a:cxn ang="0">
                    <a:pos x="70" y="70"/>
                  </a:cxn>
                  <a:cxn ang="0">
                    <a:pos x="64" y="71"/>
                  </a:cxn>
                  <a:cxn ang="0">
                    <a:pos x="56" y="73"/>
                  </a:cxn>
                  <a:cxn ang="0">
                    <a:pos x="50" y="79"/>
                  </a:cxn>
                  <a:cxn ang="0">
                    <a:pos x="45" y="92"/>
                  </a:cxn>
                  <a:cxn ang="0">
                    <a:pos x="42" y="88"/>
                  </a:cxn>
                  <a:cxn ang="0">
                    <a:pos x="35" y="93"/>
                  </a:cxn>
                  <a:cxn ang="0">
                    <a:pos x="32" y="95"/>
                  </a:cxn>
                  <a:cxn ang="0">
                    <a:pos x="26" y="96"/>
                  </a:cxn>
                  <a:cxn ang="0">
                    <a:pos x="18" y="81"/>
                  </a:cxn>
                  <a:cxn ang="0">
                    <a:pos x="9" y="75"/>
                  </a:cxn>
                  <a:cxn ang="0">
                    <a:pos x="4" y="75"/>
                  </a:cxn>
                  <a:cxn ang="0">
                    <a:pos x="0" y="76"/>
                  </a:cxn>
                  <a:cxn ang="0">
                    <a:pos x="0" y="54"/>
                  </a:cxn>
                  <a:cxn ang="0">
                    <a:pos x="3" y="47"/>
                  </a:cxn>
                  <a:cxn ang="0">
                    <a:pos x="7" y="36"/>
                  </a:cxn>
                  <a:cxn ang="0">
                    <a:pos x="6" y="23"/>
                  </a:cxn>
                  <a:cxn ang="0">
                    <a:pos x="9" y="14"/>
                  </a:cxn>
                  <a:cxn ang="0">
                    <a:pos x="10" y="5"/>
                  </a:cxn>
                  <a:cxn ang="0">
                    <a:pos x="18" y="3"/>
                  </a:cxn>
                  <a:cxn ang="0">
                    <a:pos x="23" y="2"/>
                  </a:cxn>
                  <a:cxn ang="0">
                    <a:pos x="30" y="8"/>
                  </a:cxn>
                  <a:cxn ang="0">
                    <a:pos x="41" y="6"/>
                  </a:cxn>
                  <a:cxn ang="0">
                    <a:pos x="50" y="13"/>
                  </a:cxn>
                  <a:cxn ang="0">
                    <a:pos x="62" y="6"/>
                  </a:cxn>
                  <a:cxn ang="0">
                    <a:pos x="77" y="8"/>
                  </a:cxn>
                  <a:cxn ang="0">
                    <a:pos x="85" y="3"/>
                  </a:cxn>
                  <a:cxn ang="0">
                    <a:pos x="90" y="9"/>
                  </a:cxn>
                </a:cxnLst>
                <a:rect l="0" t="0" r="r" b="b"/>
                <a:pathLst>
                  <a:path w="96" h="96">
                    <a:moveTo>
                      <a:pt x="90" y="9"/>
                    </a:moveTo>
                    <a:cubicBezTo>
                      <a:pt x="88" y="22"/>
                      <a:pt x="96" y="14"/>
                      <a:pt x="93" y="22"/>
                    </a:cubicBezTo>
                    <a:cubicBezTo>
                      <a:pt x="91" y="31"/>
                      <a:pt x="88" y="23"/>
                      <a:pt x="84" y="39"/>
                    </a:cubicBezTo>
                    <a:cubicBezTo>
                      <a:pt x="80" y="53"/>
                      <a:pt x="80" y="53"/>
                      <a:pt x="77" y="54"/>
                    </a:cubicBezTo>
                    <a:cubicBezTo>
                      <a:pt x="74" y="56"/>
                      <a:pt x="73" y="65"/>
                      <a:pt x="70" y="70"/>
                    </a:cubicBezTo>
                    <a:cubicBezTo>
                      <a:pt x="67" y="76"/>
                      <a:pt x="68" y="76"/>
                      <a:pt x="64" y="71"/>
                    </a:cubicBezTo>
                    <a:cubicBezTo>
                      <a:pt x="61" y="67"/>
                      <a:pt x="56" y="68"/>
                      <a:pt x="56" y="73"/>
                    </a:cubicBezTo>
                    <a:cubicBezTo>
                      <a:pt x="55" y="76"/>
                      <a:pt x="52" y="73"/>
                      <a:pt x="50" y="79"/>
                    </a:cubicBezTo>
                    <a:cubicBezTo>
                      <a:pt x="47" y="84"/>
                      <a:pt x="49" y="85"/>
                      <a:pt x="45" y="92"/>
                    </a:cubicBezTo>
                    <a:cubicBezTo>
                      <a:pt x="42" y="88"/>
                      <a:pt x="42" y="88"/>
                      <a:pt x="42" y="88"/>
                    </a:cubicBezTo>
                    <a:cubicBezTo>
                      <a:pt x="47" y="95"/>
                      <a:pt x="36" y="95"/>
                      <a:pt x="35" y="93"/>
                    </a:cubicBezTo>
                    <a:cubicBezTo>
                      <a:pt x="33" y="92"/>
                      <a:pt x="36" y="95"/>
                      <a:pt x="32" y="95"/>
                    </a:cubicBezTo>
                    <a:cubicBezTo>
                      <a:pt x="30" y="96"/>
                      <a:pt x="30" y="96"/>
                      <a:pt x="26" y="96"/>
                    </a:cubicBezTo>
                    <a:cubicBezTo>
                      <a:pt x="21" y="96"/>
                      <a:pt x="20" y="84"/>
                      <a:pt x="18" y="81"/>
                    </a:cubicBezTo>
                    <a:cubicBezTo>
                      <a:pt x="13" y="76"/>
                      <a:pt x="12" y="75"/>
                      <a:pt x="9" y="75"/>
                    </a:cubicBezTo>
                    <a:cubicBezTo>
                      <a:pt x="4" y="76"/>
                      <a:pt x="6" y="73"/>
                      <a:pt x="4" y="75"/>
                    </a:cubicBezTo>
                    <a:cubicBezTo>
                      <a:pt x="4" y="76"/>
                      <a:pt x="3" y="76"/>
                      <a:pt x="0" y="76"/>
                    </a:cubicBezTo>
                    <a:cubicBezTo>
                      <a:pt x="1" y="67"/>
                      <a:pt x="0" y="62"/>
                      <a:pt x="0" y="54"/>
                    </a:cubicBezTo>
                    <a:cubicBezTo>
                      <a:pt x="0" y="47"/>
                      <a:pt x="1" y="51"/>
                      <a:pt x="3" y="47"/>
                    </a:cubicBezTo>
                    <a:cubicBezTo>
                      <a:pt x="3" y="42"/>
                      <a:pt x="4" y="44"/>
                      <a:pt x="7" y="36"/>
                    </a:cubicBezTo>
                    <a:cubicBezTo>
                      <a:pt x="10" y="28"/>
                      <a:pt x="4" y="28"/>
                      <a:pt x="6" y="23"/>
                    </a:cubicBezTo>
                    <a:cubicBezTo>
                      <a:pt x="7" y="20"/>
                      <a:pt x="4" y="16"/>
                      <a:pt x="9" y="14"/>
                    </a:cubicBezTo>
                    <a:cubicBezTo>
                      <a:pt x="12" y="11"/>
                      <a:pt x="9" y="8"/>
                      <a:pt x="10" y="5"/>
                    </a:cubicBezTo>
                    <a:cubicBezTo>
                      <a:pt x="13" y="3"/>
                      <a:pt x="13" y="3"/>
                      <a:pt x="18" y="3"/>
                    </a:cubicBezTo>
                    <a:cubicBezTo>
                      <a:pt x="21" y="3"/>
                      <a:pt x="20" y="0"/>
                      <a:pt x="23" y="2"/>
                    </a:cubicBezTo>
                    <a:cubicBezTo>
                      <a:pt x="26" y="3"/>
                      <a:pt x="29" y="2"/>
                      <a:pt x="30" y="8"/>
                    </a:cubicBezTo>
                    <a:cubicBezTo>
                      <a:pt x="33" y="14"/>
                      <a:pt x="38" y="6"/>
                      <a:pt x="41" y="6"/>
                    </a:cubicBezTo>
                    <a:cubicBezTo>
                      <a:pt x="42" y="6"/>
                      <a:pt x="45" y="11"/>
                      <a:pt x="50" y="13"/>
                    </a:cubicBezTo>
                    <a:cubicBezTo>
                      <a:pt x="56" y="13"/>
                      <a:pt x="55" y="8"/>
                      <a:pt x="62" y="6"/>
                    </a:cubicBezTo>
                    <a:cubicBezTo>
                      <a:pt x="71" y="5"/>
                      <a:pt x="76" y="13"/>
                      <a:pt x="77" y="8"/>
                    </a:cubicBezTo>
                    <a:cubicBezTo>
                      <a:pt x="79" y="3"/>
                      <a:pt x="80" y="6"/>
                      <a:pt x="85" y="3"/>
                    </a:cubicBezTo>
                    <a:cubicBezTo>
                      <a:pt x="90" y="9"/>
                      <a:pt x="90" y="9"/>
                      <a:pt x="90" y="9"/>
                    </a:cubicBez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214" name="Freeform 114"/>
              <p:cNvSpPr>
                <a:spLocks/>
              </p:cNvSpPr>
              <p:nvPr/>
            </p:nvSpPr>
            <p:spPr bwMode="auto">
              <a:xfrm>
                <a:off x="2922" y="2864"/>
                <a:ext cx="203" cy="167"/>
              </a:xfrm>
              <a:custGeom>
                <a:avLst/>
                <a:gdLst/>
                <a:ahLst/>
                <a:cxnLst>
                  <a:cxn ang="0">
                    <a:pos x="105" y="58"/>
                  </a:cxn>
                  <a:cxn ang="0">
                    <a:pos x="99" y="58"/>
                  </a:cxn>
                  <a:cxn ang="0">
                    <a:pos x="87" y="57"/>
                  </a:cxn>
                  <a:cxn ang="0">
                    <a:pos x="76" y="60"/>
                  </a:cxn>
                  <a:cxn ang="0">
                    <a:pos x="67" y="63"/>
                  </a:cxn>
                  <a:cxn ang="0">
                    <a:pos x="50" y="65"/>
                  </a:cxn>
                  <a:cxn ang="0">
                    <a:pos x="44" y="58"/>
                  </a:cxn>
                  <a:cxn ang="0">
                    <a:pos x="35" y="65"/>
                  </a:cxn>
                  <a:cxn ang="0">
                    <a:pos x="35" y="74"/>
                  </a:cxn>
                  <a:cxn ang="0">
                    <a:pos x="28" y="72"/>
                  </a:cxn>
                  <a:cxn ang="0">
                    <a:pos x="20" y="72"/>
                  </a:cxn>
                  <a:cxn ang="0">
                    <a:pos x="15" y="86"/>
                  </a:cxn>
                  <a:cxn ang="0">
                    <a:pos x="8" y="71"/>
                  </a:cxn>
                  <a:cxn ang="0">
                    <a:pos x="5" y="65"/>
                  </a:cxn>
                  <a:cxn ang="0">
                    <a:pos x="2" y="52"/>
                  </a:cxn>
                  <a:cxn ang="0">
                    <a:pos x="2" y="48"/>
                  </a:cxn>
                  <a:cxn ang="0">
                    <a:pos x="9" y="34"/>
                  </a:cxn>
                  <a:cxn ang="0">
                    <a:pos x="17" y="32"/>
                  </a:cxn>
                  <a:cxn ang="0">
                    <a:pos x="21" y="32"/>
                  </a:cxn>
                  <a:cxn ang="0">
                    <a:pos x="37" y="26"/>
                  </a:cxn>
                  <a:cxn ang="0">
                    <a:pos x="37" y="20"/>
                  </a:cxn>
                  <a:cxn ang="0">
                    <a:pos x="53" y="14"/>
                  </a:cxn>
                  <a:cxn ang="0">
                    <a:pos x="58" y="4"/>
                  </a:cxn>
                  <a:cxn ang="0">
                    <a:pos x="69" y="1"/>
                  </a:cxn>
                  <a:cxn ang="0">
                    <a:pos x="73" y="17"/>
                  </a:cxn>
                  <a:cxn ang="0">
                    <a:pos x="78" y="24"/>
                  </a:cxn>
                  <a:cxn ang="0">
                    <a:pos x="85" y="29"/>
                  </a:cxn>
                  <a:cxn ang="0">
                    <a:pos x="90" y="37"/>
                  </a:cxn>
                  <a:cxn ang="0">
                    <a:pos x="96" y="44"/>
                  </a:cxn>
                  <a:cxn ang="0">
                    <a:pos x="101" y="51"/>
                  </a:cxn>
                  <a:cxn ang="0">
                    <a:pos x="105" y="58"/>
                  </a:cxn>
                </a:cxnLst>
                <a:rect l="0" t="0" r="r" b="b"/>
                <a:pathLst>
                  <a:path w="105" h="86">
                    <a:moveTo>
                      <a:pt x="105" y="58"/>
                    </a:moveTo>
                    <a:cubicBezTo>
                      <a:pt x="102" y="58"/>
                      <a:pt x="102" y="55"/>
                      <a:pt x="99" y="58"/>
                    </a:cubicBezTo>
                    <a:cubicBezTo>
                      <a:pt x="97" y="62"/>
                      <a:pt x="90" y="52"/>
                      <a:pt x="87" y="57"/>
                    </a:cubicBezTo>
                    <a:cubicBezTo>
                      <a:pt x="84" y="62"/>
                      <a:pt x="84" y="55"/>
                      <a:pt x="76" y="60"/>
                    </a:cubicBezTo>
                    <a:cubicBezTo>
                      <a:pt x="67" y="66"/>
                      <a:pt x="70" y="55"/>
                      <a:pt x="67" y="63"/>
                    </a:cubicBezTo>
                    <a:cubicBezTo>
                      <a:pt x="64" y="71"/>
                      <a:pt x="59" y="65"/>
                      <a:pt x="50" y="65"/>
                    </a:cubicBezTo>
                    <a:cubicBezTo>
                      <a:pt x="47" y="65"/>
                      <a:pt x="50" y="62"/>
                      <a:pt x="44" y="58"/>
                    </a:cubicBezTo>
                    <a:cubicBezTo>
                      <a:pt x="37" y="55"/>
                      <a:pt x="37" y="63"/>
                      <a:pt x="35" y="65"/>
                    </a:cubicBezTo>
                    <a:cubicBezTo>
                      <a:pt x="32" y="66"/>
                      <a:pt x="34" y="69"/>
                      <a:pt x="35" y="74"/>
                    </a:cubicBezTo>
                    <a:cubicBezTo>
                      <a:pt x="32" y="71"/>
                      <a:pt x="31" y="75"/>
                      <a:pt x="28" y="72"/>
                    </a:cubicBezTo>
                    <a:cubicBezTo>
                      <a:pt x="25" y="71"/>
                      <a:pt x="25" y="74"/>
                      <a:pt x="20" y="72"/>
                    </a:cubicBezTo>
                    <a:cubicBezTo>
                      <a:pt x="15" y="72"/>
                      <a:pt x="18" y="80"/>
                      <a:pt x="15" y="86"/>
                    </a:cubicBezTo>
                    <a:cubicBezTo>
                      <a:pt x="14" y="75"/>
                      <a:pt x="11" y="74"/>
                      <a:pt x="8" y="71"/>
                    </a:cubicBezTo>
                    <a:cubicBezTo>
                      <a:pt x="5" y="68"/>
                      <a:pt x="8" y="65"/>
                      <a:pt x="5" y="65"/>
                    </a:cubicBezTo>
                    <a:cubicBezTo>
                      <a:pt x="3" y="63"/>
                      <a:pt x="2" y="58"/>
                      <a:pt x="2" y="52"/>
                    </a:cubicBezTo>
                    <a:cubicBezTo>
                      <a:pt x="3" y="48"/>
                      <a:pt x="0" y="49"/>
                      <a:pt x="2" y="48"/>
                    </a:cubicBezTo>
                    <a:cubicBezTo>
                      <a:pt x="5" y="46"/>
                      <a:pt x="6" y="40"/>
                      <a:pt x="9" y="34"/>
                    </a:cubicBezTo>
                    <a:cubicBezTo>
                      <a:pt x="12" y="35"/>
                      <a:pt x="15" y="34"/>
                      <a:pt x="17" y="32"/>
                    </a:cubicBezTo>
                    <a:cubicBezTo>
                      <a:pt x="18" y="29"/>
                      <a:pt x="18" y="35"/>
                      <a:pt x="21" y="32"/>
                    </a:cubicBezTo>
                    <a:cubicBezTo>
                      <a:pt x="28" y="27"/>
                      <a:pt x="32" y="32"/>
                      <a:pt x="37" y="26"/>
                    </a:cubicBezTo>
                    <a:cubicBezTo>
                      <a:pt x="40" y="21"/>
                      <a:pt x="35" y="21"/>
                      <a:pt x="37" y="20"/>
                    </a:cubicBezTo>
                    <a:cubicBezTo>
                      <a:pt x="38" y="18"/>
                      <a:pt x="47" y="21"/>
                      <a:pt x="53" y="14"/>
                    </a:cubicBezTo>
                    <a:cubicBezTo>
                      <a:pt x="58" y="6"/>
                      <a:pt x="59" y="9"/>
                      <a:pt x="58" y="4"/>
                    </a:cubicBezTo>
                    <a:cubicBezTo>
                      <a:pt x="58" y="3"/>
                      <a:pt x="66" y="0"/>
                      <a:pt x="69" y="1"/>
                    </a:cubicBezTo>
                    <a:cubicBezTo>
                      <a:pt x="72" y="6"/>
                      <a:pt x="76" y="10"/>
                      <a:pt x="73" y="17"/>
                    </a:cubicBezTo>
                    <a:cubicBezTo>
                      <a:pt x="72" y="27"/>
                      <a:pt x="81" y="21"/>
                      <a:pt x="78" y="24"/>
                    </a:cubicBezTo>
                    <a:cubicBezTo>
                      <a:pt x="76" y="29"/>
                      <a:pt x="82" y="26"/>
                      <a:pt x="85" y="29"/>
                    </a:cubicBezTo>
                    <a:cubicBezTo>
                      <a:pt x="88" y="34"/>
                      <a:pt x="84" y="32"/>
                      <a:pt x="90" y="37"/>
                    </a:cubicBezTo>
                    <a:cubicBezTo>
                      <a:pt x="94" y="41"/>
                      <a:pt x="96" y="41"/>
                      <a:pt x="96" y="44"/>
                    </a:cubicBezTo>
                    <a:cubicBezTo>
                      <a:pt x="94" y="48"/>
                      <a:pt x="96" y="48"/>
                      <a:pt x="101" y="51"/>
                    </a:cubicBezTo>
                    <a:cubicBezTo>
                      <a:pt x="104" y="51"/>
                      <a:pt x="102" y="55"/>
                      <a:pt x="105" y="58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215" name="Freeform 115"/>
              <p:cNvSpPr>
                <a:spLocks/>
              </p:cNvSpPr>
              <p:nvPr/>
            </p:nvSpPr>
            <p:spPr bwMode="auto">
              <a:xfrm>
                <a:off x="2832" y="2823"/>
                <a:ext cx="121" cy="219"/>
              </a:xfrm>
              <a:custGeom>
                <a:avLst/>
                <a:gdLst/>
                <a:ahLst/>
                <a:cxnLst>
                  <a:cxn ang="0">
                    <a:pos x="39" y="107"/>
                  </a:cxn>
                  <a:cxn ang="0">
                    <a:pos x="49" y="107"/>
                  </a:cxn>
                  <a:cxn ang="0">
                    <a:pos x="56" y="109"/>
                  </a:cxn>
                  <a:cxn ang="0">
                    <a:pos x="60" y="112"/>
                  </a:cxn>
                  <a:cxn ang="0">
                    <a:pos x="62" y="107"/>
                  </a:cxn>
                  <a:cxn ang="0">
                    <a:pos x="54" y="92"/>
                  </a:cxn>
                  <a:cxn ang="0">
                    <a:pos x="51" y="85"/>
                  </a:cxn>
                  <a:cxn ang="0">
                    <a:pos x="48" y="73"/>
                  </a:cxn>
                  <a:cxn ang="0">
                    <a:pos x="48" y="68"/>
                  </a:cxn>
                  <a:cxn ang="0">
                    <a:pos x="56" y="54"/>
                  </a:cxn>
                  <a:cxn ang="0">
                    <a:pos x="54" y="48"/>
                  </a:cxn>
                  <a:cxn ang="0">
                    <a:pos x="45" y="36"/>
                  </a:cxn>
                  <a:cxn ang="0">
                    <a:pos x="48" y="31"/>
                  </a:cxn>
                  <a:cxn ang="0">
                    <a:pos x="57" y="30"/>
                  </a:cxn>
                  <a:cxn ang="0">
                    <a:pos x="51" y="9"/>
                  </a:cxn>
                  <a:cxn ang="0">
                    <a:pos x="49" y="3"/>
                  </a:cxn>
                  <a:cxn ang="0">
                    <a:pos x="45" y="0"/>
                  </a:cxn>
                  <a:cxn ang="0">
                    <a:pos x="48" y="13"/>
                  </a:cxn>
                  <a:cxn ang="0">
                    <a:pos x="39" y="30"/>
                  </a:cxn>
                  <a:cxn ang="0">
                    <a:pos x="32" y="45"/>
                  </a:cxn>
                  <a:cxn ang="0">
                    <a:pos x="25" y="61"/>
                  </a:cxn>
                  <a:cxn ang="0">
                    <a:pos x="19" y="62"/>
                  </a:cxn>
                  <a:cxn ang="0">
                    <a:pos x="11" y="64"/>
                  </a:cxn>
                  <a:cxn ang="0">
                    <a:pos x="5" y="70"/>
                  </a:cxn>
                  <a:cxn ang="0">
                    <a:pos x="0" y="82"/>
                  </a:cxn>
                  <a:cxn ang="0">
                    <a:pos x="3" y="85"/>
                  </a:cxn>
                  <a:cxn ang="0">
                    <a:pos x="5" y="90"/>
                  </a:cxn>
                  <a:cxn ang="0">
                    <a:pos x="9" y="88"/>
                  </a:cxn>
                  <a:cxn ang="0">
                    <a:pos x="9" y="93"/>
                  </a:cxn>
                  <a:cxn ang="0">
                    <a:pos x="9" y="96"/>
                  </a:cxn>
                  <a:cxn ang="0">
                    <a:pos x="9" y="105"/>
                  </a:cxn>
                  <a:cxn ang="0">
                    <a:pos x="22" y="107"/>
                  </a:cxn>
                  <a:cxn ang="0">
                    <a:pos x="31" y="105"/>
                  </a:cxn>
                  <a:cxn ang="0">
                    <a:pos x="39" y="107"/>
                  </a:cxn>
                </a:cxnLst>
                <a:rect l="0" t="0" r="r" b="b"/>
                <a:pathLst>
                  <a:path w="62" h="113">
                    <a:moveTo>
                      <a:pt x="39" y="107"/>
                    </a:moveTo>
                    <a:cubicBezTo>
                      <a:pt x="49" y="107"/>
                      <a:pt x="49" y="107"/>
                      <a:pt x="49" y="107"/>
                    </a:cubicBezTo>
                    <a:cubicBezTo>
                      <a:pt x="49" y="107"/>
                      <a:pt x="52" y="109"/>
                      <a:pt x="56" y="109"/>
                    </a:cubicBezTo>
                    <a:cubicBezTo>
                      <a:pt x="59" y="110"/>
                      <a:pt x="60" y="113"/>
                      <a:pt x="60" y="112"/>
                    </a:cubicBezTo>
                    <a:cubicBezTo>
                      <a:pt x="62" y="112"/>
                      <a:pt x="60" y="109"/>
                      <a:pt x="62" y="107"/>
                    </a:cubicBezTo>
                    <a:cubicBezTo>
                      <a:pt x="60" y="96"/>
                      <a:pt x="57" y="95"/>
                      <a:pt x="54" y="92"/>
                    </a:cubicBezTo>
                    <a:cubicBezTo>
                      <a:pt x="51" y="88"/>
                      <a:pt x="54" y="85"/>
                      <a:pt x="51" y="85"/>
                    </a:cubicBezTo>
                    <a:cubicBezTo>
                      <a:pt x="49" y="84"/>
                      <a:pt x="48" y="79"/>
                      <a:pt x="48" y="73"/>
                    </a:cubicBezTo>
                    <a:cubicBezTo>
                      <a:pt x="49" y="68"/>
                      <a:pt x="46" y="70"/>
                      <a:pt x="48" y="68"/>
                    </a:cubicBezTo>
                    <a:cubicBezTo>
                      <a:pt x="51" y="67"/>
                      <a:pt x="52" y="61"/>
                      <a:pt x="56" y="54"/>
                    </a:cubicBezTo>
                    <a:cubicBezTo>
                      <a:pt x="57" y="51"/>
                      <a:pt x="56" y="54"/>
                      <a:pt x="54" y="48"/>
                    </a:cubicBezTo>
                    <a:cubicBezTo>
                      <a:pt x="54" y="44"/>
                      <a:pt x="51" y="45"/>
                      <a:pt x="45" y="36"/>
                    </a:cubicBezTo>
                    <a:cubicBezTo>
                      <a:pt x="43" y="34"/>
                      <a:pt x="45" y="30"/>
                      <a:pt x="48" y="31"/>
                    </a:cubicBezTo>
                    <a:cubicBezTo>
                      <a:pt x="49" y="31"/>
                      <a:pt x="52" y="33"/>
                      <a:pt x="57" y="30"/>
                    </a:cubicBezTo>
                    <a:cubicBezTo>
                      <a:pt x="49" y="25"/>
                      <a:pt x="54" y="11"/>
                      <a:pt x="51" y="9"/>
                    </a:cubicBezTo>
                    <a:cubicBezTo>
                      <a:pt x="49" y="9"/>
                      <a:pt x="52" y="5"/>
                      <a:pt x="49" y="3"/>
                    </a:cubicBezTo>
                    <a:cubicBezTo>
                      <a:pt x="45" y="2"/>
                      <a:pt x="54" y="0"/>
                      <a:pt x="45" y="0"/>
                    </a:cubicBezTo>
                    <a:cubicBezTo>
                      <a:pt x="43" y="13"/>
                      <a:pt x="51" y="5"/>
                      <a:pt x="48" y="13"/>
                    </a:cubicBezTo>
                    <a:cubicBezTo>
                      <a:pt x="46" y="22"/>
                      <a:pt x="43" y="14"/>
                      <a:pt x="39" y="30"/>
                    </a:cubicBezTo>
                    <a:cubicBezTo>
                      <a:pt x="36" y="44"/>
                      <a:pt x="36" y="44"/>
                      <a:pt x="32" y="45"/>
                    </a:cubicBezTo>
                    <a:cubicBezTo>
                      <a:pt x="29" y="47"/>
                      <a:pt x="28" y="56"/>
                      <a:pt x="25" y="61"/>
                    </a:cubicBezTo>
                    <a:cubicBezTo>
                      <a:pt x="22" y="67"/>
                      <a:pt x="23" y="67"/>
                      <a:pt x="19" y="62"/>
                    </a:cubicBezTo>
                    <a:cubicBezTo>
                      <a:pt x="16" y="57"/>
                      <a:pt x="11" y="59"/>
                      <a:pt x="11" y="64"/>
                    </a:cubicBezTo>
                    <a:cubicBezTo>
                      <a:pt x="9" y="67"/>
                      <a:pt x="6" y="64"/>
                      <a:pt x="5" y="70"/>
                    </a:cubicBezTo>
                    <a:cubicBezTo>
                      <a:pt x="2" y="74"/>
                      <a:pt x="3" y="76"/>
                      <a:pt x="0" y="82"/>
                    </a:cubicBezTo>
                    <a:cubicBezTo>
                      <a:pt x="0" y="87"/>
                      <a:pt x="2" y="81"/>
                      <a:pt x="3" y="85"/>
                    </a:cubicBezTo>
                    <a:cubicBezTo>
                      <a:pt x="3" y="88"/>
                      <a:pt x="3" y="88"/>
                      <a:pt x="5" y="90"/>
                    </a:cubicBezTo>
                    <a:cubicBezTo>
                      <a:pt x="8" y="92"/>
                      <a:pt x="6" y="87"/>
                      <a:pt x="9" y="88"/>
                    </a:cubicBezTo>
                    <a:cubicBezTo>
                      <a:pt x="11" y="90"/>
                      <a:pt x="6" y="90"/>
                      <a:pt x="9" y="93"/>
                    </a:cubicBezTo>
                    <a:cubicBezTo>
                      <a:pt x="11" y="95"/>
                      <a:pt x="8" y="93"/>
                      <a:pt x="9" y="96"/>
                    </a:cubicBezTo>
                    <a:cubicBezTo>
                      <a:pt x="12" y="99"/>
                      <a:pt x="9" y="102"/>
                      <a:pt x="9" y="105"/>
                    </a:cubicBezTo>
                    <a:cubicBezTo>
                      <a:pt x="12" y="109"/>
                      <a:pt x="14" y="107"/>
                      <a:pt x="22" y="107"/>
                    </a:cubicBezTo>
                    <a:cubicBezTo>
                      <a:pt x="23" y="105"/>
                      <a:pt x="23" y="105"/>
                      <a:pt x="31" y="105"/>
                    </a:cubicBezTo>
                    <a:cubicBezTo>
                      <a:pt x="40" y="105"/>
                      <a:pt x="37" y="105"/>
                      <a:pt x="39" y="107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216" name="Freeform 116"/>
              <p:cNvSpPr>
                <a:spLocks/>
              </p:cNvSpPr>
              <p:nvPr/>
            </p:nvSpPr>
            <p:spPr bwMode="auto">
              <a:xfrm>
                <a:off x="2887" y="3155"/>
                <a:ext cx="17" cy="27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6" y="2"/>
                  </a:cxn>
                  <a:cxn ang="0">
                    <a:pos x="9" y="3"/>
                  </a:cxn>
                  <a:cxn ang="0">
                    <a:pos x="4" y="5"/>
                  </a:cxn>
                  <a:cxn ang="0">
                    <a:pos x="1" y="14"/>
                  </a:cxn>
                  <a:cxn ang="0">
                    <a:pos x="1" y="11"/>
                  </a:cxn>
                  <a:cxn ang="0">
                    <a:pos x="0" y="6"/>
                  </a:cxn>
                </a:cxnLst>
                <a:rect l="0" t="0" r="r" b="b"/>
                <a:pathLst>
                  <a:path w="9" h="14">
                    <a:moveTo>
                      <a:pt x="0" y="6"/>
                    </a:moveTo>
                    <a:cubicBezTo>
                      <a:pt x="1" y="3"/>
                      <a:pt x="4" y="2"/>
                      <a:pt x="6" y="2"/>
                    </a:cubicBezTo>
                    <a:cubicBezTo>
                      <a:pt x="6" y="0"/>
                      <a:pt x="8" y="2"/>
                      <a:pt x="9" y="3"/>
                    </a:cubicBezTo>
                    <a:cubicBezTo>
                      <a:pt x="8" y="3"/>
                      <a:pt x="8" y="3"/>
                      <a:pt x="4" y="5"/>
                    </a:cubicBezTo>
                    <a:cubicBezTo>
                      <a:pt x="3" y="8"/>
                      <a:pt x="6" y="14"/>
                      <a:pt x="1" y="14"/>
                    </a:cubicBezTo>
                    <a:cubicBezTo>
                      <a:pt x="1" y="13"/>
                      <a:pt x="0" y="14"/>
                      <a:pt x="1" y="11"/>
                    </a:cubicBezTo>
                    <a:cubicBezTo>
                      <a:pt x="1" y="10"/>
                      <a:pt x="1" y="8"/>
                      <a:pt x="0" y="6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217" name="Freeform 117"/>
              <p:cNvSpPr>
                <a:spLocks/>
              </p:cNvSpPr>
              <p:nvPr/>
            </p:nvSpPr>
            <p:spPr bwMode="auto">
              <a:xfrm>
                <a:off x="2871" y="3002"/>
                <a:ext cx="118" cy="168"/>
              </a:xfrm>
              <a:custGeom>
                <a:avLst/>
                <a:gdLst/>
                <a:ahLst/>
                <a:cxnLst>
                  <a:cxn ang="0">
                    <a:pos x="18" y="16"/>
                  </a:cxn>
                  <a:cxn ang="0">
                    <a:pos x="17" y="23"/>
                  </a:cxn>
                  <a:cxn ang="0">
                    <a:pos x="23" y="23"/>
                  </a:cxn>
                  <a:cxn ang="0">
                    <a:pos x="26" y="30"/>
                  </a:cxn>
                  <a:cxn ang="0">
                    <a:pos x="23" y="37"/>
                  </a:cxn>
                  <a:cxn ang="0">
                    <a:pos x="28" y="43"/>
                  </a:cxn>
                  <a:cxn ang="0">
                    <a:pos x="26" y="56"/>
                  </a:cxn>
                  <a:cxn ang="0">
                    <a:pos x="25" y="60"/>
                  </a:cxn>
                  <a:cxn ang="0">
                    <a:pos x="22" y="59"/>
                  </a:cxn>
                  <a:cxn ang="0">
                    <a:pos x="14" y="56"/>
                  </a:cxn>
                  <a:cxn ang="0">
                    <a:pos x="12" y="57"/>
                  </a:cxn>
                  <a:cxn ang="0">
                    <a:pos x="6" y="60"/>
                  </a:cxn>
                  <a:cxn ang="0">
                    <a:pos x="6" y="68"/>
                  </a:cxn>
                  <a:cxn ang="0">
                    <a:pos x="5" y="73"/>
                  </a:cxn>
                  <a:cxn ang="0">
                    <a:pos x="0" y="74"/>
                  </a:cxn>
                  <a:cxn ang="0">
                    <a:pos x="6" y="82"/>
                  </a:cxn>
                  <a:cxn ang="0">
                    <a:pos x="8" y="85"/>
                  </a:cxn>
                  <a:cxn ang="0">
                    <a:pos x="14" y="81"/>
                  </a:cxn>
                  <a:cxn ang="0">
                    <a:pos x="17" y="82"/>
                  </a:cxn>
                  <a:cxn ang="0">
                    <a:pos x="26" y="79"/>
                  </a:cxn>
                  <a:cxn ang="0">
                    <a:pos x="28" y="84"/>
                  </a:cxn>
                  <a:cxn ang="0">
                    <a:pos x="37" y="76"/>
                  </a:cxn>
                  <a:cxn ang="0">
                    <a:pos x="41" y="67"/>
                  </a:cxn>
                  <a:cxn ang="0">
                    <a:pos x="50" y="47"/>
                  </a:cxn>
                  <a:cxn ang="0">
                    <a:pos x="55" y="34"/>
                  </a:cxn>
                  <a:cxn ang="0">
                    <a:pos x="55" y="23"/>
                  </a:cxn>
                  <a:cxn ang="0">
                    <a:pos x="57" y="11"/>
                  </a:cxn>
                  <a:cxn ang="0">
                    <a:pos x="61" y="3"/>
                  </a:cxn>
                  <a:cxn ang="0">
                    <a:pos x="54" y="2"/>
                  </a:cxn>
                  <a:cxn ang="0">
                    <a:pos x="46" y="2"/>
                  </a:cxn>
                  <a:cxn ang="0">
                    <a:pos x="41" y="16"/>
                  </a:cxn>
                  <a:cxn ang="0">
                    <a:pos x="40" y="20"/>
                  </a:cxn>
                  <a:cxn ang="0">
                    <a:pos x="35" y="17"/>
                  </a:cxn>
                  <a:cxn ang="0">
                    <a:pos x="29" y="16"/>
                  </a:cxn>
                  <a:cxn ang="0">
                    <a:pos x="18" y="16"/>
                  </a:cxn>
                </a:cxnLst>
                <a:rect l="0" t="0" r="r" b="b"/>
                <a:pathLst>
                  <a:path w="61" h="87">
                    <a:moveTo>
                      <a:pt x="18" y="16"/>
                    </a:moveTo>
                    <a:cubicBezTo>
                      <a:pt x="18" y="19"/>
                      <a:pt x="15" y="19"/>
                      <a:pt x="17" y="23"/>
                    </a:cubicBezTo>
                    <a:cubicBezTo>
                      <a:pt x="18" y="26"/>
                      <a:pt x="22" y="23"/>
                      <a:pt x="23" y="23"/>
                    </a:cubicBezTo>
                    <a:cubicBezTo>
                      <a:pt x="26" y="23"/>
                      <a:pt x="28" y="26"/>
                      <a:pt x="26" y="30"/>
                    </a:cubicBezTo>
                    <a:cubicBezTo>
                      <a:pt x="25" y="34"/>
                      <a:pt x="25" y="28"/>
                      <a:pt x="23" y="37"/>
                    </a:cubicBezTo>
                    <a:cubicBezTo>
                      <a:pt x="22" y="42"/>
                      <a:pt x="28" y="40"/>
                      <a:pt x="28" y="43"/>
                    </a:cubicBezTo>
                    <a:cubicBezTo>
                      <a:pt x="26" y="47"/>
                      <a:pt x="28" y="53"/>
                      <a:pt x="26" y="56"/>
                    </a:cubicBezTo>
                    <a:cubicBezTo>
                      <a:pt x="25" y="59"/>
                      <a:pt x="28" y="60"/>
                      <a:pt x="25" y="60"/>
                    </a:cubicBezTo>
                    <a:cubicBezTo>
                      <a:pt x="22" y="62"/>
                      <a:pt x="23" y="56"/>
                      <a:pt x="22" y="59"/>
                    </a:cubicBezTo>
                    <a:cubicBezTo>
                      <a:pt x="18" y="62"/>
                      <a:pt x="17" y="62"/>
                      <a:pt x="14" y="56"/>
                    </a:cubicBezTo>
                    <a:cubicBezTo>
                      <a:pt x="11" y="51"/>
                      <a:pt x="11" y="54"/>
                      <a:pt x="12" y="57"/>
                    </a:cubicBezTo>
                    <a:cubicBezTo>
                      <a:pt x="12" y="60"/>
                      <a:pt x="9" y="60"/>
                      <a:pt x="6" y="60"/>
                    </a:cubicBezTo>
                    <a:cubicBezTo>
                      <a:pt x="3" y="60"/>
                      <a:pt x="5" y="67"/>
                      <a:pt x="6" y="68"/>
                    </a:cubicBezTo>
                    <a:cubicBezTo>
                      <a:pt x="8" y="70"/>
                      <a:pt x="8" y="74"/>
                      <a:pt x="5" y="73"/>
                    </a:cubicBezTo>
                    <a:cubicBezTo>
                      <a:pt x="3" y="71"/>
                      <a:pt x="3" y="71"/>
                      <a:pt x="0" y="74"/>
                    </a:cubicBezTo>
                    <a:cubicBezTo>
                      <a:pt x="5" y="79"/>
                      <a:pt x="5" y="79"/>
                      <a:pt x="6" y="82"/>
                    </a:cubicBezTo>
                    <a:cubicBezTo>
                      <a:pt x="6" y="84"/>
                      <a:pt x="8" y="85"/>
                      <a:pt x="8" y="85"/>
                    </a:cubicBezTo>
                    <a:cubicBezTo>
                      <a:pt x="9" y="82"/>
                      <a:pt x="12" y="81"/>
                      <a:pt x="14" y="81"/>
                    </a:cubicBezTo>
                    <a:cubicBezTo>
                      <a:pt x="14" y="79"/>
                      <a:pt x="15" y="81"/>
                      <a:pt x="17" y="82"/>
                    </a:cubicBezTo>
                    <a:cubicBezTo>
                      <a:pt x="20" y="87"/>
                      <a:pt x="23" y="77"/>
                      <a:pt x="26" y="79"/>
                    </a:cubicBezTo>
                    <a:cubicBezTo>
                      <a:pt x="29" y="81"/>
                      <a:pt x="25" y="84"/>
                      <a:pt x="28" y="84"/>
                    </a:cubicBezTo>
                    <a:cubicBezTo>
                      <a:pt x="32" y="85"/>
                      <a:pt x="35" y="76"/>
                      <a:pt x="37" y="76"/>
                    </a:cubicBezTo>
                    <a:cubicBezTo>
                      <a:pt x="40" y="76"/>
                      <a:pt x="43" y="70"/>
                      <a:pt x="41" y="67"/>
                    </a:cubicBezTo>
                    <a:cubicBezTo>
                      <a:pt x="38" y="60"/>
                      <a:pt x="46" y="48"/>
                      <a:pt x="50" y="47"/>
                    </a:cubicBezTo>
                    <a:cubicBezTo>
                      <a:pt x="55" y="43"/>
                      <a:pt x="52" y="40"/>
                      <a:pt x="55" y="34"/>
                    </a:cubicBezTo>
                    <a:cubicBezTo>
                      <a:pt x="57" y="30"/>
                      <a:pt x="54" y="31"/>
                      <a:pt x="55" y="23"/>
                    </a:cubicBezTo>
                    <a:cubicBezTo>
                      <a:pt x="57" y="16"/>
                      <a:pt x="54" y="17"/>
                      <a:pt x="57" y="11"/>
                    </a:cubicBezTo>
                    <a:cubicBezTo>
                      <a:pt x="61" y="6"/>
                      <a:pt x="61" y="5"/>
                      <a:pt x="61" y="3"/>
                    </a:cubicBezTo>
                    <a:cubicBezTo>
                      <a:pt x="58" y="0"/>
                      <a:pt x="57" y="5"/>
                      <a:pt x="54" y="2"/>
                    </a:cubicBezTo>
                    <a:cubicBezTo>
                      <a:pt x="50" y="0"/>
                      <a:pt x="50" y="3"/>
                      <a:pt x="46" y="2"/>
                    </a:cubicBezTo>
                    <a:cubicBezTo>
                      <a:pt x="41" y="2"/>
                      <a:pt x="44" y="9"/>
                      <a:pt x="41" y="16"/>
                    </a:cubicBezTo>
                    <a:cubicBezTo>
                      <a:pt x="40" y="17"/>
                      <a:pt x="41" y="20"/>
                      <a:pt x="40" y="20"/>
                    </a:cubicBezTo>
                    <a:cubicBezTo>
                      <a:pt x="40" y="22"/>
                      <a:pt x="38" y="19"/>
                      <a:pt x="35" y="17"/>
                    </a:cubicBezTo>
                    <a:cubicBezTo>
                      <a:pt x="32" y="17"/>
                      <a:pt x="29" y="16"/>
                      <a:pt x="29" y="16"/>
                    </a:cubicBezTo>
                    <a:cubicBezTo>
                      <a:pt x="18" y="16"/>
                      <a:pt x="18" y="16"/>
                      <a:pt x="18" y="16"/>
                    </a:cubicBez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218" name="Freeform 118"/>
              <p:cNvSpPr>
                <a:spLocks/>
              </p:cNvSpPr>
              <p:nvPr/>
            </p:nvSpPr>
            <p:spPr bwMode="auto">
              <a:xfrm>
                <a:off x="2832" y="3029"/>
                <a:ext cx="93" cy="118"/>
              </a:xfrm>
              <a:custGeom>
                <a:avLst/>
                <a:gdLst/>
                <a:ahLst/>
                <a:cxnLst>
                  <a:cxn ang="0">
                    <a:pos x="22" y="1"/>
                  </a:cxn>
                  <a:cxn ang="0">
                    <a:pos x="31" y="0"/>
                  </a:cxn>
                  <a:cxn ang="0">
                    <a:pos x="39" y="1"/>
                  </a:cxn>
                  <a:cxn ang="0">
                    <a:pos x="37" y="9"/>
                  </a:cxn>
                  <a:cxn ang="0">
                    <a:pos x="43" y="9"/>
                  </a:cxn>
                  <a:cxn ang="0">
                    <a:pos x="46" y="15"/>
                  </a:cxn>
                  <a:cxn ang="0">
                    <a:pos x="43" y="23"/>
                  </a:cxn>
                  <a:cxn ang="0">
                    <a:pos x="48" y="29"/>
                  </a:cxn>
                  <a:cxn ang="0">
                    <a:pos x="46" y="42"/>
                  </a:cxn>
                  <a:cxn ang="0">
                    <a:pos x="45" y="47"/>
                  </a:cxn>
                  <a:cxn ang="0">
                    <a:pos x="42" y="45"/>
                  </a:cxn>
                  <a:cxn ang="0">
                    <a:pos x="34" y="42"/>
                  </a:cxn>
                  <a:cxn ang="0">
                    <a:pos x="32" y="44"/>
                  </a:cxn>
                  <a:cxn ang="0">
                    <a:pos x="26" y="47"/>
                  </a:cxn>
                  <a:cxn ang="0">
                    <a:pos x="26" y="54"/>
                  </a:cxn>
                  <a:cxn ang="0">
                    <a:pos x="25" y="59"/>
                  </a:cxn>
                  <a:cxn ang="0">
                    <a:pos x="20" y="61"/>
                  </a:cxn>
                  <a:cxn ang="0">
                    <a:pos x="12" y="50"/>
                  </a:cxn>
                  <a:cxn ang="0">
                    <a:pos x="6" y="44"/>
                  </a:cxn>
                  <a:cxn ang="0">
                    <a:pos x="3" y="34"/>
                  </a:cxn>
                  <a:cxn ang="0">
                    <a:pos x="3" y="29"/>
                  </a:cxn>
                  <a:cxn ang="0">
                    <a:pos x="6" y="23"/>
                  </a:cxn>
                  <a:cxn ang="0">
                    <a:pos x="8" y="22"/>
                  </a:cxn>
                  <a:cxn ang="0">
                    <a:pos x="11" y="20"/>
                  </a:cxn>
                  <a:cxn ang="0">
                    <a:pos x="6" y="17"/>
                  </a:cxn>
                  <a:cxn ang="0">
                    <a:pos x="8" y="17"/>
                  </a:cxn>
                  <a:cxn ang="0">
                    <a:pos x="8" y="12"/>
                  </a:cxn>
                  <a:cxn ang="0">
                    <a:pos x="22" y="12"/>
                  </a:cxn>
                  <a:cxn ang="0">
                    <a:pos x="22" y="1"/>
                  </a:cxn>
                </a:cxnLst>
                <a:rect l="0" t="0" r="r" b="b"/>
                <a:pathLst>
                  <a:path w="48" h="61">
                    <a:moveTo>
                      <a:pt x="22" y="1"/>
                    </a:moveTo>
                    <a:cubicBezTo>
                      <a:pt x="23" y="0"/>
                      <a:pt x="23" y="0"/>
                      <a:pt x="31" y="0"/>
                    </a:cubicBezTo>
                    <a:cubicBezTo>
                      <a:pt x="40" y="0"/>
                      <a:pt x="37" y="0"/>
                      <a:pt x="39" y="1"/>
                    </a:cubicBezTo>
                    <a:cubicBezTo>
                      <a:pt x="39" y="4"/>
                      <a:pt x="35" y="4"/>
                      <a:pt x="37" y="9"/>
                    </a:cubicBezTo>
                    <a:cubicBezTo>
                      <a:pt x="39" y="12"/>
                      <a:pt x="42" y="9"/>
                      <a:pt x="43" y="9"/>
                    </a:cubicBezTo>
                    <a:cubicBezTo>
                      <a:pt x="46" y="9"/>
                      <a:pt x="48" y="12"/>
                      <a:pt x="46" y="15"/>
                    </a:cubicBezTo>
                    <a:cubicBezTo>
                      <a:pt x="45" y="20"/>
                      <a:pt x="45" y="14"/>
                      <a:pt x="43" y="23"/>
                    </a:cubicBezTo>
                    <a:cubicBezTo>
                      <a:pt x="42" y="28"/>
                      <a:pt x="48" y="26"/>
                      <a:pt x="48" y="29"/>
                    </a:cubicBezTo>
                    <a:cubicBezTo>
                      <a:pt x="46" y="33"/>
                      <a:pt x="48" y="39"/>
                      <a:pt x="46" y="42"/>
                    </a:cubicBezTo>
                    <a:cubicBezTo>
                      <a:pt x="45" y="45"/>
                      <a:pt x="48" y="47"/>
                      <a:pt x="45" y="47"/>
                    </a:cubicBezTo>
                    <a:cubicBezTo>
                      <a:pt x="42" y="48"/>
                      <a:pt x="43" y="42"/>
                      <a:pt x="42" y="45"/>
                    </a:cubicBezTo>
                    <a:cubicBezTo>
                      <a:pt x="39" y="48"/>
                      <a:pt x="37" y="48"/>
                      <a:pt x="34" y="42"/>
                    </a:cubicBezTo>
                    <a:cubicBezTo>
                      <a:pt x="31" y="37"/>
                      <a:pt x="31" y="40"/>
                      <a:pt x="32" y="44"/>
                    </a:cubicBezTo>
                    <a:cubicBezTo>
                      <a:pt x="32" y="47"/>
                      <a:pt x="29" y="47"/>
                      <a:pt x="26" y="47"/>
                    </a:cubicBezTo>
                    <a:cubicBezTo>
                      <a:pt x="23" y="47"/>
                      <a:pt x="25" y="53"/>
                      <a:pt x="26" y="54"/>
                    </a:cubicBezTo>
                    <a:cubicBezTo>
                      <a:pt x="28" y="56"/>
                      <a:pt x="28" y="61"/>
                      <a:pt x="25" y="59"/>
                    </a:cubicBezTo>
                    <a:cubicBezTo>
                      <a:pt x="23" y="58"/>
                      <a:pt x="23" y="58"/>
                      <a:pt x="20" y="61"/>
                    </a:cubicBezTo>
                    <a:cubicBezTo>
                      <a:pt x="16" y="56"/>
                      <a:pt x="22" y="59"/>
                      <a:pt x="12" y="50"/>
                    </a:cubicBezTo>
                    <a:cubicBezTo>
                      <a:pt x="9" y="47"/>
                      <a:pt x="8" y="45"/>
                      <a:pt x="6" y="44"/>
                    </a:cubicBezTo>
                    <a:cubicBezTo>
                      <a:pt x="5" y="40"/>
                      <a:pt x="5" y="39"/>
                      <a:pt x="3" y="34"/>
                    </a:cubicBezTo>
                    <a:cubicBezTo>
                      <a:pt x="0" y="29"/>
                      <a:pt x="0" y="26"/>
                      <a:pt x="3" y="29"/>
                    </a:cubicBezTo>
                    <a:cubicBezTo>
                      <a:pt x="5" y="31"/>
                      <a:pt x="6" y="26"/>
                      <a:pt x="6" y="23"/>
                    </a:cubicBezTo>
                    <a:cubicBezTo>
                      <a:pt x="6" y="18"/>
                      <a:pt x="6" y="18"/>
                      <a:pt x="8" y="22"/>
                    </a:cubicBezTo>
                    <a:cubicBezTo>
                      <a:pt x="9" y="23"/>
                      <a:pt x="14" y="22"/>
                      <a:pt x="11" y="20"/>
                    </a:cubicBezTo>
                    <a:cubicBezTo>
                      <a:pt x="8" y="20"/>
                      <a:pt x="6" y="18"/>
                      <a:pt x="6" y="17"/>
                    </a:cubicBezTo>
                    <a:cubicBezTo>
                      <a:pt x="8" y="15"/>
                      <a:pt x="8" y="17"/>
                      <a:pt x="8" y="17"/>
                    </a:cubicBezTo>
                    <a:cubicBezTo>
                      <a:pt x="9" y="15"/>
                      <a:pt x="8" y="14"/>
                      <a:pt x="8" y="12"/>
                    </a:cubicBezTo>
                    <a:cubicBezTo>
                      <a:pt x="16" y="12"/>
                      <a:pt x="17" y="14"/>
                      <a:pt x="22" y="12"/>
                    </a:cubicBezTo>
                    <a:cubicBezTo>
                      <a:pt x="22" y="1"/>
                      <a:pt x="22" y="1"/>
                      <a:pt x="22" y="1"/>
                    </a:cubicBez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219" name="Freeform 119"/>
              <p:cNvSpPr>
                <a:spLocks/>
              </p:cNvSpPr>
              <p:nvPr/>
            </p:nvSpPr>
            <p:spPr bwMode="auto">
              <a:xfrm>
                <a:off x="2844" y="3029"/>
                <a:ext cx="31" cy="27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6" y="1"/>
                  </a:cxn>
                  <a:cxn ang="0">
                    <a:pos x="16" y="13"/>
                  </a:cxn>
                  <a:cxn ang="0">
                    <a:pos x="2" y="13"/>
                  </a:cxn>
                  <a:cxn ang="0">
                    <a:pos x="0" y="11"/>
                  </a:cxn>
                  <a:cxn ang="0">
                    <a:pos x="3" y="0"/>
                  </a:cxn>
                </a:cxnLst>
                <a:rect l="0" t="0" r="r" b="b"/>
                <a:pathLst>
                  <a:path w="16" h="14">
                    <a:moveTo>
                      <a:pt x="3" y="0"/>
                    </a:moveTo>
                    <a:cubicBezTo>
                      <a:pt x="6" y="3"/>
                      <a:pt x="8" y="1"/>
                      <a:pt x="16" y="1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1" y="14"/>
                      <a:pt x="9" y="13"/>
                      <a:pt x="2" y="13"/>
                    </a:cubicBezTo>
                    <a:cubicBezTo>
                      <a:pt x="3" y="11"/>
                      <a:pt x="0" y="14"/>
                      <a:pt x="0" y="11"/>
                    </a:cubicBezTo>
                    <a:cubicBezTo>
                      <a:pt x="0" y="8"/>
                      <a:pt x="5" y="8"/>
                      <a:pt x="3" y="0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220" name="Freeform 120"/>
              <p:cNvSpPr>
                <a:spLocks/>
              </p:cNvSpPr>
              <p:nvPr/>
            </p:nvSpPr>
            <p:spPr bwMode="auto">
              <a:xfrm>
                <a:off x="2827" y="3002"/>
                <a:ext cx="11" cy="11"/>
              </a:xfrm>
              <a:custGeom>
                <a:avLst/>
                <a:gdLst/>
                <a:ahLst/>
                <a:cxnLst>
                  <a:cxn ang="0">
                    <a:pos x="3" y="6"/>
                  </a:cxn>
                  <a:cxn ang="0">
                    <a:pos x="3" y="2"/>
                  </a:cxn>
                  <a:cxn ang="0">
                    <a:pos x="5" y="3"/>
                  </a:cxn>
                  <a:cxn ang="0">
                    <a:pos x="3" y="6"/>
                  </a:cxn>
                </a:cxnLst>
                <a:rect l="0" t="0" r="r" b="b"/>
                <a:pathLst>
                  <a:path w="6" h="6">
                    <a:moveTo>
                      <a:pt x="3" y="6"/>
                    </a:moveTo>
                    <a:cubicBezTo>
                      <a:pt x="0" y="5"/>
                      <a:pt x="3" y="3"/>
                      <a:pt x="3" y="2"/>
                    </a:cubicBezTo>
                    <a:cubicBezTo>
                      <a:pt x="5" y="0"/>
                      <a:pt x="6" y="0"/>
                      <a:pt x="5" y="3"/>
                    </a:cubicBezTo>
                    <a:cubicBezTo>
                      <a:pt x="3" y="6"/>
                      <a:pt x="3" y="6"/>
                      <a:pt x="3" y="6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221" name="Freeform 121"/>
              <p:cNvSpPr>
                <a:spLocks/>
              </p:cNvSpPr>
              <p:nvPr/>
            </p:nvSpPr>
            <p:spPr bwMode="auto">
              <a:xfrm>
                <a:off x="2797" y="3066"/>
                <a:ext cx="10" cy="7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2" y="4"/>
                  </a:cxn>
                  <a:cxn ang="0">
                    <a:pos x="3" y="0"/>
                  </a:cxn>
                </a:cxnLst>
                <a:rect l="0" t="0" r="r" b="b"/>
                <a:pathLst>
                  <a:path w="5" h="4">
                    <a:moveTo>
                      <a:pt x="3" y="0"/>
                    </a:moveTo>
                    <a:cubicBezTo>
                      <a:pt x="5" y="1"/>
                      <a:pt x="3" y="4"/>
                      <a:pt x="2" y="4"/>
                    </a:cubicBezTo>
                    <a:cubicBezTo>
                      <a:pt x="0" y="3"/>
                      <a:pt x="2" y="0"/>
                      <a:pt x="3" y="0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222" name="Freeform 122"/>
              <p:cNvSpPr>
                <a:spLocks/>
              </p:cNvSpPr>
              <p:nvPr/>
            </p:nvSpPr>
            <p:spPr bwMode="auto">
              <a:xfrm>
                <a:off x="3141" y="3091"/>
                <a:ext cx="35" cy="37"/>
              </a:xfrm>
              <a:custGeom>
                <a:avLst/>
                <a:gdLst/>
                <a:ahLst/>
                <a:cxnLst>
                  <a:cxn ang="0">
                    <a:pos x="3" y="18"/>
                  </a:cxn>
                  <a:cxn ang="0">
                    <a:pos x="6" y="18"/>
                  </a:cxn>
                  <a:cxn ang="0">
                    <a:pos x="11" y="16"/>
                  </a:cxn>
                  <a:cxn ang="0">
                    <a:pos x="12" y="15"/>
                  </a:cxn>
                  <a:cxn ang="0">
                    <a:pos x="17" y="15"/>
                  </a:cxn>
                  <a:cxn ang="0">
                    <a:pos x="18" y="8"/>
                  </a:cxn>
                  <a:cxn ang="0">
                    <a:pos x="15" y="0"/>
                  </a:cxn>
                  <a:cxn ang="0">
                    <a:pos x="12" y="5"/>
                  </a:cxn>
                  <a:cxn ang="0">
                    <a:pos x="9" y="3"/>
                  </a:cxn>
                  <a:cxn ang="0">
                    <a:pos x="5" y="13"/>
                  </a:cxn>
                  <a:cxn ang="0">
                    <a:pos x="3" y="18"/>
                  </a:cxn>
                </a:cxnLst>
                <a:rect l="0" t="0" r="r" b="b"/>
                <a:pathLst>
                  <a:path w="18" h="19">
                    <a:moveTo>
                      <a:pt x="3" y="18"/>
                    </a:moveTo>
                    <a:cubicBezTo>
                      <a:pt x="5" y="15"/>
                      <a:pt x="6" y="16"/>
                      <a:pt x="6" y="18"/>
                    </a:cubicBezTo>
                    <a:cubicBezTo>
                      <a:pt x="6" y="19"/>
                      <a:pt x="11" y="19"/>
                      <a:pt x="11" y="16"/>
                    </a:cubicBezTo>
                    <a:cubicBezTo>
                      <a:pt x="11" y="13"/>
                      <a:pt x="12" y="13"/>
                      <a:pt x="12" y="15"/>
                    </a:cubicBezTo>
                    <a:cubicBezTo>
                      <a:pt x="12" y="15"/>
                      <a:pt x="14" y="13"/>
                      <a:pt x="17" y="15"/>
                    </a:cubicBezTo>
                    <a:cubicBezTo>
                      <a:pt x="18" y="15"/>
                      <a:pt x="18" y="13"/>
                      <a:pt x="18" y="8"/>
                    </a:cubicBezTo>
                    <a:cubicBezTo>
                      <a:pt x="17" y="2"/>
                      <a:pt x="15" y="3"/>
                      <a:pt x="15" y="0"/>
                    </a:cubicBezTo>
                    <a:cubicBezTo>
                      <a:pt x="14" y="2"/>
                      <a:pt x="14" y="3"/>
                      <a:pt x="12" y="5"/>
                    </a:cubicBezTo>
                    <a:cubicBezTo>
                      <a:pt x="9" y="5"/>
                      <a:pt x="12" y="2"/>
                      <a:pt x="9" y="3"/>
                    </a:cubicBezTo>
                    <a:cubicBezTo>
                      <a:pt x="0" y="10"/>
                      <a:pt x="8" y="10"/>
                      <a:pt x="5" y="13"/>
                    </a:cubicBezTo>
                    <a:cubicBezTo>
                      <a:pt x="2" y="15"/>
                      <a:pt x="3" y="15"/>
                      <a:pt x="3" y="18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223" name="Freeform 123"/>
              <p:cNvSpPr>
                <a:spLocks/>
              </p:cNvSpPr>
              <p:nvPr/>
            </p:nvSpPr>
            <p:spPr bwMode="auto">
              <a:xfrm>
                <a:off x="3147" y="3116"/>
                <a:ext cx="36" cy="43"/>
              </a:xfrm>
              <a:custGeom>
                <a:avLst/>
                <a:gdLst/>
                <a:ahLst/>
                <a:cxnLst>
                  <a:cxn ang="0">
                    <a:pos x="14" y="2"/>
                  </a:cxn>
                  <a:cxn ang="0">
                    <a:pos x="12" y="5"/>
                  </a:cxn>
                  <a:cxn ang="0">
                    <a:pos x="14" y="11"/>
                  </a:cxn>
                  <a:cxn ang="0">
                    <a:pos x="5" y="22"/>
                  </a:cxn>
                  <a:cxn ang="0">
                    <a:pos x="2" y="13"/>
                  </a:cxn>
                  <a:cxn ang="0">
                    <a:pos x="0" y="5"/>
                  </a:cxn>
                  <a:cxn ang="0">
                    <a:pos x="3" y="5"/>
                  </a:cxn>
                  <a:cxn ang="0">
                    <a:pos x="8" y="3"/>
                  </a:cxn>
                  <a:cxn ang="0">
                    <a:pos x="9" y="2"/>
                  </a:cxn>
                  <a:cxn ang="0">
                    <a:pos x="14" y="2"/>
                  </a:cxn>
                </a:cxnLst>
                <a:rect l="0" t="0" r="r" b="b"/>
                <a:pathLst>
                  <a:path w="19" h="22">
                    <a:moveTo>
                      <a:pt x="14" y="2"/>
                    </a:moveTo>
                    <a:cubicBezTo>
                      <a:pt x="14" y="3"/>
                      <a:pt x="12" y="3"/>
                      <a:pt x="12" y="5"/>
                    </a:cubicBezTo>
                    <a:cubicBezTo>
                      <a:pt x="12" y="6"/>
                      <a:pt x="19" y="6"/>
                      <a:pt x="14" y="11"/>
                    </a:cubicBezTo>
                    <a:cubicBezTo>
                      <a:pt x="9" y="16"/>
                      <a:pt x="11" y="20"/>
                      <a:pt x="5" y="22"/>
                    </a:cubicBezTo>
                    <a:cubicBezTo>
                      <a:pt x="5" y="17"/>
                      <a:pt x="2" y="17"/>
                      <a:pt x="2" y="13"/>
                    </a:cubicBezTo>
                    <a:cubicBezTo>
                      <a:pt x="3" y="8"/>
                      <a:pt x="2" y="8"/>
                      <a:pt x="0" y="5"/>
                    </a:cubicBezTo>
                    <a:cubicBezTo>
                      <a:pt x="2" y="2"/>
                      <a:pt x="3" y="3"/>
                      <a:pt x="3" y="5"/>
                    </a:cubicBezTo>
                    <a:cubicBezTo>
                      <a:pt x="3" y="6"/>
                      <a:pt x="8" y="6"/>
                      <a:pt x="8" y="3"/>
                    </a:cubicBezTo>
                    <a:cubicBezTo>
                      <a:pt x="8" y="0"/>
                      <a:pt x="9" y="0"/>
                      <a:pt x="9" y="2"/>
                    </a:cubicBezTo>
                    <a:cubicBezTo>
                      <a:pt x="9" y="2"/>
                      <a:pt x="11" y="0"/>
                      <a:pt x="14" y="2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224" name="Freeform 124"/>
              <p:cNvSpPr>
                <a:spLocks/>
              </p:cNvSpPr>
              <p:nvPr/>
            </p:nvSpPr>
            <p:spPr bwMode="auto">
              <a:xfrm>
                <a:off x="2615" y="2780"/>
                <a:ext cx="124" cy="115"/>
              </a:xfrm>
              <a:custGeom>
                <a:avLst/>
                <a:gdLst/>
                <a:ahLst/>
                <a:cxnLst>
                  <a:cxn ang="0">
                    <a:pos x="24" y="58"/>
                  </a:cxn>
                  <a:cxn ang="0">
                    <a:pos x="23" y="48"/>
                  </a:cxn>
                  <a:cxn ang="0">
                    <a:pos x="23" y="42"/>
                  </a:cxn>
                  <a:cxn ang="0">
                    <a:pos x="38" y="42"/>
                  </a:cxn>
                  <a:cxn ang="0">
                    <a:pos x="41" y="42"/>
                  </a:cxn>
                  <a:cxn ang="0">
                    <a:pos x="44" y="41"/>
                  </a:cxn>
                  <a:cxn ang="0">
                    <a:pos x="49" y="44"/>
                  </a:cxn>
                  <a:cxn ang="0">
                    <a:pos x="52" y="42"/>
                  </a:cxn>
                  <a:cxn ang="0">
                    <a:pos x="64" y="34"/>
                  </a:cxn>
                  <a:cxn ang="0">
                    <a:pos x="62" y="30"/>
                  </a:cxn>
                  <a:cxn ang="0">
                    <a:pos x="59" y="27"/>
                  </a:cxn>
                  <a:cxn ang="0">
                    <a:pos x="53" y="22"/>
                  </a:cxn>
                  <a:cxn ang="0">
                    <a:pos x="53" y="19"/>
                  </a:cxn>
                  <a:cxn ang="0">
                    <a:pos x="52" y="17"/>
                  </a:cxn>
                  <a:cxn ang="0">
                    <a:pos x="49" y="13"/>
                  </a:cxn>
                  <a:cxn ang="0">
                    <a:pos x="47" y="3"/>
                  </a:cxn>
                  <a:cxn ang="0">
                    <a:pos x="44" y="3"/>
                  </a:cxn>
                  <a:cxn ang="0">
                    <a:pos x="41" y="2"/>
                  </a:cxn>
                  <a:cxn ang="0">
                    <a:pos x="32" y="6"/>
                  </a:cxn>
                  <a:cxn ang="0">
                    <a:pos x="27" y="11"/>
                  </a:cxn>
                  <a:cxn ang="0">
                    <a:pos x="23" y="16"/>
                  </a:cxn>
                  <a:cxn ang="0">
                    <a:pos x="18" y="17"/>
                  </a:cxn>
                  <a:cxn ang="0">
                    <a:pos x="15" y="20"/>
                  </a:cxn>
                  <a:cxn ang="0">
                    <a:pos x="12" y="19"/>
                  </a:cxn>
                  <a:cxn ang="0">
                    <a:pos x="12" y="23"/>
                  </a:cxn>
                  <a:cxn ang="0">
                    <a:pos x="9" y="27"/>
                  </a:cxn>
                  <a:cxn ang="0">
                    <a:pos x="9" y="31"/>
                  </a:cxn>
                  <a:cxn ang="0">
                    <a:pos x="3" y="34"/>
                  </a:cxn>
                  <a:cxn ang="0">
                    <a:pos x="1" y="42"/>
                  </a:cxn>
                  <a:cxn ang="0">
                    <a:pos x="1" y="48"/>
                  </a:cxn>
                  <a:cxn ang="0">
                    <a:pos x="7" y="54"/>
                  </a:cxn>
                  <a:cxn ang="0">
                    <a:pos x="15" y="53"/>
                  </a:cxn>
                  <a:cxn ang="0">
                    <a:pos x="24" y="58"/>
                  </a:cxn>
                </a:cxnLst>
                <a:rect l="0" t="0" r="r" b="b"/>
                <a:pathLst>
                  <a:path w="64" h="59">
                    <a:moveTo>
                      <a:pt x="24" y="58"/>
                    </a:moveTo>
                    <a:cubicBezTo>
                      <a:pt x="23" y="54"/>
                      <a:pt x="23" y="50"/>
                      <a:pt x="23" y="48"/>
                    </a:cubicBezTo>
                    <a:cubicBezTo>
                      <a:pt x="23" y="48"/>
                      <a:pt x="20" y="42"/>
                      <a:pt x="23" y="42"/>
                    </a:cubicBezTo>
                    <a:cubicBezTo>
                      <a:pt x="26" y="42"/>
                      <a:pt x="36" y="42"/>
                      <a:pt x="38" y="42"/>
                    </a:cubicBezTo>
                    <a:cubicBezTo>
                      <a:pt x="39" y="42"/>
                      <a:pt x="39" y="44"/>
                      <a:pt x="41" y="42"/>
                    </a:cubicBezTo>
                    <a:cubicBezTo>
                      <a:pt x="42" y="42"/>
                      <a:pt x="42" y="41"/>
                      <a:pt x="44" y="41"/>
                    </a:cubicBezTo>
                    <a:cubicBezTo>
                      <a:pt x="49" y="42"/>
                      <a:pt x="49" y="44"/>
                      <a:pt x="49" y="44"/>
                    </a:cubicBezTo>
                    <a:cubicBezTo>
                      <a:pt x="50" y="44"/>
                      <a:pt x="52" y="42"/>
                      <a:pt x="52" y="42"/>
                    </a:cubicBezTo>
                    <a:cubicBezTo>
                      <a:pt x="58" y="36"/>
                      <a:pt x="59" y="42"/>
                      <a:pt x="64" y="34"/>
                    </a:cubicBezTo>
                    <a:cubicBezTo>
                      <a:pt x="62" y="31"/>
                      <a:pt x="61" y="30"/>
                      <a:pt x="62" y="30"/>
                    </a:cubicBezTo>
                    <a:cubicBezTo>
                      <a:pt x="64" y="28"/>
                      <a:pt x="61" y="23"/>
                      <a:pt x="59" y="27"/>
                    </a:cubicBezTo>
                    <a:cubicBezTo>
                      <a:pt x="58" y="28"/>
                      <a:pt x="55" y="23"/>
                      <a:pt x="53" y="22"/>
                    </a:cubicBezTo>
                    <a:cubicBezTo>
                      <a:pt x="52" y="22"/>
                      <a:pt x="52" y="19"/>
                      <a:pt x="53" y="19"/>
                    </a:cubicBezTo>
                    <a:cubicBezTo>
                      <a:pt x="55" y="20"/>
                      <a:pt x="55" y="19"/>
                      <a:pt x="52" y="17"/>
                    </a:cubicBezTo>
                    <a:cubicBezTo>
                      <a:pt x="50" y="14"/>
                      <a:pt x="49" y="17"/>
                      <a:pt x="49" y="13"/>
                    </a:cubicBezTo>
                    <a:cubicBezTo>
                      <a:pt x="47" y="6"/>
                      <a:pt x="45" y="9"/>
                      <a:pt x="47" y="3"/>
                    </a:cubicBezTo>
                    <a:cubicBezTo>
                      <a:pt x="45" y="3"/>
                      <a:pt x="45" y="3"/>
                      <a:pt x="44" y="3"/>
                    </a:cubicBezTo>
                    <a:cubicBezTo>
                      <a:pt x="42" y="2"/>
                      <a:pt x="42" y="3"/>
                      <a:pt x="41" y="2"/>
                    </a:cubicBezTo>
                    <a:cubicBezTo>
                      <a:pt x="38" y="0"/>
                      <a:pt x="41" y="3"/>
                      <a:pt x="32" y="6"/>
                    </a:cubicBezTo>
                    <a:cubicBezTo>
                      <a:pt x="27" y="8"/>
                      <a:pt x="30" y="13"/>
                      <a:pt x="27" y="11"/>
                    </a:cubicBezTo>
                    <a:cubicBezTo>
                      <a:pt x="24" y="9"/>
                      <a:pt x="23" y="11"/>
                      <a:pt x="23" y="16"/>
                    </a:cubicBezTo>
                    <a:cubicBezTo>
                      <a:pt x="23" y="19"/>
                      <a:pt x="18" y="14"/>
                      <a:pt x="18" y="17"/>
                    </a:cubicBezTo>
                    <a:cubicBezTo>
                      <a:pt x="18" y="19"/>
                      <a:pt x="18" y="22"/>
                      <a:pt x="15" y="20"/>
                    </a:cubicBezTo>
                    <a:cubicBezTo>
                      <a:pt x="12" y="20"/>
                      <a:pt x="14" y="17"/>
                      <a:pt x="12" y="19"/>
                    </a:cubicBezTo>
                    <a:cubicBezTo>
                      <a:pt x="10" y="20"/>
                      <a:pt x="10" y="22"/>
                      <a:pt x="12" y="23"/>
                    </a:cubicBezTo>
                    <a:cubicBezTo>
                      <a:pt x="14" y="27"/>
                      <a:pt x="9" y="25"/>
                      <a:pt x="9" y="27"/>
                    </a:cubicBezTo>
                    <a:cubicBezTo>
                      <a:pt x="10" y="28"/>
                      <a:pt x="10" y="28"/>
                      <a:pt x="9" y="31"/>
                    </a:cubicBezTo>
                    <a:cubicBezTo>
                      <a:pt x="7" y="34"/>
                      <a:pt x="1" y="33"/>
                      <a:pt x="3" y="34"/>
                    </a:cubicBezTo>
                    <a:cubicBezTo>
                      <a:pt x="3" y="36"/>
                      <a:pt x="3" y="41"/>
                      <a:pt x="1" y="42"/>
                    </a:cubicBezTo>
                    <a:cubicBezTo>
                      <a:pt x="0" y="42"/>
                      <a:pt x="3" y="44"/>
                      <a:pt x="1" y="48"/>
                    </a:cubicBezTo>
                    <a:cubicBezTo>
                      <a:pt x="7" y="50"/>
                      <a:pt x="1" y="50"/>
                      <a:pt x="7" y="54"/>
                    </a:cubicBezTo>
                    <a:cubicBezTo>
                      <a:pt x="14" y="59"/>
                      <a:pt x="9" y="53"/>
                      <a:pt x="15" y="53"/>
                    </a:cubicBezTo>
                    <a:cubicBezTo>
                      <a:pt x="21" y="53"/>
                      <a:pt x="20" y="58"/>
                      <a:pt x="24" y="58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225" name="Freeform 125"/>
              <p:cNvSpPr>
                <a:spLocks/>
              </p:cNvSpPr>
              <p:nvPr/>
            </p:nvSpPr>
            <p:spPr bwMode="auto">
              <a:xfrm>
                <a:off x="2712" y="2833"/>
                <a:ext cx="54" cy="120"/>
              </a:xfrm>
              <a:custGeom>
                <a:avLst/>
                <a:gdLst/>
                <a:ahLst/>
                <a:cxnLst>
                  <a:cxn ang="0">
                    <a:pos x="14" y="7"/>
                  </a:cxn>
                  <a:cxn ang="0">
                    <a:pos x="2" y="15"/>
                  </a:cxn>
                  <a:cxn ang="0">
                    <a:pos x="5" y="25"/>
                  </a:cxn>
                  <a:cxn ang="0">
                    <a:pos x="6" y="32"/>
                  </a:cxn>
                  <a:cxn ang="0">
                    <a:pos x="8" y="54"/>
                  </a:cxn>
                  <a:cxn ang="0">
                    <a:pos x="6" y="56"/>
                  </a:cxn>
                  <a:cxn ang="0">
                    <a:pos x="8" y="62"/>
                  </a:cxn>
                  <a:cxn ang="0">
                    <a:pos x="17" y="62"/>
                  </a:cxn>
                  <a:cxn ang="0">
                    <a:pos x="17" y="40"/>
                  </a:cxn>
                  <a:cxn ang="0">
                    <a:pos x="20" y="32"/>
                  </a:cxn>
                  <a:cxn ang="0">
                    <a:pos x="25" y="22"/>
                  </a:cxn>
                  <a:cxn ang="0">
                    <a:pos x="23" y="9"/>
                  </a:cxn>
                  <a:cxn ang="0">
                    <a:pos x="19" y="3"/>
                  </a:cxn>
                  <a:cxn ang="0">
                    <a:pos x="16" y="3"/>
                  </a:cxn>
                  <a:cxn ang="0">
                    <a:pos x="14" y="7"/>
                  </a:cxn>
                </a:cxnLst>
                <a:rect l="0" t="0" r="r" b="b"/>
                <a:pathLst>
                  <a:path w="28" h="62">
                    <a:moveTo>
                      <a:pt x="14" y="7"/>
                    </a:moveTo>
                    <a:cubicBezTo>
                      <a:pt x="9" y="15"/>
                      <a:pt x="8" y="9"/>
                      <a:pt x="2" y="15"/>
                    </a:cubicBezTo>
                    <a:cubicBezTo>
                      <a:pt x="0" y="22"/>
                      <a:pt x="2" y="23"/>
                      <a:pt x="5" y="25"/>
                    </a:cubicBezTo>
                    <a:cubicBezTo>
                      <a:pt x="8" y="25"/>
                      <a:pt x="5" y="32"/>
                      <a:pt x="6" y="32"/>
                    </a:cubicBezTo>
                    <a:cubicBezTo>
                      <a:pt x="9" y="34"/>
                      <a:pt x="8" y="51"/>
                      <a:pt x="8" y="54"/>
                    </a:cubicBezTo>
                    <a:cubicBezTo>
                      <a:pt x="8" y="56"/>
                      <a:pt x="6" y="54"/>
                      <a:pt x="6" y="56"/>
                    </a:cubicBezTo>
                    <a:cubicBezTo>
                      <a:pt x="8" y="58"/>
                      <a:pt x="9" y="61"/>
                      <a:pt x="8" y="62"/>
                    </a:cubicBezTo>
                    <a:cubicBezTo>
                      <a:pt x="13" y="62"/>
                      <a:pt x="14" y="62"/>
                      <a:pt x="17" y="62"/>
                    </a:cubicBezTo>
                    <a:cubicBezTo>
                      <a:pt x="19" y="53"/>
                      <a:pt x="17" y="48"/>
                      <a:pt x="17" y="40"/>
                    </a:cubicBezTo>
                    <a:cubicBezTo>
                      <a:pt x="17" y="32"/>
                      <a:pt x="19" y="37"/>
                      <a:pt x="20" y="32"/>
                    </a:cubicBezTo>
                    <a:cubicBezTo>
                      <a:pt x="20" y="28"/>
                      <a:pt x="22" y="29"/>
                      <a:pt x="25" y="22"/>
                    </a:cubicBezTo>
                    <a:cubicBezTo>
                      <a:pt x="28" y="14"/>
                      <a:pt x="22" y="14"/>
                      <a:pt x="23" y="9"/>
                    </a:cubicBezTo>
                    <a:cubicBezTo>
                      <a:pt x="22" y="6"/>
                      <a:pt x="22" y="6"/>
                      <a:pt x="19" y="3"/>
                    </a:cubicBezTo>
                    <a:cubicBezTo>
                      <a:pt x="16" y="0"/>
                      <a:pt x="17" y="3"/>
                      <a:pt x="16" y="3"/>
                    </a:cubicBezTo>
                    <a:cubicBezTo>
                      <a:pt x="13" y="3"/>
                      <a:pt x="16" y="4"/>
                      <a:pt x="14" y="7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226" name="Freeform 126"/>
              <p:cNvSpPr>
                <a:spLocks/>
              </p:cNvSpPr>
              <p:nvPr/>
            </p:nvSpPr>
            <p:spPr bwMode="auto">
              <a:xfrm>
                <a:off x="2569" y="2864"/>
                <a:ext cx="98" cy="126"/>
              </a:xfrm>
              <a:custGeom>
                <a:avLst/>
                <a:gdLst/>
                <a:ahLst/>
                <a:cxnLst>
                  <a:cxn ang="0">
                    <a:pos x="48" y="15"/>
                  </a:cxn>
                  <a:cxn ang="0">
                    <a:pos x="48" y="29"/>
                  </a:cxn>
                  <a:cxn ang="0">
                    <a:pos x="44" y="43"/>
                  </a:cxn>
                  <a:cxn ang="0">
                    <a:pos x="45" y="52"/>
                  </a:cxn>
                  <a:cxn ang="0">
                    <a:pos x="47" y="57"/>
                  </a:cxn>
                  <a:cxn ang="0">
                    <a:pos x="44" y="57"/>
                  </a:cxn>
                  <a:cxn ang="0">
                    <a:pos x="39" y="57"/>
                  </a:cxn>
                  <a:cxn ang="0">
                    <a:pos x="35" y="57"/>
                  </a:cxn>
                  <a:cxn ang="0">
                    <a:pos x="21" y="59"/>
                  </a:cxn>
                  <a:cxn ang="0">
                    <a:pos x="9" y="65"/>
                  </a:cxn>
                  <a:cxn ang="0">
                    <a:pos x="10" y="52"/>
                  </a:cxn>
                  <a:cxn ang="0">
                    <a:pos x="7" y="48"/>
                  </a:cxn>
                  <a:cxn ang="0">
                    <a:pos x="1" y="43"/>
                  </a:cxn>
                  <a:cxn ang="0">
                    <a:pos x="1" y="32"/>
                  </a:cxn>
                  <a:cxn ang="0">
                    <a:pos x="6" y="29"/>
                  </a:cxn>
                  <a:cxn ang="0">
                    <a:pos x="3" y="26"/>
                  </a:cxn>
                  <a:cxn ang="0">
                    <a:pos x="9" y="26"/>
                  </a:cxn>
                  <a:cxn ang="0">
                    <a:pos x="7" y="20"/>
                  </a:cxn>
                  <a:cxn ang="0">
                    <a:pos x="4" y="14"/>
                  </a:cxn>
                  <a:cxn ang="0">
                    <a:pos x="6" y="9"/>
                  </a:cxn>
                  <a:cxn ang="0">
                    <a:pos x="15" y="7"/>
                  </a:cxn>
                  <a:cxn ang="0">
                    <a:pos x="20" y="6"/>
                  </a:cxn>
                  <a:cxn ang="0">
                    <a:pos x="26" y="6"/>
                  </a:cxn>
                  <a:cxn ang="0">
                    <a:pos x="32" y="12"/>
                  </a:cxn>
                  <a:cxn ang="0">
                    <a:pos x="39" y="10"/>
                  </a:cxn>
                  <a:cxn ang="0">
                    <a:pos x="48" y="15"/>
                  </a:cxn>
                </a:cxnLst>
                <a:rect l="0" t="0" r="r" b="b"/>
                <a:pathLst>
                  <a:path w="51" h="65">
                    <a:moveTo>
                      <a:pt x="48" y="15"/>
                    </a:moveTo>
                    <a:cubicBezTo>
                      <a:pt x="47" y="18"/>
                      <a:pt x="51" y="29"/>
                      <a:pt x="48" y="29"/>
                    </a:cubicBezTo>
                    <a:cubicBezTo>
                      <a:pt x="47" y="31"/>
                      <a:pt x="45" y="37"/>
                      <a:pt x="44" y="43"/>
                    </a:cubicBezTo>
                    <a:cubicBezTo>
                      <a:pt x="42" y="45"/>
                      <a:pt x="45" y="51"/>
                      <a:pt x="45" y="52"/>
                    </a:cubicBezTo>
                    <a:cubicBezTo>
                      <a:pt x="47" y="54"/>
                      <a:pt x="48" y="59"/>
                      <a:pt x="47" y="57"/>
                    </a:cubicBezTo>
                    <a:cubicBezTo>
                      <a:pt x="47" y="57"/>
                      <a:pt x="47" y="57"/>
                      <a:pt x="44" y="57"/>
                    </a:cubicBezTo>
                    <a:cubicBezTo>
                      <a:pt x="42" y="57"/>
                      <a:pt x="44" y="59"/>
                      <a:pt x="39" y="57"/>
                    </a:cubicBezTo>
                    <a:cubicBezTo>
                      <a:pt x="35" y="57"/>
                      <a:pt x="38" y="57"/>
                      <a:pt x="35" y="57"/>
                    </a:cubicBezTo>
                    <a:cubicBezTo>
                      <a:pt x="30" y="59"/>
                      <a:pt x="30" y="57"/>
                      <a:pt x="21" y="59"/>
                    </a:cubicBezTo>
                    <a:cubicBezTo>
                      <a:pt x="12" y="62"/>
                      <a:pt x="12" y="65"/>
                      <a:pt x="9" y="65"/>
                    </a:cubicBezTo>
                    <a:cubicBezTo>
                      <a:pt x="9" y="60"/>
                      <a:pt x="10" y="57"/>
                      <a:pt x="10" y="52"/>
                    </a:cubicBezTo>
                    <a:cubicBezTo>
                      <a:pt x="10" y="49"/>
                      <a:pt x="7" y="51"/>
                      <a:pt x="7" y="48"/>
                    </a:cubicBezTo>
                    <a:cubicBezTo>
                      <a:pt x="7" y="45"/>
                      <a:pt x="0" y="46"/>
                      <a:pt x="1" y="43"/>
                    </a:cubicBezTo>
                    <a:cubicBezTo>
                      <a:pt x="3" y="40"/>
                      <a:pt x="4" y="38"/>
                      <a:pt x="1" y="32"/>
                    </a:cubicBezTo>
                    <a:cubicBezTo>
                      <a:pt x="4" y="35"/>
                      <a:pt x="6" y="32"/>
                      <a:pt x="6" y="29"/>
                    </a:cubicBezTo>
                    <a:cubicBezTo>
                      <a:pt x="6" y="26"/>
                      <a:pt x="4" y="29"/>
                      <a:pt x="3" y="26"/>
                    </a:cubicBezTo>
                    <a:cubicBezTo>
                      <a:pt x="3" y="24"/>
                      <a:pt x="4" y="24"/>
                      <a:pt x="9" y="26"/>
                    </a:cubicBezTo>
                    <a:cubicBezTo>
                      <a:pt x="9" y="21"/>
                      <a:pt x="4" y="23"/>
                      <a:pt x="7" y="20"/>
                    </a:cubicBezTo>
                    <a:cubicBezTo>
                      <a:pt x="9" y="17"/>
                      <a:pt x="4" y="17"/>
                      <a:pt x="4" y="14"/>
                    </a:cubicBezTo>
                    <a:cubicBezTo>
                      <a:pt x="6" y="10"/>
                      <a:pt x="3" y="10"/>
                      <a:pt x="6" y="9"/>
                    </a:cubicBezTo>
                    <a:cubicBezTo>
                      <a:pt x="12" y="1"/>
                      <a:pt x="10" y="12"/>
                      <a:pt x="15" y="7"/>
                    </a:cubicBezTo>
                    <a:cubicBezTo>
                      <a:pt x="18" y="3"/>
                      <a:pt x="20" y="0"/>
                      <a:pt x="20" y="6"/>
                    </a:cubicBezTo>
                    <a:cubicBezTo>
                      <a:pt x="20" y="10"/>
                      <a:pt x="23" y="6"/>
                      <a:pt x="26" y="6"/>
                    </a:cubicBezTo>
                    <a:cubicBezTo>
                      <a:pt x="32" y="7"/>
                      <a:pt x="26" y="7"/>
                      <a:pt x="32" y="12"/>
                    </a:cubicBezTo>
                    <a:cubicBezTo>
                      <a:pt x="38" y="17"/>
                      <a:pt x="33" y="10"/>
                      <a:pt x="39" y="10"/>
                    </a:cubicBezTo>
                    <a:cubicBezTo>
                      <a:pt x="45" y="10"/>
                      <a:pt x="44" y="15"/>
                      <a:pt x="48" y="15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227" name="Freeform 127"/>
              <p:cNvSpPr>
                <a:spLocks/>
              </p:cNvSpPr>
              <p:nvPr/>
            </p:nvSpPr>
            <p:spPr bwMode="auto">
              <a:xfrm>
                <a:off x="2650" y="2860"/>
                <a:ext cx="72" cy="126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9" y="14"/>
                  </a:cxn>
                  <a:cxn ang="0">
                    <a:pos x="31" y="22"/>
                  </a:cxn>
                  <a:cxn ang="0">
                    <a:pos x="31" y="33"/>
                  </a:cxn>
                  <a:cxn ang="0">
                    <a:pos x="32" y="40"/>
                  </a:cxn>
                  <a:cxn ang="0">
                    <a:pos x="37" y="50"/>
                  </a:cxn>
                  <a:cxn ang="0">
                    <a:pos x="32" y="53"/>
                  </a:cxn>
                  <a:cxn ang="0">
                    <a:pos x="18" y="59"/>
                  </a:cxn>
                  <a:cxn ang="0">
                    <a:pos x="9" y="64"/>
                  </a:cxn>
                  <a:cxn ang="0">
                    <a:pos x="1" y="61"/>
                  </a:cxn>
                  <a:cxn ang="0">
                    <a:pos x="4" y="59"/>
                  </a:cxn>
                  <a:cxn ang="0">
                    <a:pos x="3" y="54"/>
                  </a:cxn>
                  <a:cxn ang="0">
                    <a:pos x="1" y="45"/>
                  </a:cxn>
                  <a:cxn ang="0">
                    <a:pos x="6" y="31"/>
                  </a:cxn>
                  <a:cxn ang="0">
                    <a:pos x="6" y="17"/>
                  </a:cxn>
                  <a:cxn ang="0">
                    <a:pos x="4" y="8"/>
                  </a:cxn>
                  <a:cxn ang="0">
                    <a:pos x="4" y="2"/>
                  </a:cxn>
                  <a:cxn ang="0">
                    <a:pos x="20" y="2"/>
                  </a:cxn>
                  <a:cxn ang="0">
                    <a:pos x="23" y="2"/>
                  </a:cxn>
                  <a:cxn ang="0">
                    <a:pos x="26" y="0"/>
                  </a:cxn>
                </a:cxnLst>
                <a:rect l="0" t="0" r="r" b="b"/>
                <a:pathLst>
                  <a:path w="37" h="65">
                    <a:moveTo>
                      <a:pt x="26" y="0"/>
                    </a:moveTo>
                    <a:cubicBezTo>
                      <a:pt x="26" y="9"/>
                      <a:pt x="31" y="6"/>
                      <a:pt x="29" y="14"/>
                    </a:cubicBezTo>
                    <a:cubicBezTo>
                      <a:pt x="28" y="22"/>
                      <a:pt x="32" y="14"/>
                      <a:pt x="31" y="22"/>
                    </a:cubicBezTo>
                    <a:cubicBezTo>
                      <a:pt x="29" y="28"/>
                      <a:pt x="34" y="23"/>
                      <a:pt x="31" y="33"/>
                    </a:cubicBezTo>
                    <a:cubicBezTo>
                      <a:pt x="29" y="42"/>
                      <a:pt x="32" y="34"/>
                      <a:pt x="32" y="40"/>
                    </a:cubicBezTo>
                    <a:cubicBezTo>
                      <a:pt x="31" y="45"/>
                      <a:pt x="34" y="47"/>
                      <a:pt x="37" y="50"/>
                    </a:cubicBezTo>
                    <a:cubicBezTo>
                      <a:pt x="34" y="51"/>
                      <a:pt x="37" y="53"/>
                      <a:pt x="32" y="53"/>
                    </a:cubicBezTo>
                    <a:cubicBezTo>
                      <a:pt x="23" y="54"/>
                      <a:pt x="24" y="59"/>
                      <a:pt x="18" y="59"/>
                    </a:cubicBezTo>
                    <a:cubicBezTo>
                      <a:pt x="14" y="61"/>
                      <a:pt x="12" y="65"/>
                      <a:pt x="9" y="64"/>
                    </a:cubicBezTo>
                    <a:cubicBezTo>
                      <a:pt x="8" y="61"/>
                      <a:pt x="3" y="61"/>
                      <a:pt x="1" y="61"/>
                    </a:cubicBezTo>
                    <a:cubicBezTo>
                      <a:pt x="0" y="61"/>
                      <a:pt x="3" y="61"/>
                      <a:pt x="4" y="59"/>
                    </a:cubicBezTo>
                    <a:cubicBezTo>
                      <a:pt x="6" y="61"/>
                      <a:pt x="4" y="56"/>
                      <a:pt x="3" y="54"/>
                    </a:cubicBezTo>
                    <a:cubicBezTo>
                      <a:pt x="3" y="53"/>
                      <a:pt x="0" y="47"/>
                      <a:pt x="1" y="45"/>
                    </a:cubicBezTo>
                    <a:cubicBezTo>
                      <a:pt x="3" y="39"/>
                      <a:pt x="4" y="33"/>
                      <a:pt x="6" y="31"/>
                    </a:cubicBezTo>
                    <a:cubicBezTo>
                      <a:pt x="9" y="31"/>
                      <a:pt x="4" y="20"/>
                      <a:pt x="6" y="17"/>
                    </a:cubicBezTo>
                    <a:cubicBezTo>
                      <a:pt x="4" y="14"/>
                      <a:pt x="4" y="9"/>
                      <a:pt x="4" y="8"/>
                    </a:cubicBezTo>
                    <a:cubicBezTo>
                      <a:pt x="4" y="8"/>
                      <a:pt x="1" y="2"/>
                      <a:pt x="4" y="2"/>
                    </a:cubicBezTo>
                    <a:cubicBezTo>
                      <a:pt x="8" y="2"/>
                      <a:pt x="18" y="2"/>
                      <a:pt x="20" y="2"/>
                    </a:cubicBezTo>
                    <a:cubicBezTo>
                      <a:pt x="21" y="2"/>
                      <a:pt x="21" y="3"/>
                      <a:pt x="23" y="2"/>
                    </a:cubicBezTo>
                    <a:cubicBezTo>
                      <a:pt x="24" y="2"/>
                      <a:pt x="24" y="0"/>
                      <a:pt x="26" y="0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228" name="Freeform 128"/>
              <p:cNvSpPr>
                <a:spLocks/>
              </p:cNvSpPr>
              <p:nvPr/>
            </p:nvSpPr>
            <p:spPr bwMode="auto">
              <a:xfrm>
                <a:off x="2700" y="2860"/>
                <a:ext cx="30" cy="9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3"/>
                  </a:cxn>
                  <a:cxn ang="0">
                    <a:pos x="8" y="2"/>
                  </a:cxn>
                  <a:cxn ang="0">
                    <a:pos x="11" y="11"/>
                  </a:cxn>
                  <a:cxn ang="0">
                    <a:pos x="12" y="19"/>
                  </a:cxn>
                  <a:cxn ang="0">
                    <a:pos x="14" y="40"/>
                  </a:cxn>
                  <a:cxn ang="0">
                    <a:pos x="12" y="42"/>
                  </a:cxn>
                  <a:cxn ang="0">
                    <a:pos x="14" y="48"/>
                  </a:cxn>
                  <a:cxn ang="0">
                    <a:pos x="11" y="50"/>
                  </a:cxn>
                  <a:cxn ang="0">
                    <a:pos x="6" y="40"/>
                  </a:cxn>
                  <a:cxn ang="0">
                    <a:pos x="4" y="33"/>
                  </a:cxn>
                  <a:cxn ang="0">
                    <a:pos x="4" y="22"/>
                  </a:cxn>
                  <a:cxn ang="0">
                    <a:pos x="3" y="14"/>
                  </a:cxn>
                  <a:cxn ang="0">
                    <a:pos x="0" y="0"/>
                  </a:cxn>
                </a:cxnLst>
                <a:rect l="0" t="0" r="r" b="b"/>
                <a:pathLst>
                  <a:path w="15" h="50">
                    <a:moveTo>
                      <a:pt x="0" y="0"/>
                    </a:moveTo>
                    <a:cubicBezTo>
                      <a:pt x="4" y="2"/>
                      <a:pt x="4" y="3"/>
                      <a:pt x="4" y="3"/>
                    </a:cubicBezTo>
                    <a:cubicBezTo>
                      <a:pt x="6" y="3"/>
                      <a:pt x="8" y="2"/>
                      <a:pt x="8" y="2"/>
                    </a:cubicBezTo>
                    <a:cubicBezTo>
                      <a:pt x="6" y="8"/>
                      <a:pt x="8" y="9"/>
                      <a:pt x="11" y="11"/>
                    </a:cubicBezTo>
                    <a:cubicBezTo>
                      <a:pt x="14" y="11"/>
                      <a:pt x="11" y="19"/>
                      <a:pt x="12" y="19"/>
                    </a:cubicBezTo>
                    <a:cubicBezTo>
                      <a:pt x="15" y="20"/>
                      <a:pt x="14" y="37"/>
                      <a:pt x="14" y="40"/>
                    </a:cubicBezTo>
                    <a:cubicBezTo>
                      <a:pt x="14" y="42"/>
                      <a:pt x="12" y="40"/>
                      <a:pt x="12" y="42"/>
                    </a:cubicBezTo>
                    <a:cubicBezTo>
                      <a:pt x="14" y="44"/>
                      <a:pt x="15" y="47"/>
                      <a:pt x="14" y="48"/>
                    </a:cubicBezTo>
                    <a:cubicBezTo>
                      <a:pt x="12" y="50"/>
                      <a:pt x="11" y="50"/>
                      <a:pt x="11" y="50"/>
                    </a:cubicBezTo>
                    <a:cubicBezTo>
                      <a:pt x="8" y="47"/>
                      <a:pt x="4" y="45"/>
                      <a:pt x="6" y="40"/>
                    </a:cubicBezTo>
                    <a:cubicBezTo>
                      <a:pt x="6" y="34"/>
                      <a:pt x="3" y="42"/>
                      <a:pt x="4" y="33"/>
                    </a:cubicBezTo>
                    <a:cubicBezTo>
                      <a:pt x="8" y="23"/>
                      <a:pt x="3" y="28"/>
                      <a:pt x="4" y="22"/>
                    </a:cubicBezTo>
                    <a:cubicBezTo>
                      <a:pt x="6" y="14"/>
                      <a:pt x="1" y="22"/>
                      <a:pt x="3" y="14"/>
                    </a:cubicBezTo>
                    <a:cubicBezTo>
                      <a:pt x="4" y="6"/>
                      <a:pt x="0" y="9"/>
                      <a:pt x="0" y="0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229" name="Freeform 129"/>
              <p:cNvSpPr>
                <a:spLocks/>
              </p:cNvSpPr>
              <p:nvPr/>
            </p:nvSpPr>
            <p:spPr bwMode="auto">
              <a:xfrm>
                <a:off x="2499" y="2369"/>
                <a:ext cx="190" cy="169"/>
              </a:xfrm>
              <a:custGeom>
                <a:avLst/>
                <a:gdLst/>
                <a:ahLst/>
                <a:cxnLst>
                  <a:cxn ang="0">
                    <a:pos x="35" y="87"/>
                  </a:cxn>
                  <a:cxn ang="0">
                    <a:pos x="0" y="87"/>
                  </a:cxn>
                  <a:cxn ang="0">
                    <a:pos x="16" y="79"/>
                  </a:cxn>
                  <a:cxn ang="0">
                    <a:pos x="26" y="65"/>
                  </a:cxn>
                  <a:cxn ang="0">
                    <a:pos x="29" y="43"/>
                  </a:cxn>
                  <a:cxn ang="0">
                    <a:pos x="32" y="34"/>
                  </a:cxn>
                  <a:cxn ang="0">
                    <a:pos x="45" y="24"/>
                  </a:cxn>
                  <a:cxn ang="0">
                    <a:pos x="60" y="1"/>
                  </a:cxn>
                  <a:cxn ang="0">
                    <a:pos x="66" y="7"/>
                  </a:cxn>
                  <a:cxn ang="0">
                    <a:pos x="76" y="7"/>
                  </a:cxn>
                  <a:cxn ang="0">
                    <a:pos x="81" y="6"/>
                  </a:cxn>
                  <a:cxn ang="0">
                    <a:pos x="87" y="9"/>
                  </a:cxn>
                  <a:cxn ang="0">
                    <a:pos x="95" y="35"/>
                  </a:cxn>
                  <a:cxn ang="0">
                    <a:pos x="95" y="40"/>
                  </a:cxn>
                  <a:cxn ang="0">
                    <a:pos x="81" y="43"/>
                  </a:cxn>
                  <a:cxn ang="0">
                    <a:pos x="73" y="48"/>
                  </a:cxn>
                  <a:cxn ang="0">
                    <a:pos x="72" y="55"/>
                  </a:cxn>
                  <a:cxn ang="0">
                    <a:pos x="63" y="62"/>
                  </a:cxn>
                  <a:cxn ang="0">
                    <a:pos x="43" y="71"/>
                  </a:cxn>
                  <a:cxn ang="0">
                    <a:pos x="35" y="76"/>
                  </a:cxn>
                  <a:cxn ang="0">
                    <a:pos x="35" y="87"/>
                  </a:cxn>
                </a:cxnLst>
                <a:rect l="0" t="0" r="r" b="b"/>
                <a:pathLst>
                  <a:path w="98" h="87">
                    <a:moveTo>
                      <a:pt x="35" y="87"/>
                    </a:moveTo>
                    <a:cubicBezTo>
                      <a:pt x="0" y="87"/>
                      <a:pt x="0" y="87"/>
                      <a:pt x="0" y="87"/>
                    </a:cubicBezTo>
                    <a:cubicBezTo>
                      <a:pt x="2" y="80"/>
                      <a:pt x="10" y="85"/>
                      <a:pt x="16" y="79"/>
                    </a:cubicBezTo>
                    <a:cubicBezTo>
                      <a:pt x="20" y="71"/>
                      <a:pt x="20" y="79"/>
                      <a:pt x="26" y="65"/>
                    </a:cubicBezTo>
                    <a:cubicBezTo>
                      <a:pt x="29" y="59"/>
                      <a:pt x="23" y="51"/>
                      <a:pt x="29" y="43"/>
                    </a:cubicBezTo>
                    <a:cubicBezTo>
                      <a:pt x="34" y="37"/>
                      <a:pt x="28" y="38"/>
                      <a:pt x="32" y="34"/>
                    </a:cubicBezTo>
                    <a:cubicBezTo>
                      <a:pt x="37" y="29"/>
                      <a:pt x="32" y="29"/>
                      <a:pt x="45" y="24"/>
                    </a:cubicBezTo>
                    <a:cubicBezTo>
                      <a:pt x="57" y="20"/>
                      <a:pt x="54" y="3"/>
                      <a:pt x="60" y="1"/>
                    </a:cubicBezTo>
                    <a:cubicBezTo>
                      <a:pt x="64" y="0"/>
                      <a:pt x="60" y="4"/>
                      <a:pt x="66" y="7"/>
                    </a:cubicBezTo>
                    <a:cubicBezTo>
                      <a:pt x="72" y="10"/>
                      <a:pt x="73" y="6"/>
                      <a:pt x="76" y="7"/>
                    </a:cubicBezTo>
                    <a:cubicBezTo>
                      <a:pt x="80" y="9"/>
                      <a:pt x="81" y="3"/>
                      <a:pt x="81" y="6"/>
                    </a:cubicBezTo>
                    <a:cubicBezTo>
                      <a:pt x="81" y="10"/>
                      <a:pt x="86" y="9"/>
                      <a:pt x="87" y="9"/>
                    </a:cubicBezTo>
                    <a:cubicBezTo>
                      <a:pt x="93" y="12"/>
                      <a:pt x="89" y="32"/>
                      <a:pt x="95" y="35"/>
                    </a:cubicBezTo>
                    <a:cubicBezTo>
                      <a:pt x="98" y="37"/>
                      <a:pt x="95" y="37"/>
                      <a:pt x="95" y="40"/>
                    </a:cubicBezTo>
                    <a:cubicBezTo>
                      <a:pt x="95" y="43"/>
                      <a:pt x="84" y="38"/>
                      <a:pt x="81" y="43"/>
                    </a:cubicBezTo>
                    <a:cubicBezTo>
                      <a:pt x="78" y="46"/>
                      <a:pt x="72" y="43"/>
                      <a:pt x="73" y="48"/>
                    </a:cubicBezTo>
                    <a:cubicBezTo>
                      <a:pt x="76" y="52"/>
                      <a:pt x="78" y="52"/>
                      <a:pt x="72" y="55"/>
                    </a:cubicBezTo>
                    <a:cubicBezTo>
                      <a:pt x="66" y="57"/>
                      <a:pt x="66" y="57"/>
                      <a:pt x="63" y="62"/>
                    </a:cubicBezTo>
                    <a:cubicBezTo>
                      <a:pt x="63" y="63"/>
                      <a:pt x="45" y="68"/>
                      <a:pt x="43" y="71"/>
                    </a:cubicBezTo>
                    <a:cubicBezTo>
                      <a:pt x="35" y="76"/>
                      <a:pt x="35" y="76"/>
                      <a:pt x="35" y="76"/>
                    </a:cubicBezTo>
                    <a:cubicBezTo>
                      <a:pt x="35" y="87"/>
                      <a:pt x="35" y="87"/>
                      <a:pt x="35" y="87"/>
                    </a:cubicBez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230" name="Freeform 130"/>
              <p:cNvSpPr>
                <a:spLocks/>
              </p:cNvSpPr>
              <p:nvPr/>
            </p:nvSpPr>
            <p:spPr bwMode="auto">
              <a:xfrm>
                <a:off x="2437" y="2538"/>
                <a:ext cx="132" cy="138"/>
              </a:xfrm>
              <a:custGeom>
                <a:avLst/>
                <a:gdLst/>
                <a:ahLst/>
                <a:cxnLst>
                  <a:cxn ang="0">
                    <a:pos x="68" y="4"/>
                  </a:cxn>
                  <a:cxn ang="0">
                    <a:pos x="68" y="18"/>
                  </a:cxn>
                  <a:cxn ang="0">
                    <a:pos x="42" y="18"/>
                  </a:cxn>
                  <a:cxn ang="0">
                    <a:pos x="42" y="43"/>
                  </a:cxn>
                  <a:cxn ang="0">
                    <a:pos x="34" y="65"/>
                  </a:cxn>
                  <a:cxn ang="0">
                    <a:pos x="3" y="65"/>
                  </a:cxn>
                  <a:cxn ang="0">
                    <a:pos x="2" y="71"/>
                  </a:cxn>
                  <a:cxn ang="0">
                    <a:pos x="2" y="60"/>
                  </a:cxn>
                  <a:cxn ang="0">
                    <a:pos x="8" y="51"/>
                  </a:cxn>
                  <a:cxn ang="0">
                    <a:pos x="11" y="42"/>
                  </a:cxn>
                  <a:cxn ang="0">
                    <a:pos x="13" y="37"/>
                  </a:cxn>
                  <a:cxn ang="0">
                    <a:pos x="19" y="26"/>
                  </a:cxn>
                  <a:cxn ang="0">
                    <a:pos x="22" y="18"/>
                  </a:cxn>
                  <a:cxn ang="0">
                    <a:pos x="33" y="0"/>
                  </a:cxn>
                  <a:cxn ang="0">
                    <a:pos x="68" y="0"/>
                  </a:cxn>
                  <a:cxn ang="0">
                    <a:pos x="68" y="4"/>
                  </a:cxn>
                </a:cxnLst>
                <a:rect l="0" t="0" r="r" b="b"/>
                <a:pathLst>
                  <a:path w="68" h="71">
                    <a:moveTo>
                      <a:pt x="68" y="4"/>
                    </a:moveTo>
                    <a:cubicBezTo>
                      <a:pt x="68" y="18"/>
                      <a:pt x="68" y="18"/>
                      <a:pt x="68" y="18"/>
                    </a:cubicBezTo>
                    <a:cubicBezTo>
                      <a:pt x="42" y="18"/>
                      <a:pt x="42" y="18"/>
                      <a:pt x="42" y="18"/>
                    </a:cubicBezTo>
                    <a:cubicBezTo>
                      <a:pt x="42" y="43"/>
                      <a:pt x="42" y="43"/>
                      <a:pt x="42" y="43"/>
                    </a:cubicBezTo>
                    <a:cubicBezTo>
                      <a:pt x="33" y="48"/>
                      <a:pt x="31" y="46"/>
                      <a:pt x="34" y="65"/>
                    </a:cubicBezTo>
                    <a:cubicBezTo>
                      <a:pt x="34" y="65"/>
                      <a:pt x="5" y="65"/>
                      <a:pt x="3" y="65"/>
                    </a:cubicBezTo>
                    <a:cubicBezTo>
                      <a:pt x="2" y="65"/>
                      <a:pt x="0" y="68"/>
                      <a:pt x="2" y="71"/>
                    </a:cubicBezTo>
                    <a:cubicBezTo>
                      <a:pt x="0" y="71"/>
                      <a:pt x="0" y="68"/>
                      <a:pt x="2" y="60"/>
                    </a:cubicBezTo>
                    <a:cubicBezTo>
                      <a:pt x="3" y="54"/>
                      <a:pt x="7" y="57"/>
                      <a:pt x="8" y="51"/>
                    </a:cubicBezTo>
                    <a:cubicBezTo>
                      <a:pt x="8" y="45"/>
                      <a:pt x="13" y="42"/>
                      <a:pt x="11" y="42"/>
                    </a:cubicBezTo>
                    <a:cubicBezTo>
                      <a:pt x="10" y="42"/>
                      <a:pt x="8" y="42"/>
                      <a:pt x="13" y="37"/>
                    </a:cubicBezTo>
                    <a:cubicBezTo>
                      <a:pt x="17" y="32"/>
                      <a:pt x="19" y="34"/>
                      <a:pt x="19" y="26"/>
                    </a:cubicBezTo>
                    <a:cubicBezTo>
                      <a:pt x="20" y="18"/>
                      <a:pt x="20" y="23"/>
                      <a:pt x="22" y="18"/>
                    </a:cubicBezTo>
                    <a:cubicBezTo>
                      <a:pt x="23" y="9"/>
                      <a:pt x="26" y="18"/>
                      <a:pt x="33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68" y="4"/>
                      <a:pt x="68" y="4"/>
                      <a:pt x="68" y="4"/>
                    </a:cubicBez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231" name="Freeform 131"/>
              <p:cNvSpPr>
                <a:spLocks/>
              </p:cNvSpPr>
              <p:nvPr/>
            </p:nvSpPr>
            <p:spPr bwMode="auto">
              <a:xfrm>
                <a:off x="2454" y="2528"/>
                <a:ext cx="12" cy="10"/>
              </a:xfrm>
              <a:custGeom>
                <a:avLst/>
                <a:gdLst/>
                <a:ahLst/>
                <a:cxnLst>
                  <a:cxn ang="0">
                    <a:pos x="3" y="5"/>
                  </a:cxn>
                  <a:cxn ang="0">
                    <a:pos x="3" y="0"/>
                  </a:cxn>
                  <a:cxn ang="0">
                    <a:pos x="3" y="5"/>
                  </a:cxn>
                </a:cxnLst>
                <a:rect l="0" t="0" r="r" b="b"/>
                <a:pathLst>
                  <a:path w="6" h="5">
                    <a:moveTo>
                      <a:pt x="3" y="5"/>
                    </a:moveTo>
                    <a:cubicBezTo>
                      <a:pt x="0" y="5"/>
                      <a:pt x="2" y="0"/>
                      <a:pt x="3" y="0"/>
                    </a:cubicBezTo>
                    <a:cubicBezTo>
                      <a:pt x="6" y="2"/>
                      <a:pt x="5" y="5"/>
                      <a:pt x="3" y="5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232" name="Freeform 132"/>
              <p:cNvSpPr>
                <a:spLocks/>
              </p:cNvSpPr>
              <p:nvPr/>
            </p:nvSpPr>
            <p:spPr bwMode="auto">
              <a:xfrm>
                <a:off x="2475" y="2517"/>
                <a:ext cx="16" cy="15"/>
              </a:xfrm>
              <a:custGeom>
                <a:avLst/>
                <a:gdLst/>
                <a:ahLst/>
                <a:cxnLst>
                  <a:cxn ang="0">
                    <a:pos x="5" y="6"/>
                  </a:cxn>
                  <a:cxn ang="0">
                    <a:pos x="2" y="6"/>
                  </a:cxn>
                  <a:cxn ang="0">
                    <a:pos x="6" y="0"/>
                  </a:cxn>
                  <a:cxn ang="0">
                    <a:pos x="5" y="6"/>
                  </a:cxn>
                </a:cxnLst>
                <a:rect l="0" t="0" r="r" b="b"/>
                <a:pathLst>
                  <a:path w="8" h="8">
                    <a:moveTo>
                      <a:pt x="5" y="6"/>
                    </a:moveTo>
                    <a:cubicBezTo>
                      <a:pt x="0" y="8"/>
                      <a:pt x="0" y="8"/>
                      <a:pt x="2" y="6"/>
                    </a:cubicBezTo>
                    <a:cubicBezTo>
                      <a:pt x="5" y="4"/>
                      <a:pt x="5" y="0"/>
                      <a:pt x="6" y="0"/>
                    </a:cubicBezTo>
                    <a:cubicBezTo>
                      <a:pt x="8" y="1"/>
                      <a:pt x="6" y="6"/>
                      <a:pt x="5" y="6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233" name="Freeform 133"/>
              <p:cNvSpPr>
                <a:spLocks/>
              </p:cNvSpPr>
              <p:nvPr/>
            </p:nvSpPr>
            <p:spPr bwMode="auto">
              <a:xfrm>
                <a:off x="2487" y="2507"/>
                <a:ext cx="6" cy="10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3" y="0"/>
                  </a:cxn>
                  <a:cxn ang="0">
                    <a:pos x="2" y="3"/>
                  </a:cxn>
                  <a:cxn ang="0">
                    <a:pos x="0" y="3"/>
                  </a:cxn>
                </a:cxnLst>
                <a:rect l="0" t="0" r="r" b="b"/>
                <a:pathLst>
                  <a:path w="3" h="5">
                    <a:moveTo>
                      <a:pt x="0" y="3"/>
                    </a:moveTo>
                    <a:cubicBezTo>
                      <a:pt x="0" y="0"/>
                      <a:pt x="2" y="1"/>
                      <a:pt x="3" y="0"/>
                    </a:cubicBezTo>
                    <a:cubicBezTo>
                      <a:pt x="3" y="0"/>
                      <a:pt x="3" y="1"/>
                      <a:pt x="2" y="3"/>
                    </a:cubicBezTo>
                    <a:cubicBezTo>
                      <a:pt x="2" y="3"/>
                      <a:pt x="0" y="5"/>
                      <a:pt x="0" y="3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234" name="Freeform 134"/>
              <p:cNvSpPr>
                <a:spLocks/>
              </p:cNvSpPr>
              <p:nvPr/>
            </p:nvSpPr>
            <p:spPr bwMode="auto">
              <a:xfrm>
                <a:off x="2437" y="2519"/>
                <a:ext cx="15" cy="15"/>
              </a:xfrm>
              <a:custGeom>
                <a:avLst/>
                <a:gdLst/>
                <a:ahLst/>
                <a:cxnLst>
                  <a:cxn ang="0">
                    <a:pos x="3" y="6"/>
                  </a:cxn>
                  <a:cxn ang="0">
                    <a:pos x="2" y="3"/>
                  </a:cxn>
                  <a:cxn ang="0">
                    <a:pos x="8" y="0"/>
                  </a:cxn>
                  <a:cxn ang="0">
                    <a:pos x="6" y="5"/>
                  </a:cxn>
                  <a:cxn ang="0">
                    <a:pos x="3" y="6"/>
                  </a:cxn>
                </a:cxnLst>
                <a:rect l="0" t="0" r="r" b="b"/>
                <a:pathLst>
                  <a:path w="8" h="8">
                    <a:moveTo>
                      <a:pt x="3" y="6"/>
                    </a:moveTo>
                    <a:cubicBezTo>
                      <a:pt x="2" y="3"/>
                      <a:pt x="0" y="3"/>
                      <a:pt x="2" y="3"/>
                    </a:cubicBezTo>
                    <a:cubicBezTo>
                      <a:pt x="5" y="2"/>
                      <a:pt x="8" y="0"/>
                      <a:pt x="8" y="0"/>
                    </a:cubicBezTo>
                    <a:cubicBezTo>
                      <a:pt x="8" y="2"/>
                      <a:pt x="6" y="2"/>
                      <a:pt x="6" y="5"/>
                    </a:cubicBezTo>
                    <a:cubicBezTo>
                      <a:pt x="5" y="6"/>
                      <a:pt x="3" y="8"/>
                      <a:pt x="3" y="6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235" name="Freeform 135"/>
              <p:cNvSpPr>
                <a:spLocks/>
              </p:cNvSpPr>
              <p:nvPr/>
            </p:nvSpPr>
            <p:spPr bwMode="auto">
              <a:xfrm>
                <a:off x="2423" y="2513"/>
                <a:ext cx="6" cy="11"/>
              </a:xfrm>
              <a:custGeom>
                <a:avLst/>
                <a:gdLst/>
                <a:ahLst/>
                <a:cxnLst>
                  <a:cxn ang="0">
                    <a:pos x="1" y="2"/>
                  </a:cxn>
                  <a:cxn ang="0">
                    <a:pos x="1" y="5"/>
                  </a:cxn>
                  <a:cxn ang="0">
                    <a:pos x="1" y="2"/>
                  </a:cxn>
                </a:cxnLst>
                <a:rect l="0" t="0" r="r" b="b"/>
                <a:pathLst>
                  <a:path w="3" h="6">
                    <a:moveTo>
                      <a:pt x="1" y="2"/>
                    </a:moveTo>
                    <a:cubicBezTo>
                      <a:pt x="1" y="0"/>
                      <a:pt x="3" y="3"/>
                      <a:pt x="1" y="5"/>
                    </a:cubicBezTo>
                    <a:cubicBezTo>
                      <a:pt x="1" y="6"/>
                      <a:pt x="0" y="2"/>
                      <a:pt x="1" y="2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236" name="Freeform 136"/>
              <p:cNvSpPr>
                <a:spLocks/>
              </p:cNvSpPr>
              <p:nvPr/>
            </p:nvSpPr>
            <p:spPr bwMode="auto">
              <a:xfrm>
                <a:off x="2431" y="2528"/>
                <a:ext cx="6" cy="4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3" y="2"/>
                  </a:cxn>
                  <a:cxn ang="0">
                    <a:pos x="2" y="0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cubicBezTo>
                      <a:pt x="3" y="0"/>
                      <a:pt x="3" y="2"/>
                      <a:pt x="3" y="2"/>
                    </a:cubicBezTo>
                    <a:cubicBezTo>
                      <a:pt x="2" y="2"/>
                      <a:pt x="0" y="0"/>
                      <a:pt x="2" y="0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237" name="Freeform 137"/>
              <p:cNvSpPr>
                <a:spLocks/>
              </p:cNvSpPr>
              <p:nvPr/>
            </p:nvSpPr>
            <p:spPr bwMode="auto">
              <a:xfrm>
                <a:off x="2419" y="2534"/>
                <a:ext cx="6" cy="6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3" y="2"/>
                  </a:cxn>
                  <a:cxn ang="0">
                    <a:pos x="2" y="0"/>
                  </a:cxn>
                </a:cxnLst>
                <a:rect l="0" t="0" r="r" b="b"/>
                <a:pathLst>
                  <a:path w="3" h="3">
                    <a:moveTo>
                      <a:pt x="2" y="0"/>
                    </a:moveTo>
                    <a:cubicBezTo>
                      <a:pt x="3" y="0"/>
                      <a:pt x="3" y="0"/>
                      <a:pt x="3" y="2"/>
                    </a:cubicBezTo>
                    <a:cubicBezTo>
                      <a:pt x="2" y="3"/>
                      <a:pt x="0" y="2"/>
                      <a:pt x="2" y="0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238" name="Freeform 138"/>
              <p:cNvSpPr>
                <a:spLocks/>
              </p:cNvSpPr>
              <p:nvPr/>
            </p:nvSpPr>
            <p:spPr bwMode="auto">
              <a:xfrm>
                <a:off x="2526" y="2910"/>
                <a:ext cx="62" cy="82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16" y="3"/>
                  </a:cxn>
                  <a:cxn ang="0">
                    <a:pos x="16" y="10"/>
                  </a:cxn>
                  <a:cxn ang="0">
                    <a:pos x="19" y="13"/>
                  </a:cxn>
                  <a:cxn ang="0">
                    <a:pos x="23" y="8"/>
                  </a:cxn>
                  <a:cxn ang="0">
                    <a:pos x="23" y="19"/>
                  </a:cxn>
                  <a:cxn ang="0">
                    <a:pos x="29" y="24"/>
                  </a:cxn>
                  <a:cxn ang="0">
                    <a:pos x="32" y="28"/>
                  </a:cxn>
                  <a:cxn ang="0">
                    <a:pos x="31" y="41"/>
                  </a:cxn>
                  <a:cxn ang="0">
                    <a:pos x="26" y="39"/>
                  </a:cxn>
                  <a:cxn ang="0">
                    <a:pos x="13" y="28"/>
                  </a:cxn>
                  <a:cxn ang="0">
                    <a:pos x="5" y="22"/>
                  </a:cxn>
                  <a:cxn ang="0">
                    <a:pos x="0" y="16"/>
                  </a:cxn>
                  <a:cxn ang="0">
                    <a:pos x="6" y="6"/>
                  </a:cxn>
                  <a:cxn ang="0">
                    <a:pos x="9" y="0"/>
                  </a:cxn>
                </a:cxnLst>
                <a:rect l="0" t="0" r="r" b="b"/>
                <a:pathLst>
                  <a:path w="32" h="42">
                    <a:moveTo>
                      <a:pt x="9" y="0"/>
                    </a:moveTo>
                    <a:cubicBezTo>
                      <a:pt x="11" y="0"/>
                      <a:pt x="17" y="0"/>
                      <a:pt x="16" y="3"/>
                    </a:cubicBezTo>
                    <a:cubicBezTo>
                      <a:pt x="16" y="5"/>
                      <a:pt x="17" y="6"/>
                      <a:pt x="16" y="10"/>
                    </a:cubicBezTo>
                    <a:cubicBezTo>
                      <a:pt x="16" y="13"/>
                      <a:pt x="17" y="10"/>
                      <a:pt x="19" y="13"/>
                    </a:cubicBezTo>
                    <a:cubicBezTo>
                      <a:pt x="20" y="16"/>
                      <a:pt x="22" y="6"/>
                      <a:pt x="23" y="8"/>
                    </a:cubicBezTo>
                    <a:cubicBezTo>
                      <a:pt x="26" y="14"/>
                      <a:pt x="25" y="16"/>
                      <a:pt x="23" y="19"/>
                    </a:cubicBezTo>
                    <a:cubicBezTo>
                      <a:pt x="22" y="22"/>
                      <a:pt x="29" y="20"/>
                      <a:pt x="29" y="24"/>
                    </a:cubicBezTo>
                    <a:cubicBezTo>
                      <a:pt x="29" y="27"/>
                      <a:pt x="32" y="25"/>
                      <a:pt x="32" y="28"/>
                    </a:cubicBezTo>
                    <a:cubicBezTo>
                      <a:pt x="32" y="33"/>
                      <a:pt x="31" y="36"/>
                      <a:pt x="31" y="41"/>
                    </a:cubicBezTo>
                    <a:cubicBezTo>
                      <a:pt x="29" y="42"/>
                      <a:pt x="31" y="41"/>
                      <a:pt x="26" y="39"/>
                    </a:cubicBezTo>
                    <a:cubicBezTo>
                      <a:pt x="23" y="38"/>
                      <a:pt x="17" y="34"/>
                      <a:pt x="13" y="28"/>
                    </a:cubicBezTo>
                    <a:cubicBezTo>
                      <a:pt x="8" y="22"/>
                      <a:pt x="6" y="24"/>
                      <a:pt x="5" y="22"/>
                    </a:cubicBezTo>
                    <a:cubicBezTo>
                      <a:pt x="5" y="19"/>
                      <a:pt x="2" y="19"/>
                      <a:pt x="0" y="16"/>
                    </a:cubicBezTo>
                    <a:cubicBezTo>
                      <a:pt x="5" y="8"/>
                      <a:pt x="6" y="10"/>
                      <a:pt x="6" y="6"/>
                    </a:cubicBezTo>
                    <a:cubicBezTo>
                      <a:pt x="6" y="3"/>
                      <a:pt x="9" y="5"/>
                      <a:pt x="9" y="0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239" name="Freeform 139"/>
              <p:cNvSpPr>
                <a:spLocks/>
              </p:cNvSpPr>
              <p:nvPr/>
            </p:nvSpPr>
            <p:spPr bwMode="auto">
              <a:xfrm>
                <a:off x="2497" y="2881"/>
                <a:ext cx="46" cy="60"/>
              </a:xfrm>
              <a:custGeom>
                <a:avLst/>
                <a:gdLst/>
                <a:ahLst/>
                <a:cxnLst>
                  <a:cxn ang="0">
                    <a:pos x="15" y="31"/>
                  </a:cxn>
                  <a:cxn ang="0">
                    <a:pos x="21" y="21"/>
                  </a:cxn>
                  <a:cxn ang="0">
                    <a:pos x="24" y="15"/>
                  </a:cxn>
                  <a:cxn ang="0">
                    <a:pos x="23" y="12"/>
                  </a:cxn>
                  <a:cxn ang="0">
                    <a:pos x="21" y="9"/>
                  </a:cxn>
                  <a:cxn ang="0">
                    <a:pos x="18" y="3"/>
                  </a:cxn>
                  <a:cxn ang="0">
                    <a:pos x="11" y="1"/>
                  </a:cxn>
                  <a:cxn ang="0">
                    <a:pos x="6" y="3"/>
                  </a:cxn>
                  <a:cxn ang="0">
                    <a:pos x="0" y="11"/>
                  </a:cxn>
                  <a:cxn ang="0">
                    <a:pos x="0" y="14"/>
                  </a:cxn>
                  <a:cxn ang="0">
                    <a:pos x="3" y="15"/>
                  </a:cxn>
                  <a:cxn ang="0">
                    <a:pos x="0" y="17"/>
                  </a:cxn>
                  <a:cxn ang="0">
                    <a:pos x="3" y="20"/>
                  </a:cxn>
                  <a:cxn ang="0">
                    <a:pos x="3" y="21"/>
                  </a:cxn>
                  <a:cxn ang="0">
                    <a:pos x="6" y="24"/>
                  </a:cxn>
                  <a:cxn ang="0">
                    <a:pos x="8" y="28"/>
                  </a:cxn>
                  <a:cxn ang="0">
                    <a:pos x="15" y="31"/>
                  </a:cxn>
                </a:cxnLst>
                <a:rect l="0" t="0" r="r" b="b"/>
                <a:pathLst>
                  <a:path w="24" h="31">
                    <a:moveTo>
                      <a:pt x="15" y="31"/>
                    </a:moveTo>
                    <a:cubicBezTo>
                      <a:pt x="20" y="23"/>
                      <a:pt x="21" y="24"/>
                      <a:pt x="21" y="21"/>
                    </a:cubicBezTo>
                    <a:cubicBezTo>
                      <a:pt x="21" y="18"/>
                      <a:pt x="24" y="20"/>
                      <a:pt x="24" y="15"/>
                    </a:cubicBezTo>
                    <a:cubicBezTo>
                      <a:pt x="20" y="20"/>
                      <a:pt x="23" y="14"/>
                      <a:pt x="23" y="12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6"/>
                      <a:pt x="20" y="7"/>
                      <a:pt x="18" y="3"/>
                    </a:cubicBezTo>
                    <a:cubicBezTo>
                      <a:pt x="17" y="0"/>
                      <a:pt x="11" y="0"/>
                      <a:pt x="11" y="1"/>
                    </a:cubicBezTo>
                    <a:cubicBezTo>
                      <a:pt x="11" y="3"/>
                      <a:pt x="8" y="0"/>
                      <a:pt x="6" y="3"/>
                    </a:cubicBezTo>
                    <a:cubicBezTo>
                      <a:pt x="6" y="7"/>
                      <a:pt x="3" y="9"/>
                      <a:pt x="0" y="11"/>
                    </a:cubicBezTo>
                    <a:cubicBezTo>
                      <a:pt x="3" y="12"/>
                      <a:pt x="0" y="12"/>
                      <a:pt x="0" y="14"/>
                    </a:cubicBezTo>
                    <a:cubicBezTo>
                      <a:pt x="1" y="15"/>
                      <a:pt x="1" y="14"/>
                      <a:pt x="3" y="15"/>
                    </a:cubicBezTo>
                    <a:cubicBezTo>
                      <a:pt x="1" y="17"/>
                      <a:pt x="0" y="14"/>
                      <a:pt x="0" y="17"/>
                    </a:cubicBezTo>
                    <a:cubicBezTo>
                      <a:pt x="1" y="20"/>
                      <a:pt x="3" y="17"/>
                      <a:pt x="3" y="20"/>
                    </a:cubicBezTo>
                    <a:cubicBezTo>
                      <a:pt x="4" y="21"/>
                      <a:pt x="1" y="20"/>
                      <a:pt x="3" y="21"/>
                    </a:cubicBezTo>
                    <a:cubicBezTo>
                      <a:pt x="3" y="23"/>
                      <a:pt x="6" y="23"/>
                      <a:pt x="6" y="24"/>
                    </a:cubicBezTo>
                    <a:cubicBezTo>
                      <a:pt x="8" y="26"/>
                      <a:pt x="4" y="26"/>
                      <a:pt x="8" y="28"/>
                    </a:cubicBezTo>
                    <a:cubicBezTo>
                      <a:pt x="11" y="28"/>
                      <a:pt x="14" y="29"/>
                      <a:pt x="15" y="31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240" name="Freeform 140"/>
              <p:cNvSpPr>
                <a:spLocks/>
              </p:cNvSpPr>
              <p:nvPr/>
            </p:nvSpPr>
            <p:spPr bwMode="auto">
              <a:xfrm>
                <a:off x="2431" y="2755"/>
                <a:ext cx="99" cy="84"/>
              </a:xfrm>
              <a:custGeom>
                <a:avLst/>
                <a:gdLst/>
                <a:ahLst/>
                <a:cxnLst>
                  <a:cxn ang="0">
                    <a:pos x="8" y="30"/>
                  </a:cxn>
                  <a:cxn ang="0">
                    <a:pos x="3" y="20"/>
                  </a:cxn>
                  <a:cxn ang="0">
                    <a:pos x="2" y="18"/>
                  </a:cxn>
                  <a:cxn ang="0">
                    <a:pos x="10" y="4"/>
                  </a:cxn>
                  <a:cxn ang="0">
                    <a:pos x="25" y="1"/>
                  </a:cxn>
                  <a:cxn ang="0">
                    <a:pos x="33" y="6"/>
                  </a:cxn>
                  <a:cxn ang="0">
                    <a:pos x="43" y="20"/>
                  </a:cxn>
                  <a:cxn ang="0">
                    <a:pos x="45" y="26"/>
                  </a:cxn>
                  <a:cxn ang="0">
                    <a:pos x="45" y="30"/>
                  </a:cxn>
                  <a:cxn ang="0">
                    <a:pos x="49" y="35"/>
                  </a:cxn>
                  <a:cxn ang="0">
                    <a:pos x="49" y="41"/>
                  </a:cxn>
                  <a:cxn ang="0">
                    <a:pos x="43" y="41"/>
                  </a:cxn>
                  <a:cxn ang="0">
                    <a:pos x="31" y="40"/>
                  </a:cxn>
                  <a:cxn ang="0">
                    <a:pos x="19" y="40"/>
                  </a:cxn>
                  <a:cxn ang="0">
                    <a:pos x="17" y="41"/>
                  </a:cxn>
                  <a:cxn ang="0">
                    <a:pos x="8" y="43"/>
                  </a:cxn>
                  <a:cxn ang="0">
                    <a:pos x="7" y="41"/>
                  </a:cxn>
                  <a:cxn ang="0">
                    <a:pos x="16" y="40"/>
                  </a:cxn>
                  <a:cxn ang="0">
                    <a:pos x="11" y="40"/>
                  </a:cxn>
                  <a:cxn ang="0">
                    <a:pos x="8" y="40"/>
                  </a:cxn>
                  <a:cxn ang="0">
                    <a:pos x="7" y="35"/>
                  </a:cxn>
                  <a:cxn ang="0">
                    <a:pos x="14" y="33"/>
                  </a:cxn>
                  <a:cxn ang="0">
                    <a:pos x="19" y="32"/>
                  </a:cxn>
                  <a:cxn ang="0">
                    <a:pos x="25" y="32"/>
                  </a:cxn>
                  <a:cxn ang="0">
                    <a:pos x="31" y="30"/>
                  </a:cxn>
                  <a:cxn ang="0">
                    <a:pos x="25" y="30"/>
                  </a:cxn>
                  <a:cxn ang="0">
                    <a:pos x="22" y="29"/>
                  </a:cxn>
                  <a:cxn ang="0">
                    <a:pos x="17" y="30"/>
                  </a:cxn>
                  <a:cxn ang="0">
                    <a:pos x="8" y="30"/>
                  </a:cxn>
                </a:cxnLst>
                <a:rect l="0" t="0" r="r" b="b"/>
                <a:pathLst>
                  <a:path w="51" h="43">
                    <a:moveTo>
                      <a:pt x="8" y="30"/>
                    </a:moveTo>
                    <a:cubicBezTo>
                      <a:pt x="5" y="27"/>
                      <a:pt x="5" y="18"/>
                      <a:pt x="3" y="20"/>
                    </a:cubicBezTo>
                    <a:cubicBezTo>
                      <a:pt x="0" y="20"/>
                      <a:pt x="0" y="18"/>
                      <a:pt x="2" y="18"/>
                    </a:cubicBezTo>
                    <a:cubicBezTo>
                      <a:pt x="7" y="15"/>
                      <a:pt x="10" y="7"/>
                      <a:pt x="10" y="4"/>
                    </a:cubicBezTo>
                    <a:cubicBezTo>
                      <a:pt x="10" y="0"/>
                      <a:pt x="20" y="1"/>
                      <a:pt x="25" y="1"/>
                    </a:cubicBezTo>
                    <a:cubicBezTo>
                      <a:pt x="28" y="0"/>
                      <a:pt x="31" y="4"/>
                      <a:pt x="33" y="6"/>
                    </a:cubicBezTo>
                    <a:cubicBezTo>
                      <a:pt x="36" y="7"/>
                      <a:pt x="40" y="17"/>
                      <a:pt x="43" y="20"/>
                    </a:cubicBezTo>
                    <a:cubicBezTo>
                      <a:pt x="42" y="24"/>
                      <a:pt x="45" y="21"/>
                      <a:pt x="45" y="26"/>
                    </a:cubicBezTo>
                    <a:cubicBezTo>
                      <a:pt x="45" y="30"/>
                      <a:pt x="43" y="27"/>
                      <a:pt x="45" y="30"/>
                    </a:cubicBezTo>
                    <a:cubicBezTo>
                      <a:pt x="46" y="35"/>
                      <a:pt x="46" y="30"/>
                      <a:pt x="49" y="35"/>
                    </a:cubicBezTo>
                    <a:cubicBezTo>
                      <a:pt x="51" y="38"/>
                      <a:pt x="49" y="38"/>
                      <a:pt x="49" y="41"/>
                    </a:cubicBezTo>
                    <a:cubicBezTo>
                      <a:pt x="48" y="41"/>
                      <a:pt x="45" y="40"/>
                      <a:pt x="43" y="41"/>
                    </a:cubicBezTo>
                    <a:cubicBezTo>
                      <a:pt x="40" y="43"/>
                      <a:pt x="37" y="40"/>
                      <a:pt x="31" y="40"/>
                    </a:cubicBezTo>
                    <a:cubicBezTo>
                      <a:pt x="28" y="40"/>
                      <a:pt x="22" y="38"/>
                      <a:pt x="19" y="40"/>
                    </a:cubicBezTo>
                    <a:cubicBezTo>
                      <a:pt x="14" y="40"/>
                      <a:pt x="20" y="40"/>
                      <a:pt x="17" y="41"/>
                    </a:cubicBezTo>
                    <a:cubicBezTo>
                      <a:pt x="14" y="43"/>
                      <a:pt x="11" y="41"/>
                      <a:pt x="8" y="43"/>
                    </a:cubicBezTo>
                    <a:cubicBezTo>
                      <a:pt x="8" y="41"/>
                      <a:pt x="7" y="43"/>
                      <a:pt x="7" y="41"/>
                    </a:cubicBezTo>
                    <a:cubicBezTo>
                      <a:pt x="10" y="38"/>
                      <a:pt x="8" y="41"/>
                      <a:pt x="16" y="40"/>
                    </a:cubicBezTo>
                    <a:cubicBezTo>
                      <a:pt x="14" y="40"/>
                      <a:pt x="13" y="38"/>
                      <a:pt x="11" y="40"/>
                    </a:cubicBezTo>
                    <a:cubicBezTo>
                      <a:pt x="10" y="40"/>
                      <a:pt x="10" y="38"/>
                      <a:pt x="8" y="40"/>
                    </a:cubicBezTo>
                    <a:cubicBezTo>
                      <a:pt x="7" y="41"/>
                      <a:pt x="8" y="38"/>
                      <a:pt x="7" y="35"/>
                    </a:cubicBezTo>
                    <a:cubicBezTo>
                      <a:pt x="10" y="33"/>
                      <a:pt x="16" y="37"/>
                      <a:pt x="14" y="33"/>
                    </a:cubicBezTo>
                    <a:cubicBezTo>
                      <a:pt x="14" y="32"/>
                      <a:pt x="19" y="33"/>
                      <a:pt x="19" y="32"/>
                    </a:cubicBezTo>
                    <a:cubicBezTo>
                      <a:pt x="20" y="29"/>
                      <a:pt x="19" y="30"/>
                      <a:pt x="25" y="32"/>
                    </a:cubicBezTo>
                    <a:cubicBezTo>
                      <a:pt x="28" y="33"/>
                      <a:pt x="31" y="33"/>
                      <a:pt x="31" y="30"/>
                    </a:cubicBezTo>
                    <a:cubicBezTo>
                      <a:pt x="29" y="29"/>
                      <a:pt x="26" y="33"/>
                      <a:pt x="25" y="30"/>
                    </a:cubicBezTo>
                    <a:cubicBezTo>
                      <a:pt x="23" y="27"/>
                      <a:pt x="23" y="30"/>
                      <a:pt x="22" y="29"/>
                    </a:cubicBezTo>
                    <a:cubicBezTo>
                      <a:pt x="22" y="27"/>
                      <a:pt x="19" y="29"/>
                      <a:pt x="17" y="30"/>
                    </a:cubicBezTo>
                    <a:cubicBezTo>
                      <a:pt x="17" y="30"/>
                      <a:pt x="16" y="30"/>
                      <a:pt x="8" y="30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241" name="Freeform 141"/>
              <p:cNvSpPr>
                <a:spLocks/>
              </p:cNvSpPr>
              <p:nvPr/>
            </p:nvSpPr>
            <p:spPr bwMode="auto">
              <a:xfrm>
                <a:off x="2441" y="2810"/>
                <a:ext cx="50" cy="17"/>
              </a:xfrm>
              <a:custGeom>
                <a:avLst/>
                <a:gdLst/>
                <a:ahLst/>
                <a:cxnLst>
                  <a:cxn ang="0">
                    <a:pos x="3" y="3"/>
                  </a:cxn>
                  <a:cxn ang="0">
                    <a:pos x="12" y="4"/>
                  </a:cxn>
                  <a:cxn ang="0">
                    <a:pos x="3" y="4"/>
                  </a:cxn>
                  <a:cxn ang="0">
                    <a:pos x="1" y="7"/>
                  </a:cxn>
                  <a:cxn ang="0">
                    <a:pos x="9" y="6"/>
                  </a:cxn>
                  <a:cxn ang="0">
                    <a:pos x="14" y="4"/>
                  </a:cxn>
                  <a:cxn ang="0">
                    <a:pos x="20" y="4"/>
                  </a:cxn>
                  <a:cxn ang="0">
                    <a:pos x="26" y="3"/>
                  </a:cxn>
                  <a:cxn ang="0">
                    <a:pos x="20" y="3"/>
                  </a:cxn>
                  <a:cxn ang="0">
                    <a:pos x="17" y="1"/>
                  </a:cxn>
                  <a:cxn ang="0">
                    <a:pos x="12" y="3"/>
                  </a:cxn>
                  <a:cxn ang="0">
                    <a:pos x="3" y="3"/>
                  </a:cxn>
                </a:cxnLst>
                <a:rect l="0" t="0" r="r" b="b"/>
                <a:pathLst>
                  <a:path w="26" h="9">
                    <a:moveTo>
                      <a:pt x="3" y="3"/>
                    </a:moveTo>
                    <a:cubicBezTo>
                      <a:pt x="5" y="6"/>
                      <a:pt x="6" y="3"/>
                      <a:pt x="12" y="4"/>
                    </a:cubicBezTo>
                    <a:cubicBezTo>
                      <a:pt x="6" y="4"/>
                      <a:pt x="5" y="7"/>
                      <a:pt x="3" y="4"/>
                    </a:cubicBezTo>
                    <a:cubicBezTo>
                      <a:pt x="1" y="3"/>
                      <a:pt x="0" y="6"/>
                      <a:pt x="1" y="7"/>
                    </a:cubicBezTo>
                    <a:cubicBezTo>
                      <a:pt x="5" y="6"/>
                      <a:pt x="11" y="9"/>
                      <a:pt x="9" y="6"/>
                    </a:cubicBezTo>
                    <a:cubicBezTo>
                      <a:pt x="9" y="4"/>
                      <a:pt x="14" y="6"/>
                      <a:pt x="14" y="4"/>
                    </a:cubicBezTo>
                    <a:cubicBezTo>
                      <a:pt x="15" y="1"/>
                      <a:pt x="14" y="3"/>
                      <a:pt x="20" y="4"/>
                    </a:cubicBezTo>
                    <a:cubicBezTo>
                      <a:pt x="23" y="6"/>
                      <a:pt x="26" y="6"/>
                      <a:pt x="26" y="3"/>
                    </a:cubicBezTo>
                    <a:cubicBezTo>
                      <a:pt x="24" y="1"/>
                      <a:pt x="21" y="6"/>
                      <a:pt x="20" y="3"/>
                    </a:cubicBezTo>
                    <a:cubicBezTo>
                      <a:pt x="18" y="0"/>
                      <a:pt x="18" y="3"/>
                      <a:pt x="17" y="1"/>
                    </a:cubicBezTo>
                    <a:cubicBezTo>
                      <a:pt x="17" y="0"/>
                      <a:pt x="14" y="1"/>
                      <a:pt x="12" y="3"/>
                    </a:cubicBezTo>
                    <a:cubicBezTo>
                      <a:pt x="12" y="3"/>
                      <a:pt x="11" y="3"/>
                      <a:pt x="3" y="3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242" name="Freeform 142"/>
              <p:cNvSpPr>
                <a:spLocks/>
              </p:cNvSpPr>
              <p:nvPr/>
            </p:nvSpPr>
            <p:spPr bwMode="auto">
              <a:xfrm>
                <a:off x="2470" y="2833"/>
                <a:ext cx="116" cy="108"/>
              </a:xfrm>
              <a:custGeom>
                <a:avLst/>
                <a:gdLst/>
                <a:ahLst/>
                <a:cxnLst>
                  <a:cxn ang="0">
                    <a:pos x="38" y="40"/>
                  </a:cxn>
                  <a:cxn ang="0">
                    <a:pos x="37" y="37"/>
                  </a:cxn>
                  <a:cxn ang="0">
                    <a:pos x="35" y="34"/>
                  </a:cxn>
                  <a:cxn ang="0">
                    <a:pos x="32" y="28"/>
                  </a:cxn>
                  <a:cxn ang="0">
                    <a:pos x="25" y="26"/>
                  </a:cxn>
                  <a:cxn ang="0">
                    <a:pos x="20" y="28"/>
                  </a:cxn>
                  <a:cxn ang="0">
                    <a:pos x="14" y="35"/>
                  </a:cxn>
                  <a:cxn ang="0">
                    <a:pos x="14" y="34"/>
                  </a:cxn>
                  <a:cxn ang="0">
                    <a:pos x="13" y="31"/>
                  </a:cxn>
                  <a:cxn ang="0">
                    <a:pos x="13" y="29"/>
                  </a:cxn>
                  <a:cxn ang="0">
                    <a:pos x="8" y="25"/>
                  </a:cxn>
                  <a:cxn ang="0">
                    <a:pos x="5" y="23"/>
                  </a:cxn>
                  <a:cxn ang="0">
                    <a:pos x="5" y="18"/>
                  </a:cxn>
                  <a:cxn ang="0">
                    <a:pos x="3" y="18"/>
                  </a:cxn>
                  <a:cxn ang="0">
                    <a:pos x="3" y="15"/>
                  </a:cxn>
                  <a:cxn ang="0">
                    <a:pos x="0" y="18"/>
                  </a:cxn>
                  <a:cxn ang="0">
                    <a:pos x="0" y="17"/>
                  </a:cxn>
                  <a:cxn ang="0">
                    <a:pos x="6" y="9"/>
                  </a:cxn>
                  <a:cxn ang="0">
                    <a:pos x="10" y="9"/>
                  </a:cxn>
                  <a:cxn ang="0">
                    <a:pos x="10" y="4"/>
                  </a:cxn>
                  <a:cxn ang="0">
                    <a:pos x="11" y="0"/>
                  </a:cxn>
                  <a:cxn ang="0">
                    <a:pos x="23" y="1"/>
                  </a:cxn>
                  <a:cxn ang="0">
                    <a:pos x="29" y="1"/>
                  </a:cxn>
                  <a:cxn ang="0">
                    <a:pos x="32" y="4"/>
                  </a:cxn>
                  <a:cxn ang="0">
                    <a:pos x="34" y="6"/>
                  </a:cxn>
                  <a:cxn ang="0">
                    <a:pos x="42" y="4"/>
                  </a:cxn>
                  <a:cxn ang="0">
                    <a:pos x="45" y="3"/>
                  </a:cxn>
                  <a:cxn ang="0">
                    <a:pos x="48" y="1"/>
                  </a:cxn>
                  <a:cxn ang="0">
                    <a:pos x="49" y="6"/>
                  </a:cxn>
                  <a:cxn ang="0">
                    <a:pos x="51" y="9"/>
                  </a:cxn>
                  <a:cxn ang="0">
                    <a:pos x="52" y="12"/>
                  </a:cxn>
                  <a:cxn ang="0">
                    <a:pos x="52" y="15"/>
                  </a:cxn>
                  <a:cxn ang="0">
                    <a:pos x="54" y="20"/>
                  </a:cxn>
                  <a:cxn ang="0">
                    <a:pos x="57" y="25"/>
                  </a:cxn>
                  <a:cxn ang="0">
                    <a:pos x="55" y="29"/>
                  </a:cxn>
                  <a:cxn ang="0">
                    <a:pos x="58" y="35"/>
                  </a:cxn>
                  <a:cxn ang="0">
                    <a:pos x="60" y="42"/>
                  </a:cxn>
                  <a:cxn ang="0">
                    <a:pos x="54" y="42"/>
                  </a:cxn>
                  <a:cxn ang="0">
                    <a:pos x="57" y="45"/>
                  </a:cxn>
                  <a:cxn ang="0">
                    <a:pos x="52" y="48"/>
                  </a:cxn>
                  <a:cxn ang="0">
                    <a:pos x="48" y="53"/>
                  </a:cxn>
                  <a:cxn ang="0">
                    <a:pos x="45" y="49"/>
                  </a:cxn>
                  <a:cxn ang="0">
                    <a:pos x="45" y="43"/>
                  </a:cxn>
                  <a:cxn ang="0">
                    <a:pos x="38" y="40"/>
                  </a:cxn>
                </a:cxnLst>
                <a:rect l="0" t="0" r="r" b="b"/>
                <a:pathLst>
                  <a:path w="60" h="56">
                    <a:moveTo>
                      <a:pt x="38" y="40"/>
                    </a:moveTo>
                    <a:cubicBezTo>
                      <a:pt x="34" y="45"/>
                      <a:pt x="37" y="39"/>
                      <a:pt x="37" y="37"/>
                    </a:cubicBezTo>
                    <a:cubicBezTo>
                      <a:pt x="35" y="34"/>
                      <a:pt x="35" y="34"/>
                      <a:pt x="35" y="34"/>
                    </a:cubicBezTo>
                    <a:cubicBezTo>
                      <a:pt x="35" y="31"/>
                      <a:pt x="34" y="32"/>
                      <a:pt x="32" y="28"/>
                    </a:cubicBezTo>
                    <a:cubicBezTo>
                      <a:pt x="31" y="25"/>
                      <a:pt x="25" y="25"/>
                      <a:pt x="25" y="26"/>
                    </a:cubicBezTo>
                    <a:cubicBezTo>
                      <a:pt x="25" y="28"/>
                      <a:pt x="22" y="25"/>
                      <a:pt x="20" y="28"/>
                    </a:cubicBezTo>
                    <a:cubicBezTo>
                      <a:pt x="20" y="32"/>
                      <a:pt x="17" y="34"/>
                      <a:pt x="14" y="35"/>
                    </a:cubicBezTo>
                    <a:cubicBezTo>
                      <a:pt x="14" y="34"/>
                      <a:pt x="16" y="34"/>
                      <a:pt x="14" y="34"/>
                    </a:cubicBezTo>
                    <a:cubicBezTo>
                      <a:pt x="13" y="32"/>
                      <a:pt x="14" y="32"/>
                      <a:pt x="13" y="31"/>
                    </a:cubicBezTo>
                    <a:cubicBezTo>
                      <a:pt x="11" y="31"/>
                      <a:pt x="11" y="31"/>
                      <a:pt x="13" y="29"/>
                    </a:cubicBezTo>
                    <a:cubicBezTo>
                      <a:pt x="13" y="28"/>
                      <a:pt x="10" y="28"/>
                      <a:pt x="8" y="25"/>
                    </a:cubicBezTo>
                    <a:cubicBezTo>
                      <a:pt x="8" y="23"/>
                      <a:pt x="5" y="25"/>
                      <a:pt x="5" y="23"/>
                    </a:cubicBezTo>
                    <a:cubicBezTo>
                      <a:pt x="5" y="20"/>
                      <a:pt x="3" y="23"/>
                      <a:pt x="5" y="18"/>
                    </a:cubicBezTo>
                    <a:cubicBezTo>
                      <a:pt x="5" y="15"/>
                      <a:pt x="3" y="20"/>
                      <a:pt x="3" y="18"/>
                    </a:cubicBezTo>
                    <a:cubicBezTo>
                      <a:pt x="2" y="17"/>
                      <a:pt x="5" y="15"/>
                      <a:pt x="3" y="15"/>
                    </a:cubicBezTo>
                    <a:cubicBezTo>
                      <a:pt x="0" y="15"/>
                      <a:pt x="2" y="18"/>
                      <a:pt x="0" y="18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3" y="9"/>
                      <a:pt x="5" y="12"/>
                      <a:pt x="6" y="9"/>
                    </a:cubicBezTo>
                    <a:cubicBezTo>
                      <a:pt x="8" y="7"/>
                      <a:pt x="8" y="11"/>
                      <a:pt x="10" y="9"/>
                    </a:cubicBezTo>
                    <a:cubicBezTo>
                      <a:pt x="13" y="9"/>
                      <a:pt x="13" y="6"/>
                      <a:pt x="10" y="4"/>
                    </a:cubicBezTo>
                    <a:cubicBezTo>
                      <a:pt x="8" y="3"/>
                      <a:pt x="13" y="4"/>
                      <a:pt x="11" y="0"/>
                    </a:cubicBezTo>
                    <a:cubicBezTo>
                      <a:pt x="17" y="0"/>
                      <a:pt x="20" y="3"/>
                      <a:pt x="23" y="1"/>
                    </a:cubicBezTo>
                    <a:cubicBezTo>
                      <a:pt x="25" y="0"/>
                      <a:pt x="28" y="1"/>
                      <a:pt x="29" y="1"/>
                    </a:cubicBezTo>
                    <a:cubicBezTo>
                      <a:pt x="28" y="6"/>
                      <a:pt x="31" y="7"/>
                      <a:pt x="32" y="4"/>
                    </a:cubicBezTo>
                    <a:cubicBezTo>
                      <a:pt x="32" y="3"/>
                      <a:pt x="34" y="4"/>
                      <a:pt x="34" y="6"/>
                    </a:cubicBezTo>
                    <a:cubicBezTo>
                      <a:pt x="37" y="9"/>
                      <a:pt x="35" y="1"/>
                      <a:pt x="42" y="4"/>
                    </a:cubicBezTo>
                    <a:cubicBezTo>
                      <a:pt x="45" y="7"/>
                      <a:pt x="43" y="4"/>
                      <a:pt x="45" y="3"/>
                    </a:cubicBezTo>
                    <a:cubicBezTo>
                      <a:pt x="48" y="3"/>
                      <a:pt x="43" y="0"/>
                      <a:pt x="48" y="1"/>
                    </a:cubicBezTo>
                    <a:cubicBezTo>
                      <a:pt x="51" y="3"/>
                      <a:pt x="49" y="4"/>
                      <a:pt x="49" y="6"/>
                    </a:cubicBezTo>
                    <a:cubicBezTo>
                      <a:pt x="51" y="6"/>
                      <a:pt x="49" y="9"/>
                      <a:pt x="51" y="9"/>
                    </a:cubicBezTo>
                    <a:cubicBezTo>
                      <a:pt x="52" y="9"/>
                      <a:pt x="55" y="12"/>
                      <a:pt x="52" y="12"/>
                    </a:cubicBezTo>
                    <a:cubicBezTo>
                      <a:pt x="51" y="14"/>
                      <a:pt x="51" y="18"/>
                      <a:pt x="52" y="15"/>
                    </a:cubicBezTo>
                    <a:cubicBezTo>
                      <a:pt x="54" y="14"/>
                      <a:pt x="55" y="15"/>
                      <a:pt x="54" y="20"/>
                    </a:cubicBezTo>
                    <a:cubicBezTo>
                      <a:pt x="54" y="23"/>
                      <a:pt x="55" y="20"/>
                      <a:pt x="57" y="25"/>
                    </a:cubicBezTo>
                    <a:cubicBezTo>
                      <a:pt x="54" y="26"/>
                      <a:pt x="57" y="26"/>
                      <a:pt x="55" y="29"/>
                    </a:cubicBezTo>
                    <a:cubicBezTo>
                      <a:pt x="55" y="32"/>
                      <a:pt x="60" y="32"/>
                      <a:pt x="58" y="35"/>
                    </a:cubicBezTo>
                    <a:cubicBezTo>
                      <a:pt x="55" y="39"/>
                      <a:pt x="60" y="37"/>
                      <a:pt x="60" y="42"/>
                    </a:cubicBezTo>
                    <a:cubicBezTo>
                      <a:pt x="55" y="40"/>
                      <a:pt x="54" y="40"/>
                      <a:pt x="54" y="42"/>
                    </a:cubicBezTo>
                    <a:cubicBezTo>
                      <a:pt x="55" y="45"/>
                      <a:pt x="57" y="42"/>
                      <a:pt x="57" y="45"/>
                    </a:cubicBezTo>
                    <a:cubicBezTo>
                      <a:pt x="57" y="48"/>
                      <a:pt x="55" y="51"/>
                      <a:pt x="52" y="48"/>
                    </a:cubicBezTo>
                    <a:cubicBezTo>
                      <a:pt x="51" y="46"/>
                      <a:pt x="49" y="56"/>
                      <a:pt x="48" y="53"/>
                    </a:cubicBezTo>
                    <a:cubicBezTo>
                      <a:pt x="46" y="49"/>
                      <a:pt x="45" y="53"/>
                      <a:pt x="45" y="49"/>
                    </a:cubicBezTo>
                    <a:cubicBezTo>
                      <a:pt x="46" y="46"/>
                      <a:pt x="45" y="45"/>
                      <a:pt x="45" y="43"/>
                    </a:cubicBezTo>
                    <a:cubicBezTo>
                      <a:pt x="46" y="40"/>
                      <a:pt x="40" y="40"/>
                      <a:pt x="38" y="40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243" name="Freeform 143"/>
              <p:cNvSpPr>
                <a:spLocks/>
              </p:cNvSpPr>
              <p:nvPr/>
            </p:nvSpPr>
            <p:spPr bwMode="auto">
              <a:xfrm>
                <a:off x="2446" y="2829"/>
                <a:ext cx="47" cy="37"/>
              </a:xfrm>
              <a:custGeom>
                <a:avLst/>
                <a:gdLst/>
                <a:ahLst/>
                <a:cxnLst>
                  <a:cxn ang="0">
                    <a:pos x="12" y="19"/>
                  </a:cxn>
                  <a:cxn ang="0">
                    <a:pos x="18" y="11"/>
                  </a:cxn>
                  <a:cxn ang="0">
                    <a:pos x="21" y="11"/>
                  </a:cxn>
                  <a:cxn ang="0">
                    <a:pos x="21" y="7"/>
                  </a:cxn>
                  <a:cxn ang="0">
                    <a:pos x="23" y="2"/>
                  </a:cxn>
                  <a:cxn ang="0">
                    <a:pos x="11" y="2"/>
                  </a:cxn>
                  <a:cxn ang="0">
                    <a:pos x="9" y="3"/>
                  </a:cxn>
                  <a:cxn ang="0">
                    <a:pos x="0" y="5"/>
                  </a:cxn>
                  <a:cxn ang="0">
                    <a:pos x="3" y="7"/>
                  </a:cxn>
                  <a:cxn ang="0">
                    <a:pos x="5" y="8"/>
                  </a:cxn>
                  <a:cxn ang="0">
                    <a:pos x="6" y="11"/>
                  </a:cxn>
                  <a:cxn ang="0">
                    <a:pos x="9" y="10"/>
                  </a:cxn>
                  <a:cxn ang="0">
                    <a:pos x="9" y="14"/>
                  </a:cxn>
                  <a:cxn ang="0">
                    <a:pos x="9" y="16"/>
                  </a:cxn>
                  <a:cxn ang="0">
                    <a:pos x="11" y="18"/>
                  </a:cxn>
                  <a:cxn ang="0">
                    <a:pos x="12" y="16"/>
                  </a:cxn>
                  <a:cxn ang="0">
                    <a:pos x="12" y="19"/>
                  </a:cxn>
                </a:cxnLst>
                <a:rect l="0" t="0" r="r" b="b"/>
                <a:pathLst>
                  <a:path w="24" h="19">
                    <a:moveTo>
                      <a:pt x="12" y="19"/>
                    </a:moveTo>
                    <a:cubicBezTo>
                      <a:pt x="15" y="11"/>
                      <a:pt x="17" y="14"/>
                      <a:pt x="18" y="11"/>
                    </a:cubicBezTo>
                    <a:cubicBezTo>
                      <a:pt x="20" y="10"/>
                      <a:pt x="20" y="13"/>
                      <a:pt x="21" y="11"/>
                    </a:cubicBezTo>
                    <a:cubicBezTo>
                      <a:pt x="24" y="11"/>
                      <a:pt x="24" y="8"/>
                      <a:pt x="21" y="7"/>
                    </a:cubicBezTo>
                    <a:cubicBezTo>
                      <a:pt x="20" y="5"/>
                      <a:pt x="24" y="7"/>
                      <a:pt x="23" y="2"/>
                    </a:cubicBezTo>
                    <a:cubicBezTo>
                      <a:pt x="20" y="2"/>
                      <a:pt x="14" y="0"/>
                      <a:pt x="11" y="2"/>
                    </a:cubicBezTo>
                    <a:cubicBezTo>
                      <a:pt x="6" y="2"/>
                      <a:pt x="12" y="2"/>
                      <a:pt x="9" y="3"/>
                    </a:cubicBezTo>
                    <a:cubicBezTo>
                      <a:pt x="6" y="5"/>
                      <a:pt x="3" y="3"/>
                      <a:pt x="0" y="5"/>
                    </a:cubicBezTo>
                    <a:cubicBezTo>
                      <a:pt x="1" y="7"/>
                      <a:pt x="5" y="5"/>
                      <a:pt x="3" y="7"/>
                    </a:cubicBezTo>
                    <a:cubicBezTo>
                      <a:pt x="1" y="10"/>
                      <a:pt x="3" y="10"/>
                      <a:pt x="5" y="8"/>
                    </a:cubicBezTo>
                    <a:cubicBezTo>
                      <a:pt x="8" y="8"/>
                      <a:pt x="3" y="13"/>
                      <a:pt x="6" y="11"/>
                    </a:cubicBezTo>
                    <a:cubicBezTo>
                      <a:pt x="9" y="8"/>
                      <a:pt x="12" y="8"/>
                      <a:pt x="9" y="10"/>
                    </a:cubicBezTo>
                    <a:cubicBezTo>
                      <a:pt x="8" y="11"/>
                      <a:pt x="11" y="11"/>
                      <a:pt x="9" y="14"/>
                    </a:cubicBezTo>
                    <a:cubicBezTo>
                      <a:pt x="8" y="16"/>
                      <a:pt x="9" y="14"/>
                      <a:pt x="9" y="16"/>
                    </a:cubicBezTo>
                    <a:cubicBezTo>
                      <a:pt x="9" y="18"/>
                      <a:pt x="11" y="16"/>
                      <a:pt x="11" y="18"/>
                    </a:cubicBezTo>
                    <a:cubicBezTo>
                      <a:pt x="11" y="19"/>
                      <a:pt x="12" y="18"/>
                      <a:pt x="12" y="16"/>
                    </a:cubicBezTo>
                    <a:cubicBezTo>
                      <a:pt x="12" y="19"/>
                      <a:pt x="12" y="18"/>
                      <a:pt x="12" y="19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244" name="Freeform 144"/>
              <p:cNvSpPr>
                <a:spLocks/>
              </p:cNvSpPr>
              <p:nvPr/>
            </p:nvSpPr>
            <p:spPr bwMode="auto">
              <a:xfrm>
                <a:off x="2452" y="2844"/>
                <a:ext cx="2" cy="6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1" y="1"/>
                  </a:cxn>
                  <a:cxn ang="0">
                    <a:pos x="0" y="1"/>
                  </a:cxn>
                </a:cxnLst>
                <a:rect l="0" t="0" r="r" b="b"/>
                <a:pathLst>
                  <a:path w="1" h="3">
                    <a:moveTo>
                      <a:pt x="0" y="1"/>
                    </a:moveTo>
                    <a:cubicBezTo>
                      <a:pt x="0" y="1"/>
                      <a:pt x="1" y="0"/>
                      <a:pt x="1" y="1"/>
                    </a:cubicBezTo>
                    <a:cubicBezTo>
                      <a:pt x="1" y="3"/>
                      <a:pt x="1" y="3"/>
                      <a:pt x="0" y="1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245" name="Freeform 145"/>
              <p:cNvSpPr>
                <a:spLocks/>
              </p:cNvSpPr>
              <p:nvPr/>
            </p:nvSpPr>
            <p:spPr bwMode="auto">
              <a:xfrm>
                <a:off x="2452" y="2850"/>
                <a:ext cx="6" cy="8"/>
              </a:xfrm>
              <a:custGeom>
                <a:avLst/>
                <a:gdLst/>
                <a:ahLst/>
                <a:cxnLst>
                  <a:cxn ang="0">
                    <a:pos x="1" y="4"/>
                  </a:cxn>
                  <a:cxn ang="0">
                    <a:pos x="1" y="2"/>
                  </a:cxn>
                  <a:cxn ang="0">
                    <a:pos x="1" y="4"/>
                  </a:cxn>
                </a:cxnLst>
                <a:rect l="0" t="0" r="r" b="b"/>
                <a:pathLst>
                  <a:path w="3" h="4">
                    <a:moveTo>
                      <a:pt x="1" y="4"/>
                    </a:moveTo>
                    <a:cubicBezTo>
                      <a:pt x="0" y="2"/>
                      <a:pt x="1" y="0"/>
                      <a:pt x="1" y="2"/>
                    </a:cubicBezTo>
                    <a:cubicBezTo>
                      <a:pt x="3" y="2"/>
                      <a:pt x="1" y="4"/>
                      <a:pt x="1" y="4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246" name="Freeform 146"/>
              <p:cNvSpPr>
                <a:spLocks/>
              </p:cNvSpPr>
              <p:nvPr/>
            </p:nvSpPr>
            <p:spPr bwMode="auto">
              <a:xfrm>
                <a:off x="2452" y="2860"/>
                <a:ext cx="2" cy="6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1" y="2"/>
                  </a:cxn>
                  <a:cxn ang="0">
                    <a:pos x="0" y="2"/>
                  </a:cxn>
                </a:cxnLst>
                <a:rect l="0" t="0" r="r" b="b"/>
                <a:pathLst>
                  <a:path w="1" h="3">
                    <a:moveTo>
                      <a:pt x="0" y="2"/>
                    </a:moveTo>
                    <a:cubicBezTo>
                      <a:pt x="0" y="0"/>
                      <a:pt x="1" y="0"/>
                      <a:pt x="1" y="2"/>
                    </a:cubicBezTo>
                    <a:cubicBezTo>
                      <a:pt x="1" y="3"/>
                      <a:pt x="0" y="2"/>
                      <a:pt x="0" y="2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247" name="Freeform 147"/>
              <p:cNvSpPr>
                <a:spLocks/>
              </p:cNvSpPr>
              <p:nvPr/>
            </p:nvSpPr>
            <p:spPr bwMode="auto">
              <a:xfrm>
                <a:off x="2454" y="2860"/>
                <a:ext cx="4" cy="4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0" y="0"/>
                  </a:cxn>
                  <a:cxn ang="0">
                    <a:pos x="0" y="2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2" y="2"/>
                      <a:pt x="0" y="2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248" name="Freeform 148"/>
              <p:cNvSpPr>
                <a:spLocks/>
              </p:cNvSpPr>
              <p:nvPr/>
            </p:nvSpPr>
            <p:spPr bwMode="auto">
              <a:xfrm>
                <a:off x="2458" y="2858"/>
                <a:ext cx="2" cy="2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1" y="0"/>
                  </a:cxn>
                  <a:cxn ang="0">
                    <a:pos x="0" y="1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0" y="1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249" name="Freeform 149"/>
              <p:cNvSpPr>
                <a:spLocks/>
              </p:cNvSpPr>
              <p:nvPr/>
            </p:nvSpPr>
            <p:spPr bwMode="auto">
              <a:xfrm>
                <a:off x="2448" y="2850"/>
                <a:ext cx="4" cy="4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2"/>
                  </a:cxn>
                  <a:cxn ang="0">
                    <a:pos x="0" y="2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0" y="2"/>
                      <a:pt x="2" y="0"/>
                      <a:pt x="2" y="2"/>
                    </a:cubicBezTo>
                    <a:cubicBezTo>
                      <a:pt x="0" y="2"/>
                      <a:pt x="0" y="2"/>
                      <a:pt x="0" y="2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250" name="Freeform 150"/>
              <p:cNvSpPr>
                <a:spLocks/>
              </p:cNvSpPr>
              <p:nvPr/>
            </p:nvSpPr>
            <p:spPr bwMode="auto">
              <a:xfrm>
                <a:off x="2460" y="2850"/>
                <a:ext cx="4" cy="4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2"/>
                  </a:cxn>
                  <a:cxn ang="0">
                    <a:pos x="0" y="2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0" y="2"/>
                      <a:pt x="0" y="0"/>
                      <a:pt x="2" y="2"/>
                    </a:cubicBezTo>
                    <a:cubicBezTo>
                      <a:pt x="0" y="2"/>
                      <a:pt x="0" y="2"/>
                      <a:pt x="0" y="2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251" name="Freeform 151"/>
              <p:cNvSpPr>
                <a:spLocks/>
              </p:cNvSpPr>
              <p:nvPr/>
            </p:nvSpPr>
            <p:spPr bwMode="auto">
              <a:xfrm>
                <a:off x="2334" y="2779"/>
                <a:ext cx="10" cy="11"/>
              </a:xfrm>
              <a:custGeom>
                <a:avLst/>
                <a:gdLst/>
                <a:ahLst/>
                <a:cxnLst>
                  <a:cxn ang="0">
                    <a:pos x="2" y="6"/>
                  </a:cxn>
                  <a:cxn ang="0">
                    <a:pos x="2" y="1"/>
                  </a:cxn>
                  <a:cxn ang="0">
                    <a:pos x="2" y="6"/>
                  </a:cxn>
                </a:cxnLst>
                <a:rect l="0" t="0" r="r" b="b"/>
                <a:pathLst>
                  <a:path w="5" h="6">
                    <a:moveTo>
                      <a:pt x="2" y="6"/>
                    </a:moveTo>
                    <a:cubicBezTo>
                      <a:pt x="0" y="6"/>
                      <a:pt x="0" y="0"/>
                      <a:pt x="2" y="1"/>
                    </a:cubicBezTo>
                    <a:cubicBezTo>
                      <a:pt x="3" y="3"/>
                      <a:pt x="5" y="5"/>
                      <a:pt x="2" y="6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252" name="Freeform 152"/>
              <p:cNvSpPr>
                <a:spLocks/>
              </p:cNvSpPr>
              <p:nvPr/>
            </p:nvSpPr>
            <p:spPr bwMode="auto">
              <a:xfrm>
                <a:off x="2345" y="2763"/>
                <a:ext cx="10" cy="6"/>
              </a:xfrm>
              <a:custGeom>
                <a:avLst/>
                <a:gdLst/>
                <a:ahLst/>
                <a:cxnLst>
                  <a:cxn ang="0">
                    <a:pos x="2" y="2"/>
                  </a:cxn>
                  <a:cxn ang="0">
                    <a:pos x="3" y="2"/>
                  </a:cxn>
                  <a:cxn ang="0">
                    <a:pos x="2" y="2"/>
                  </a:cxn>
                </a:cxnLst>
                <a:rect l="0" t="0" r="r" b="b"/>
                <a:pathLst>
                  <a:path w="5" h="3">
                    <a:moveTo>
                      <a:pt x="2" y="2"/>
                    </a:moveTo>
                    <a:cubicBezTo>
                      <a:pt x="2" y="0"/>
                      <a:pt x="5" y="0"/>
                      <a:pt x="3" y="2"/>
                    </a:cubicBezTo>
                    <a:cubicBezTo>
                      <a:pt x="2" y="3"/>
                      <a:pt x="0" y="3"/>
                      <a:pt x="2" y="2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253" name="Freeform 153"/>
              <p:cNvSpPr>
                <a:spLocks/>
              </p:cNvSpPr>
              <p:nvPr/>
            </p:nvSpPr>
            <p:spPr bwMode="auto">
              <a:xfrm>
                <a:off x="2311" y="2746"/>
                <a:ext cx="7" cy="9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1" y="0"/>
                  </a:cxn>
                  <a:cxn ang="0">
                    <a:pos x="0" y="1"/>
                  </a:cxn>
                </a:cxnLst>
                <a:rect l="0" t="0" r="r" b="b"/>
                <a:pathLst>
                  <a:path w="4" h="5">
                    <a:moveTo>
                      <a:pt x="0" y="1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4" y="0"/>
                      <a:pt x="1" y="5"/>
                      <a:pt x="0" y="1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254" name="Freeform 154"/>
              <p:cNvSpPr>
                <a:spLocks/>
              </p:cNvSpPr>
              <p:nvPr/>
            </p:nvSpPr>
            <p:spPr bwMode="auto">
              <a:xfrm>
                <a:off x="2324" y="2755"/>
                <a:ext cx="8" cy="6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2" y="0"/>
                  </a:cxn>
                  <a:cxn ang="0">
                    <a:pos x="2" y="1"/>
                  </a:cxn>
                  <a:cxn ang="0">
                    <a:pos x="0" y="1"/>
                  </a:cxn>
                </a:cxnLst>
                <a:rect l="0" t="0" r="r" b="b"/>
                <a:pathLst>
                  <a:path w="4" h="3">
                    <a:moveTo>
                      <a:pt x="0" y="1"/>
                    </a:moveTo>
                    <a:cubicBezTo>
                      <a:pt x="0" y="0"/>
                      <a:pt x="0" y="0"/>
                      <a:pt x="2" y="0"/>
                    </a:cubicBezTo>
                    <a:cubicBezTo>
                      <a:pt x="4" y="1"/>
                      <a:pt x="4" y="1"/>
                      <a:pt x="2" y="1"/>
                    </a:cubicBezTo>
                    <a:cubicBezTo>
                      <a:pt x="0" y="1"/>
                      <a:pt x="0" y="3"/>
                      <a:pt x="0" y="1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255" name="Freeform 155"/>
              <p:cNvSpPr>
                <a:spLocks/>
              </p:cNvSpPr>
              <p:nvPr/>
            </p:nvSpPr>
            <p:spPr bwMode="auto">
              <a:xfrm>
                <a:off x="2322" y="2786"/>
                <a:ext cx="6" cy="8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2" y="2"/>
                  </a:cxn>
                  <a:cxn ang="0">
                    <a:pos x="2" y="0"/>
                  </a:cxn>
                </a:cxnLst>
                <a:rect l="0" t="0" r="r" b="b"/>
                <a:pathLst>
                  <a:path w="3" h="4">
                    <a:moveTo>
                      <a:pt x="2" y="0"/>
                    </a:moveTo>
                    <a:cubicBezTo>
                      <a:pt x="2" y="0"/>
                      <a:pt x="3" y="2"/>
                      <a:pt x="2" y="2"/>
                    </a:cubicBezTo>
                    <a:cubicBezTo>
                      <a:pt x="2" y="4"/>
                      <a:pt x="0" y="2"/>
                      <a:pt x="2" y="0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256" name="Freeform 156"/>
              <p:cNvSpPr>
                <a:spLocks/>
              </p:cNvSpPr>
              <p:nvPr/>
            </p:nvSpPr>
            <p:spPr bwMode="auto">
              <a:xfrm>
                <a:off x="2340" y="2780"/>
                <a:ext cx="5" cy="4"/>
              </a:xfrm>
              <a:custGeom>
                <a:avLst/>
                <a:gdLst/>
                <a:ahLst/>
                <a:cxnLst>
                  <a:cxn ang="0">
                    <a:pos x="2" y="2"/>
                  </a:cxn>
                  <a:cxn ang="0">
                    <a:pos x="2" y="0"/>
                  </a:cxn>
                  <a:cxn ang="0">
                    <a:pos x="2" y="2"/>
                  </a:cxn>
                </a:cxnLst>
                <a:rect l="0" t="0" r="r" b="b"/>
                <a:pathLst>
                  <a:path w="3" h="2">
                    <a:moveTo>
                      <a:pt x="2" y="2"/>
                    </a:moveTo>
                    <a:cubicBezTo>
                      <a:pt x="0" y="2"/>
                      <a:pt x="2" y="0"/>
                      <a:pt x="2" y="0"/>
                    </a:cubicBezTo>
                    <a:cubicBezTo>
                      <a:pt x="3" y="0"/>
                      <a:pt x="3" y="2"/>
                      <a:pt x="2" y="2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257" name="Freeform 157"/>
              <p:cNvSpPr>
                <a:spLocks/>
              </p:cNvSpPr>
              <p:nvPr/>
            </p:nvSpPr>
            <p:spPr bwMode="auto">
              <a:xfrm>
                <a:off x="1781" y="4115"/>
                <a:ext cx="33" cy="29"/>
              </a:xfrm>
              <a:custGeom>
                <a:avLst/>
                <a:gdLst/>
                <a:ahLst/>
                <a:cxnLst>
                  <a:cxn ang="0">
                    <a:pos x="2" y="14"/>
                  </a:cxn>
                  <a:cxn ang="0">
                    <a:pos x="0" y="10"/>
                  </a:cxn>
                  <a:cxn ang="0">
                    <a:pos x="2" y="7"/>
                  </a:cxn>
                  <a:cxn ang="0">
                    <a:pos x="5" y="6"/>
                  </a:cxn>
                  <a:cxn ang="0">
                    <a:pos x="5" y="4"/>
                  </a:cxn>
                  <a:cxn ang="0">
                    <a:pos x="5" y="3"/>
                  </a:cxn>
                  <a:cxn ang="0">
                    <a:pos x="6" y="1"/>
                  </a:cxn>
                  <a:cxn ang="0">
                    <a:pos x="10" y="1"/>
                  </a:cxn>
                  <a:cxn ang="0">
                    <a:pos x="11" y="3"/>
                  </a:cxn>
                  <a:cxn ang="0">
                    <a:pos x="11" y="4"/>
                  </a:cxn>
                  <a:cxn ang="0">
                    <a:pos x="13" y="3"/>
                  </a:cxn>
                  <a:cxn ang="0">
                    <a:pos x="16" y="3"/>
                  </a:cxn>
                  <a:cxn ang="0">
                    <a:pos x="16" y="4"/>
                  </a:cxn>
                  <a:cxn ang="0">
                    <a:pos x="14" y="6"/>
                  </a:cxn>
                  <a:cxn ang="0">
                    <a:pos x="11" y="7"/>
                  </a:cxn>
                  <a:cxn ang="0">
                    <a:pos x="8" y="9"/>
                  </a:cxn>
                  <a:cxn ang="0">
                    <a:pos x="8" y="10"/>
                  </a:cxn>
                  <a:cxn ang="0">
                    <a:pos x="6" y="10"/>
                  </a:cxn>
                  <a:cxn ang="0">
                    <a:pos x="5" y="12"/>
                  </a:cxn>
                  <a:cxn ang="0">
                    <a:pos x="2" y="14"/>
                  </a:cxn>
                </a:cxnLst>
                <a:rect l="0" t="0" r="r" b="b"/>
                <a:pathLst>
                  <a:path w="17" h="15">
                    <a:moveTo>
                      <a:pt x="2" y="14"/>
                    </a:moveTo>
                    <a:cubicBezTo>
                      <a:pt x="0" y="12"/>
                      <a:pt x="0" y="10"/>
                      <a:pt x="0" y="10"/>
                    </a:cubicBezTo>
                    <a:cubicBezTo>
                      <a:pt x="2" y="10"/>
                      <a:pt x="0" y="9"/>
                      <a:pt x="2" y="7"/>
                    </a:cubicBezTo>
                    <a:cubicBezTo>
                      <a:pt x="5" y="6"/>
                      <a:pt x="3" y="6"/>
                      <a:pt x="5" y="6"/>
                    </a:cubicBezTo>
                    <a:cubicBezTo>
                      <a:pt x="6" y="6"/>
                      <a:pt x="6" y="6"/>
                      <a:pt x="5" y="4"/>
                    </a:cubicBezTo>
                    <a:cubicBezTo>
                      <a:pt x="5" y="4"/>
                      <a:pt x="6" y="4"/>
                      <a:pt x="5" y="3"/>
                    </a:cubicBezTo>
                    <a:cubicBezTo>
                      <a:pt x="5" y="3"/>
                      <a:pt x="8" y="3"/>
                      <a:pt x="6" y="1"/>
                    </a:cubicBezTo>
                    <a:cubicBezTo>
                      <a:pt x="6" y="0"/>
                      <a:pt x="8" y="1"/>
                      <a:pt x="10" y="1"/>
                    </a:cubicBezTo>
                    <a:cubicBezTo>
                      <a:pt x="11" y="1"/>
                      <a:pt x="11" y="3"/>
                      <a:pt x="11" y="3"/>
                    </a:cubicBezTo>
                    <a:cubicBezTo>
                      <a:pt x="10" y="3"/>
                      <a:pt x="11" y="3"/>
                      <a:pt x="11" y="4"/>
                    </a:cubicBezTo>
                    <a:cubicBezTo>
                      <a:pt x="13" y="6"/>
                      <a:pt x="11" y="3"/>
                      <a:pt x="13" y="3"/>
                    </a:cubicBezTo>
                    <a:cubicBezTo>
                      <a:pt x="14" y="1"/>
                      <a:pt x="14" y="1"/>
                      <a:pt x="16" y="3"/>
                    </a:cubicBezTo>
                    <a:cubicBezTo>
                      <a:pt x="16" y="4"/>
                      <a:pt x="14" y="4"/>
                      <a:pt x="16" y="4"/>
                    </a:cubicBezTo>
                    <a:cubicBezTo>
                      <a:pt x="17" y="6"/>
                      <a:pt x="16" y="6"/>
                      <a:pt x="14" y="6"/>
                    </a:cubicBezTo>
                    <a:cubicBezTo>
                      <a:pt x="11" y="7"/>
                      <a:pt x="14" y="9"/>
                      <a:pt x="11" y="7"/>
                    </a:cubicBezTo>
                    <a:cubicBezTo>
                      <a:pt x="6" y="7"/>
                      <a:pt x="5" y="7"/>
                      <a:pt x="8" y="9"/>
                    </a:cubicBezTo>
                    <a:cubicBezTo>
                      <a:pt x="10" y="9"/>
                      <a:pt x="10" y="12"/>
                      <a:pt x="8" y="10"/>
                    </a:cubicBezTo>
                    <a:cubicBezTo>
                      <a:pt x="6" y="9"/>
                      <a:pt x="8" y="12"/>
                      <a:pt x="6" y="10"/>
                    </a:cubicBezTo>
                    <a:cubicBezTo>
                      <a:pt x="3" y="9"/>
                      <a:pt x="6" y="14"/>
                      <a:pt x="5" y="12"/>
                    </a:cubicBezTo>
                    <a:cubicBezTo>
                      <a:pt x="0" y="10"/>
                      <a:pt x="5" y="15"/>
                      <a:pt x="2" y="14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258" name="Freeform 158"/>
              <p:cNvSpPr>
                <a:spLocks/>
              </p:cNvSpPr>
              <p:nvPr/>
            </p:nvSpPr>
            <p:spPr bwMode="auto">
              <a:xfrm>
                <a:off x="1762" y="4117"/>
                <a:ext cx="29" cy="21"/>
              </a:xfrm>
              <a:custGeom>
                <a:avLst/>
                <a:gdLst/>
                <a:ahLst/>
                <a:cxnLst>
                  <a:cxn ang="0">
                    <a:pos x="3" y="11"/>
                  </a:cxn>
                  <a:cxn ang="0">
                    <a:pos x="1" y="10"/>
                  </a:cxn>
                  <a:cxn ang="0">
                    <a:pos x="1" y="8"/>
                  </a:cxn>
                  <a:cxn ang="0">
                    <a:pos x="4" y="8"/>
                  </a:cxn>
                  <a:cxn ang="0">
                    <a:pos x="6" y="6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4" y="3"/>
                  </a:cxn>
                  <a:cxn ang="0">
                    <a:pos x="4" y="2"/>
                  </a:cxn>
                  <a:cxn ang="0">
                    <a:pos x="9" y="2"/>
                  </a:cxn>
                  <a:cxn ang="0">
                    <a:pos x="10" y="2"/>
                  </a:cxn>
                  <a:cxn ang="0">
                    <a:pos x="13" y="0"/>
                  </a:cxn>
                  <a:cxn ang="0">
                    <a:pos x="13" y="3"/>
                  </a:cxn>
                  <a:cxn ang="0">
                    <a:pos x="10" y="6"/>
                  </a:cxn>
                  <a:cxn ang="0">
                    <a:pos x="7" y="8"/>
                  </a:cxn>
                  <a:cxn ang="0">
                    <a:pos x="6" y="10"/>
                  </a:cxn>
                  <a:cxn ang="0">
                    <a:pos x="4" y="11"/>
                  </a:cxn>
                  <a:cxn ang="0">
                    <a:pos x="3" y="11"/>
                  </a:cxn>
                </a:cxnLst>
                <a:rect l="0" t="0" r="r" b="b"/>
                <a:pathLst>
                  <a:path w="15" h="11">
                    <a:moveTo>
                      <a:pt x="3" y="11"/>
                    </a:moveTo>
                    <a:cubicBezTo>
                      <a:pt x="1" y="10"/>
                      <a:pt x="3" y="11"/>
                      <a:pt x="1" y="10"/>
                    </a:cubicBezTo>
                    <a:cubicBezTo>
                      <a:pt x="0" y="8"/>
                      <a:pt x="1" y="10"/>
                      <a:pt x="1" y="8"/>
                    </a:cubicBezTo>
                    <a:cubicBezTo>
                      <a:pt x="1" y="8"/>
                      <a:pt x="3" y="10"/>
                      <a:pt x="4" y="8"/>
                    </a:cubicBezTo>
                    <a:cubicBezTo>
                      <a:pt x="4" y="6"/>
                      <a:pt x="6" y="6"/>
                      <a:pt x="6" y="6"/>
                    </a:cubicBezTo>
                    <a:cubicBezTo>
                      <a:pt x="7" y="5"/>
                      <a:pt x="6" y="5"/>
                      <a:pt x="4" y="5"/>
                    </a:cubicBezTo>
                    <a:cubicBezTo>
                      <a:pt x="3" y="6"/>
                      <a:pt x="3" y="5"/>
                      <a:pt x="4" y="5"/>
                    </a:cubicBezTo>
                    <a:cubicBezTo>
                      <a:pt x="6" y="5"/>
                      <a:pt x="6" y="3"/>
                      <a:pt x="4" y="3"/>
                    </a:cubicBezTo>
                    <a:cubicBezTo>
                      <a:pt x="3" y="2"/>
                      <a:pt x="1" y="0"/>
                      <a:pt x="4" y="2"/>
                    </a:cubicBezTo>
                    <a:cubicBezTo>
                      <a:pt x="9" y="3"/>
                      <a:pt x="7" y="2"/>
                      <a:pt x="9" y="2"/>
                    </a:cubicBezTo>
                    <a:cubicBezTo>
                      <a:pt x="9" y="0"/>
                      <a:pt x="9" y="2"/>
                      <a:pt x="10" y="2"/>
                    </a:cubicBezTo>
                    <a:cubicBezTo>
                      <a:pt x="12" y="2"/>
                      <a:pt x="12" y="0"/>
                      <a:pt x="13" y="0"/>
                    </a:cubicBezTo>
                    <a:cubicBezTo>
                      <a:pt x="15" y="2"/>
                      <a:pt x="15" y="2"/>
                      <a:pt x="13" y="3"/>
                    </a:cubicBezTo>
                    <a:cubicBezTo>
                      <a:pt x="12" y="5"/>
                      <a:pt x="12" y="3"/>
                      <a:pt x="10" y="6"/>
                    </a:cubicBezTo>
                    <a:cubicBezTo>
                      <a:pt x="9" y="8"/>
                      <a:pt x="9" y="8"/>
                      <a:pt x="7" y="8"/>
                    </a:cubicBezTo>
                    <a:cubicBezTo>
                      <a:pt x="6" y="8"/>
                      <a:pt x="6" y="10"/>
                      <a:pt x="6" y="10"/>
                    </a:cubicBezTo>
                    <a:cubicBezTo>
                      <a:pt x="4" y="11"/>
                      <a:pt x="4" y="10"/>
                      <a:pt x="4" y="11"/>
                    </a:cubicBezTo>
                    <a:cubicBezTo>
                      <a:pt x="4" y="11"/>
                      <a:pt x="4" y="11"/>
                      <a:pt x="3" y="11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259" name="Freeform 159"/>
              <p:cNvSpPr>
                <a:spLocks/>
              </p:cNvSpPr>
              <p:nvPr/>
            </p:nvSpPr>
            <p:spPr bwMode="auto">
              <a:xfrm>
                <a:off x="3112" y="2094"/>
                <a:ext cx="56" cy="68"/>
              </a:xfrm>
              <a:custGeom>
                <a:avLst/>
                <a:gdLst/>
                <a:ahLst/>
                <a:cxnLst>
                  <a:cxn ang="0">
                    <a:pos x="12" y="35"/>
                  </a:cxn>
                  <a:cxn ang="0">
                    <a:pos x="12" y="31"/>
                  </a:cxn>
                  <a:cxn ang="0">
                    <a:pos x="10" y="18"/>
                  </a:cxn>
                  <a:cxn ang="0">
                    <a:pos x="7" y="12"/>
                  </a:cxn>
                  <a:cxn ang="0">
                    <a:pos x="0" y="3"/>
                  </a:cxn>
                  <a:cxn ang="0">
                    <a:pos x="6" y="1"/>
                  </a:cxn>
                  <a:cxn ang="0">
                    <a:pos x="15" y="5"/>
                  </a:cxn>
                  <a:cxn ang="0">
                    <a:pos x="19" y="6"/>
                  </a:cxn>
                  <a:cxn ang="0">
                    <a:pos x="19" y="9"/>
                  </a:cxn>
                  <a:cxn ang="0">
                    <a:pos x="22" y="14"/>
                  </a:cxn>
                  <a:cxn ang="0">
                    <a:pos x="24" y="18"/>
                  </a:cxn>
                  <a:cxn ang="0">
                    <a:pos x="25" y="25"/>
                  </a:cxn>
                  <a:cxn ang="0">
                    <a:pos x="25" y="25"/>
                  </a:cxn>
                  <a:cxn ang="0">
                    <a:pos x="19" y="25"/>
                  </a:cxn>
                  <a:cxn ang="0">
                    <a:pos x="18" y="26"/>
                  </a:cxn>
                  <a:cxn ang="0">
                    <a:pos x="15" y="34"/>
                  </a:cxn>
                  <a:cxn ang="0">
                    <a:pos x="12" y="35"/>
                  </a:cxn>
                </a:cxnLst>
                <a:rect l="0" t="0" r="r" b="b"/>
                <a:pathLst>
                  <a:path w="29" h="35">
                    <a:moveTo>
                      <a:pt x="12" y="35"/>
                    </a:moveTo>
                    <a:cubicBezTo>
                      <a:pt x="10" y="34"/>
                      <a:pt x="12" y="34"/>
                      <a:pt x="12" y="31"/>
                    </a:cubicBezTo>
                    <a:cubicBezTo>
                      <a:pt x="10" y="26"/>
                      <a:pt x="15" y="23"/>
                      <a:pt x="10" y="18"/>
                    </a:cubicBezTo>
                    <a:cubicBezTo>
                      <a:pt x="6" y="12"/>
                      <a:pt x="7" y="14"/>
                      <a:pt x="7" y="12"/>
                    </a:cubicBezTo>
                    <a:cubicBezTo>
                      <a:pt x="4" y="11"/>
                      <a:pt x="3" y="1"/>
                      <a:pt x="0" y="3"/>
                    </a:cubicBezTo>
                    <a:cubicBezTo>
                      <a:pt x="1" y="1"/>
                      <a:pt x="4" y="1"/>
                      <a:pt x="6" y="1"/>
                    </a:cubicBezTo>
                    <a:cubicBezTo>
                      <a:pt x="7" y="0"/>
                      <a:pt x="13" y="5"/>
                      <a:pt x="15" y="5"/>
                    </a:cubicBezTo>
                    <a:cubicBezTo>
                      <a:pt x="16" y="3"/>
                      <a:pt x="16" y="8"/>
                      <a:pt x="19" y="6"/>
                    </a:cubicBezTo>
                    <a:cubicBezTo>
                      <a:pt x="21" y="6"/>
                      <a:pt x="21" y="8"/>
                      <a:pt x="19" y="9"/>
                    </a:cubicBezTo>
                    <a:cubicBezTo>
                      <a:pt x="18" y="12"/>
                      <a:pt x="21" y="14"/>
                      <a:pt x="22" y="14"/>
                    </a:cubicBezTo>
                    <a:cubicBezTo>
                      <a:pt x="24" y="14"/>
                      <a:pt x="21" y="17"/>
                      <a:pt x="24" y="18"/>
                    </a:cubicBezTo>
                    <a:cubicBezTo>
                      <a:pt x="27" y="20"/>
                      <a:pt x="24" y="23"/>
                      <a:pt x="25" y="25"/>
                    </a:cubicBezTo>
                    <a:cubicBezTo>
                      <a:pt x="29" y="25"/>
                      <a:pt x="25" y="26"/>
                      <a:pt x="25" y="25"/>
                    </a:cubicBezTo>
                    <a:cubicBezTo>
                      <a:pt x="24" y="25"/>
                      <a:pt x="21" y="26"/>
                      <a:pt x="19" y="25"/>
                    </a:cubicBezTo>
                    <a:cubicBezTo>
                      <a:pt x="18" y="23"/>
                      <a:pt x="16" y="25"/>
                      <a:pt x="18" y="26"/>
                    </a:cubicBezTo>
                    <a:cubicBezTo>
                      <a:pt x="19" y="29"/>
                      <a:pt x="13" y="32"/>
                      <a:pt x="15" y="34"/>
                    </a:cubicBezTo>
                    <a:cubicBezTo>
                      <a:pt x="15" y="35"/>
                      <a:pt x="13" y="35"/>
                      <a:pt x="12" y="35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260" name="Freeform 160"/>
              <p:cNvSpPr>
                <a:spLocks/>
              </p:cNvSpPr>
              <p:nvPr/>
            </p:nvSpPr>
            <p:spPr bwMode="auto">
              <a:xfrm>
                <a:off x="3015" y="2100"/>
                <a:ext cx="143" cy="104"/>
              </a:xfrm>
              <a:custGeom>
                <a:avLst/>
                <a:gdLst/>
                <a:ahLst/>
                <a:cxnLst>
                  <a:cxn ang="0">
                    <a:pos x="21" y="3"/>
                  </a:cxn>
                  <a:cxn ang="0">
                    <a:pos x="15" y="6"/>
                  </a:cxn>
                  <a:cxn ang="0">
                    <a:pos x="12" y="11"/>
                  </a:cxn>
                  <a:cxn ang="0">
                    <a:pos x="10" y="15"/>
                  </a:cxn>
                  <a:cxn ang="0">
                    <a:pos x="6" y="23"/>
                  </a:cxn>
                  <a:cxn ang="0">
                    <a:pos x="3" y="23"/>
                  </a:cxn>
                  <a:cxn ang="0">
                    <a:pos x="3" y="23"/>
                  </a:cxn>
                  <a:cxn ang="0">
                    <a:pos x="0" y="25"/>
                  </a:cxn>
                  <a:cxn ang="0">
                    <a:pos x="3" y="30"/>
                  </a:cxn>
                  <a:cxn ang="0">
                    <a:pos x="9" y="36"/>
                  </a:cxn>
                  <a:cxn ang="0">
                    <a:pos x="13" y="42"/>
                  </a:cxn>
                  <a:cxn ang="0">
                    <a:pos x="16" y="40"/>
                  </a:cxn>
                  <a:cxn ang="0">
                    <a:pos x="18" y="47"/>
                  </a:cxn>
                  <a:cxn ang="0">
                    <a:pos x="19" y="51"/>
                  </a:cxn>
                  <a:cxn ang="0">
                    <a:pos x="25" y="51"/>
                  </a:cxn>
                  <a:cxn ang="0">
                    <a:pos x="33" y="51"/>
                  </a:cxn>
                  <a:cxn ang="0">
                    <a:pos x="42" y="51"/>
                  </a:cxn>
                  <a:cxn ang="0">
                    <a:pos x="54" y="50"/>
                  </a:cxn>
                  <a:cxn ang="0">
                    <a:pos x="60" y="51"/>
                  </a:cxn>
                  <a:cxn ang="0">
                    <a:pos x="65" y="53"/>
                  </a:cxn>
                  <a:cxn ang="0">
                    <a:pos x="71" y="40"/>
                  </a:cxn>
                  <a:cxn ang="0">
                    <a:pos x="74" y="36"/>
                  </a:cxn>
                  <a:cxn ang="0">
                    <a:pos x="69" y="34"/>
                  </a:cxn>
                  <a:cxn ang="0">
                    <a:pos x="66" y="36"/>
                  </a:cxn>
                  <a:cxn ang="0">
                    <a:pos x="62" y="33"/>
                  </a:cxn>
                  <a:cxn ang="0">
                    <a:pos x="62" y="28"/>
                  </a:cxn>
                  <a:cxn ang="0">
                    <a:pos x="60" y="15"/>
                  </a:cxn>
                  <a:cxn ang="0">
                    <a:pos x="57" y="9"/>
                  </a:cxn>
                  <a:cxn ang="0">
                    <a:pos x="50" y="0"/>
                  </a:cxn>
                  <a:cxn ang="0">
                    <a:pos x="44" y="5"/>
                  </a:cxn>
                  <a:cxn ang="0">
                    <a:pos x="38" y="6"/>
                  </a:cxn>
                  <a:cxn ang="0">
                    <a:pos x="33" y="3"/>
                  </a:cxn>
                  <a:cxn ang="0">
                    <a:pos x="27" y="3"/>
                  </a:cxn>
                  <a:cxn ang="0">
                    <a:pos x="22" y="3"/>
                  </a:cxn>
                  <a:cxn ang="0">
                    <a:pos x="21" y="3"/>
                  </a:cxn>
                </a:cxnLst>
                <a:rect l="0" t="0" r="r" b="b"/>
                <a:pathLst>
                  <a:path w="74" h="54">
                    <a:moveTo>
                      <a:pt x="21" y="3"/>
                    </a:moveTo>
                    <a:cubicBezTo>
                      <a:pt x="18" y="8"/>
                      <a:pt x="16" y="5"/>
                      <a:pt x="15" y="6"/>
                    </a:cubicBezTo>
                    <a:cubicBezTo>
                      <a:pt x="13" y="8"/>
                      <a:pt x="15" y="8"/>
                      <a:pt x="12" y="11"/>
                    </a:cubicBezTo>
                    <a:cubicBezTo>
                      <a:pt x="9" y="14"/>
                      <a:pt x="12" y="14"/>
                      <a:pt x="10" y="15"/>
                    </a:cubicBezTo>
                    <a:cubicBezTo>
                      <a:pt x="9" y="19"/>
                      <a:pt x="6" y="23"/>
                      <a:pt x="6" y="23"/>
                    </a:cubicBezTo>
                    <a:cubicBezTo>
                      <a:pt x="4" y="23"/>
                      <a:pt x="4" y="22"/>
                      <a:pt x="3" y="23"/>
                    </a:cubicBezTo>
                    <a:cubicBezTo>
                      <a:pt x="3" y="23"/>
                      <a:pt x="4" y="23"/>
                      <a:pt x="3" y="23"/>
                    </a:cubicBezTo>
                    <a:cubicBezTo>
                      <a:pt x="1" y="23"/>
                      <a:pt x="0" y="23"/>
                      <a:pt x="0" y="25"/>
                    </a:cubicBezTo>
                    <a:cubicBezTo>
                      <a:pt x="1" y="28"/>
                      <a:pt x="4" y="28"/>
                      <a:pt x="3" y="30"/>
                    </a:cubicBezTo>
                    <a:cubicBezTo>
                      <a:pt x="3" y="34"/>
                      <a:pt x="10" y="34"/>
                      <a:pt x="9" y="36"/>
                    </a:cubicBezTo>
                    <a:cubicBezTo>
                      <a:pt x="7" y="39"/>
                      <a:pt x="9" y="42"/>
                      <a:pt x="13" y="42"/>
                    </a:cubicBezTo>
                    <a:cubicBezTo>
                      <a:pt x="16" y="44"/>
                      <a:pt x="15" y="40"/>
                      <a:pt x="16" y="40"/>
                    </a:cubicBezTo>
                    <a:cubicBezTo>
                      <a:pt x="22" y="45"/>
                      <a:pt x="13" y="42"/>
                      <a:pt x="18" y="47"/>
                    </a:cubicBezTo>
                    <a:cubicBezTo>
                      <a:pt x="24" y="50"/>
                      <a:pt x="18" y="50"/>
                      <a:pt x="19" y="51"/>
                    </a:cubicBezTo>
                    <a:cubicBezTo>
                      <a:pt x="21" y="53"/>
                      <a:pt x="22" y="50"/>
                      <a:pt x="25" y="51"/>
                    </a:cubicBezTo>
                    <a:cubicBezTo>
                      <a:pt x="30" y="54"/>
                      <a:pt x="30" y="51"/>
                      <a:pt x="33" y="51"/>
                    </a:cubicBezTo>
                    <a:cubicBezTo>
                      <a:pt x="36" y="53"/>
                      <a:pt x="39" y="54"/>
                      <a:pt x="42" y="51"/>
                    </a:cubicBezTo>
                    <a:cubicBezTo>
                      <a:pt x="45" y="50"/>
                      <a:pt x="53" y="47"/>
                      <a:pt x="54" y="50"/>
                    </a:cubicBezTo>
                    <a:cubicBezTo>
                      <a:pt x="56" y="51"/>
                      <a:pt x="57" y="48"/>
                      <a:pt x="60" y="51"/>
                    </a:cubicBezTo>
                    <a:cubicBezTo>
                      <a:pt x="60" y="53"/>
                      <a:pt x="63" y="53"/>
                      <a:pt x="65" y="53"/>
                    </a:cubicBezTo>
                    <a:cubicBezTo>
                      <a:pt x="65" y="45"/>
                      <a:pt x="66" y="42"/>
                      <a:pt x="71" y="40"/>
                    </a:cubicBezTo>
                    <a:cubicBezTo>
                      <a:pt x="74" y="40"/>
                      <a:pt x="74" y="39"/>
                      <a:pt x="74" y="36"/>
                    </a:cubicBezTo>
                    <a:cubicBezTo>
                      <a:pt x="73" y="33"/>
                      <a:pt x="69" y="34"/>
                      <a:pt x="69" y="34"/>
                    </a:cubicBezTo>
                    <a:cubicBezTo>
                      <a:pt x="68" y="36"/>
                      <a:pt x="66" y="34"/>
                      <a:pt x="66" y="36"/>
                    </a:cubicBezTo>
                    <a:cubicBezTo>
                      <a:pt x="65" y="37"/>
                      <a:pt x="63" y="36"/>
                      <a:pt x="62" y="33"/>
                    </a:cubicBezTo>
                    <a:cubicBezTo>
                      <a:pt x="60" y="31"/>
                      <a:pt x="62" y="33"/>
                      <a:pt x="62" y="28"/>
                    </a:cubicBezTo>
                    <a:cubicBezTo>
                      <a:pt x="60" y="25"/>
                      <a:pt x="65" y="20"/>
                      <a:pt x="60" y="15"/>
                    </a:cubicBezTo>
                    <a:cubicBezTo>
                      <a:pt x="56" y="11"/>
                      <a:pt x="59" y="11"/>
                      <a:pt x="57" y="9"/>
                    </a:cubicBezTo>
                    <a:cubicBezTo>
                      <a:pt x="54" y="8"/>
                      <a:pt x="54" y="0"/>
                      <a:pt x="50" y="0"/>
                    </a:cubicBezTo>
                    <a:cubicBezTo>
                      <a:pt x="47" y="1"/>
                      <a:pt x="48" y="3"/>
                      <a:pt x="44" y="5"/>
                    </a:cubicBezTo>
                    <a:cubicBezTo>
                      <a:pt x="39" y="5"/>
                      <a:pt x="39" y="5"/>
                      <a:pt x="38" y="6"/>
                    </a:cubicBezTo>
                    <a:cubicBezTo>
                      <a:pt x="36" y="8"/>
                      <a:pt x="35" y="3"/>
                      <a:pt x="33" y="3"/>
                    </a:cubicBezTo>
                    <a:cubicBezTo>
                      <a:pt x="30" y="5"/>
                      <a:pt x="30" y="3"/>
                      <a:pt x="27" y="3"/>
                    </a:cubicBezTo>
                    <a:cubicBezTo>
                      <a:pt x="24" y="3"/>
                      <a:pt x="22" y="1"/>
                      <a:pt x="22" y="3"/>
                    </a:cubicBezTo>
                    <a:cubicBezTo>
                      <a:pt x="21" y="5"/>
                      <a:pt x="21" y="3"/>
                      <a:pt x="21" y="3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261" name="Freeform 161"/>
              <p:cNvSpPr>
                <a:spLocks/>
              </p:cNvSpPr>
              <p:nvPr/>
            </p:nvSpPr>
            <p:spPr bwMode="auto">
              <a:xfrm>
                <a:off x="3102" y="2235"/>
                <a:ext cx="48" cy="49"/>
              </a:xfrm>
              <a:custGeom>
                <a:avLst/>
                <a:gdLst/>
                <a:ahLst/>
                <a:cxnLst>
                  <a:cxn ang="0">
                    <a:pos x="2" y="5"/>
                  </a:cxn>
                  <a:cxn ang="0">
                    <a:pos x="3" y="11"/>
                  </a:cxn>
                  <a:cxn ang="0">
                    <a:pos x="0" y="16"/>
                  </a:cxn>
                  <a:cxn ang="0">
                    <a:pos x="5" y="17"/>
                  </a:cxn>
                  <a:cxn ang="0">
                    <a:pos x="2" y="22"/>
                  </a:cxn>
                  <a:cxn ang="0">
                    <a:pos x="5" y="20"/>
                  </a:cxn>
                  <a:cxn ang="0">
                    <a:pos x="11" y="16"/>
                  </a:cxn>
                  <a:cxn ang="0">
                    <a:pos x="15" y="14"/>
                  </a:cxn>
                  <a:cxn ang="0">
                    <a:pos x="23" y="12"/>
                  </a:cxn>
                  <a:cxn ang="0">
                    <a:pos x="20" y="9"/>
                  </a:cxn>
                  <a:cxn ang="0">
                    <a:pos x="15" y="2"/>
                  </a:cxn>
                  <a:cxn ang="0">
                    <a:pos x="12" y="3"/>
                  </a:cxn>
                  <a:cxn ang="0">
                    <a:pos x="8" y="2"/>
                  </a:cxn>
                  <a:cxn ang="0">
                    <a:pos x="5" y="3"/>
                  </a:cxn>
                  <a:cxn ang="0">
                    <a:pos x="2" y="5"/>
                  </a:cxn>
                </a:cxnLst>
                <a:rect l="0" t="0" r="r" b="b"/>
                <a:pathLst>
                  <a:path w="25" h="25">
                    <a:moveTo>
                      <a:pt x="2" y="5"/>
                    </a:moveTo>
                    <a:cubicBezTo>
                      <a:pt x="5" y="8"/>
                      <a:pt x="5" y="9"/>
                      <a:pt x="3" y="11"/>
                    </a:cubicBezTo>
                    <a:cubicBezTo>
                      <a:pt x="2" y="11"/>
                      <a:pt x="3" y="14"/>
                      <a:pt x="0" y="16"/>
                    </a:cubicBezTo>
                    <a:cubicBezTo>
                      <a:pt x="0" y="20"/>
                      <a:pt x="9" y="16"/>
                      <a:pt x="5" y="17"/>
                    </a:cubicBezTo>
                    <a:cubicBezTo>
                      <a:pt x="2" y="20"/>
                      <a:pt x="2" y="19"/>
                      <a:pt x="2" y="22"/>
                    </a:cubicBezTo>
                    <a:cubicBezTo>
                      <a:pt x="0" y="25"/>
                      <a:pt x="2" y="22"/>
                      <a:pt x="5" y="20"/>
                    </a:cubicBezTo>
                    <a:cubicBezTo>
                      <a:pt x="8" y="17"/>
                      <a:pt x="9" y="19"/>
                      <a:pt x="11" y="16"/>
                    </a:cubicBezTo>
                    <a:cubicBezTo>
                      <a:pt x="14" y="9"/>
                      <a:pt x="14" y="16"/>
                      <a:pt x="15" y="14"/>
                    </a:cubicBezTo>
                    <a:cubicBezTo>
                      <a:pt x="18" y="11"/>
                      <a:pt x="21" y="16"/>
                      <a:pt x="23" y="12"/>
                    </a:cubicBezTo>
                    <a:cubicBezTo>
                      <a:pt x="25" y="9"/>
                      <a:pt x="23" y="11"/>
                      <a:pt x="20" y="9"/>
                    </a:cubicBezTo>
                    <a:cubicBezTo>
                      <a:pt x="15" y="6"/>
                      <a:pt x="15" y="5"/>
                      <a:pt x="15" y="2"/>
                    </a:cubicBezTo>
                    <a:cubicBezTo>
                      <a:pt x="14" y="2"/>
                      <a:pt x="14" y="3"/>
                      <a:pt x="12" y="3"/>
                    </a:cubicBezTo>
                    <a:cubicBezTo>
                      <a:pt x="11" y="3"/>
                      <a:pt x="9" y="0"/>
                      <a:pt x="8" y="2"/>
                    </a:cubicBezTo>
                    <a:cubicBezTo>
                      <a:pt x="6" y="3"/>
                      <a:pt x="5" y="0"/>
                      <a:pt x="5" y="3"/>
                    </a:cubicBezTo>
                    <a:cubicBezTo>
                      <a:pt x="3" y="5"/>
                      <a:pt x="2" y="3"/>
                      <a:pt x="2" y="5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262" name="Freeform 162"/>
              <p:cNvSpPr>
                <a:spLocks/>
              </p:cNvSpPr>
              <p:nvPr/>
            </p:nvSpPr>
            <p:spPr bwMode="auto">
              <a:xfrm>
                <a:off x="3061" y="1826"/>
                <a:ext cx="78" cy="56"/>
              </a:xfrm>
              <a:custGeom>
                <a:avLst/>
                <a:gdLst/>
                <a:ahLst/>
                <a:cxnLst>
                  <a:cxn ang="0">
                    <a:pos x="7" y="18"/>
                  </a:cxn>
                  <a:cxn ang="0">
                    <a:pos x="1" y="15"/>
                  </a:cxn>
                  <a:cxn ang="0">
                    <a:pos x="1" y="9"/>
                  </a:cxn>
                  <a:cxn ang="0">
                    <a:pos x="4" y="4"/>
                  </a:cxn>
                  <a:cxn ang="0">
                    <a:pos x="13" y="3"/>
                  </a:cxn>
                  <a:cxn ang="0">
                    <a:pos x="18" y="1"/>
                  </a:cxn>
                  <a:cxn ang="0">
                    <a:pos x="27" y="3"/>
                  </a:cxn>
                  <a:cxn ang="0">
                    <a:pos x="36" y="3"/>
                  </a:cxn>
                  <a:cxn ang="0">
                    <a:pos x="35" y="8"/>
                  </a:cxn>
                  <a:cxn ang="0">
                    <a:pos x="32" y="15"/>
                  </a:cxn>
                  <a:cxn ang="0">
                    <a:pos x="33" y="22"/>
                  </a:cxn>
                  <a:cxn ang="0">
                    <a:pos x="32" y="28"/>
                  </a:cxn>
                  <a:cxn ang="0">
                    <a:pos x="26" y="28"/>
                  </a:cxn>
                  <a:cxn ang="0">
                    <a:pos x="20" y="25"/>
                  </a:cxn>
                  <a:cxn ang="0">
                    <a:pos x="15" y="22"/>
                  </a:cxn>
                  <a:cxn ang="0">
                    <a:pos x="7" y="25"/>
                  </a:cxn>
                  <a:cxn ang="0">
                    <a:pos x="7" y="18"/>
                  </a:cxn>
                </a:cxnLst>
                <a:rect l="0" t="0" r="r" b="b"/>
                <a:pathLst>
                  <a:path w="40" h="29">
                    <a:moveTo>
                      <a:pt x="7" y="18"/>
                    </a:moveTo>
                    <a:cubicBezTo>
                      <a:pt x="3" y="20"/>
                      <a:pt x="3" y="17"/>
                      <a:pt x="1" y="15"/>
                    </a:cubicBezTo>
                    <a:cubicBezTo>
                      <a:pt x="0" y="12"/>
                      <a:pt x="0" y="12"/>
                      <a:pt x="1" y="9"/>
                    </a:cubicBezTo>
                    <a:cubicBezTo>
                      <a:pt x="1" y="6"/>
                      <a:pt x="4" y="8"/>
                      <a:pt x="4" y="4"/>
                    </a:cubicBezTo>
                    <a:cubicBezTo>
                      <a:pt x="6" y="3"/>
                      <a:pt x="10" y="3"/>
                      <a:pt x="13" y="3"/>
                    </a:cubicBezTo>
                    <a:cubicBezTo>
                      <a:pt x="18" y="3"/>
                      <a:pt x="13" y="0"/>
                      <a:pt x="18" y="1"/>
                    </a:cubicBezTo>
                    <a:cubicBezTo>
                      <a:pt x="23" y="3"/>
                      <a:pt x="26" y="1"/>
                      <a:pt x="27" y="3"/>
                    </a:cubicBezTo>
                    <a:cubicBezTo>
                      <a:pt x="30" y="4"/>
                      <a:pt x="33" y="4"/>
                      <a:pt x="36" y="3"/>
                    </a:cubicBezTo>
                    <a:cubicBezTo>
                      <a:pt x="40" y="6"/>
                      <a:pt x="35" y="4"/>
                      <a:pt x="35" y="8"/>
                    </a:cubicBezTo>
                    <a:cubicBezTo>
                      <a:pt x="35" y="12"/>
                      <a:pt x="30" y="9"/>
                      <a:pt x="32" y="15"/>
                    </a:cubicBezTo>
                    <a:cubicBezTo>
                      <a:pt x="35" y="20"/>
                      <a:pt x="30" y="17"/>
                      <a:pt x="33" y="22"/>
                    </a:cubicBezTo>
                    <a:cubicBezTo>
                      <a:pt x="36" y="26"/>
                      <a:pt x="33" y="23"/>
                      <a:pt x="32" y="28"/>
                    </a:cubicBezTo>
                    <a:cubicBezTo>
                      <a:pt x="29" y="29"/>
                      <a:pt x="30" y="26"/>
                      <a:pt x="26" y="28"/>
                    </a:cubicBezTo>
                    <a:cubicBezTo>
                      <a:pt x="23" y="29"/>
                      <a:pt x="21" y="25"/>
                      <a:pt x="20" y="25"/>
                    </a:cubicBezTo>
                    <a:cubicBezTo>
                      <a:pt x="18" y="25"/>
                      <a:pt x="17" y="22"/>
                      <a:pt x="15" y="22"/>
                    </a:cubicBezTo>
                    <a:cubicBezTo>
                      <a:pt x="12" y="20"/>
                      <a:pt x="12" y="23"/>
                      <a:pt x="7" y="25"/>
                    </a:cubicBezTo>
                    <a:cubicBezTo>
                      <a:pt x="9" y="18"/>
                      <a:pt x="10" y="15"/>
                      <a:pt x="7" y="18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263" name="Freeform 163"/>
              <p:cNvSpPr>
                <a:spLocks/>
              </p:cNvSpPr>
              <p:nvPr/>
            </p:nvSpPr>
            <p:spPr bwMode="auto">
              <a:xfrm>
                <a:off x="3022" y="1863"/>
                <a:ext cx="117" cy="62"/>
              </a:xfrm>
              <a:custGeom>
                <a:avLst/>
                <a:gdLst/>
                <a:ahLst/>
                <a:cxnLst>
                  <a:cxn ang="0">
                    <a:pos x="0" y="27"/>
                  </a:cxn>
                  <a:cxn ang="0">
                    <a:pos x="15" y="24"/>
                  </a:cxn>
                  <a:cxn ang="0">
                    <a:pos x="26" y="24"/>
                  </a:cxn>
                  <a:cxn ang="0">
                    <a:pos x="32" y="22"/>
                  </a:cxn>
                  <a:cxn ang="0">
                    <a:pos x="35" y="26"/>
                  </a:cxn>
                  <a:cxn ang="0">
                    <a:pos x="46" y="32"/>
                  </a:cxn>
                  <a:cxn ang="0">
                    <a:pos x="53" y="30"/>
                  </a:cxn>
                  <a:cxn ang="0">
                    <a:pos x="58" y="27"/>
                  </a:cxn>
                  <a:cxn ang="0">
                    <a:pos x="56" y="21"/>
                  </a:cxn>
                  <a:cxn ang="0">
                    <a:pos x="55" y="18"/>
                  </a:cxn>
                  <a:cxn ang="0">
                    <a:pos x="55" y="13"/>
                  </a:cxn>
                  <a:cxn ang="0">
                    <a:pos x="52" y="8"/>
                  </a:cxn>
                  <a:cxn ang="0">
                    <a:pos x="46" y="8"/>
                  </a:cxn>
                  <a:cxn ang="0">
                    <a:pos x="40" y="5"/>
                  </a:cxn>
                  <a:cxn ang="0">
                    <a:pos x="35" y="2"/>
                  </a:cxn>
                  <a:cxn ang="0">
                    <a:pos x="27" y="5"/>
                  </a:cxn>
                  <a:cxn ang="0">
                    <a:pos x="24" y="15"/>
                  </a:cxn>
                  <a:cxn ang="0">
                    <a:pos x="15" y="10"/>
                  </a:cxn>
                  <a:cxn ang="0">
                    <a:pos x="12" y="7"/>
                  </a:cxn>
                  <a:cxn ang="0">
                    <a:pos x="4" y="10"/>
                  </a:cxn>
                  <a:cxn ang="0">
                    <a:pos x="4" y="13"/>
                  </a:cxn>
                  <a:cxn ang="0">
                    <a:pos x="1" y="19"/>
                  </a:cxn>
                  <a:cxn ang="0">
                    <a:pos x="0" y="27"/>
                  </a:cxn>
                </a:cxnLst>
                <a:rect l="0" t="0" r="r" b="b"/>
                <a:pathLst>
                  <a:path w="60" h="32">
                    <a:moveTo>
                      <a:pt x="0" y="27"/>
                    </a:moveTo>
                    <a:cubicBezTo>
                      <a:pt x="7" y="22"/>
                      <a:pt x="9" y="22"/>
                      <a:pt x="15" y="24"/>
                    </a:cubicBezTo>
                    <a:cubicBezTo>
                      <a:pt x="21" y="24"/>
                      <a:pt x="23" y="22"/>
                      <a:pt x="26" y="24"/>
                    </a:cubicBezTo>
                    <a:cubicBezTo>
                      <a:pt x="30" y="26"/>
                      <a:pt x="30" y="22"/>
                      <a:pt x="32" y="22"/>
                    </a:cubicBezTo>
                    <a:cubicBezTo>
                      <a:pt x="33" y="24"/>
                      <a:pt x="30" y="26"/>
                      <a:pt x="35" y="26"/>
                    </a:cubicBezTo>
                    <a:cubicBezTo>
                      <a:pt x="40" y="26"/>
                      <a:pt x="41" y="30"/>
                      <a:pt x="46" y="32"/>
                    </a:cubicBezTo>
                    <a:cubicBezTo>
                      <a:pt x="50" y="29"/>
                      <a:pt x="52" y="32"/>
                      <a:pt x="53" y="30"/>
                    </a:cubicBezTo>
                    <a:cubicBezTo>
                      <a:pt x="55" y="27"/>
                      <a:pt x="55" y="27"/>
                      <a:pt x="58" y="27"/>
                    </a:cubicBezTo>
                    <a:cubicBezTo>
                      <a:pt x="58" y="27"/>
                      <a:pt x="60" y="24"/>
                      <a:pt x="56" y="21"/>
                    </a:cubicBezTo>
                    <a:cubicBezTo>
                      <a:pt x="55" y="18"/>
                      <a:pt x="56" y="18"/>
                      <a:pt x="55" y="18"/>
                    </a:cubicBezTo>
                    <a:cubicBezTo>
                      <a:pt x="53" y="18"/>
                      <a:pt x="55" y="15"/>
                      <a:pt x="55" y="13"/>
                    </a:cubicBezTo>
                    <a:cubicBezTo>
                      <a:pt x="56" y="11"/>
                      <a:pt x="53" y="11"/>
                      <a:pt x="52" y="8"/>
                    </a:cubicBezTo>
                    <a:cubicBezTo>
                      <a:pt x="49" y="10"/>
                      <a:pt x="50" y="7"/>
                      <a:pt x="46" y="8"/>
                    </a:cubicBezTo>
                    <a:cubicBezTo>
                      <a:pt x="43" y="10"/>
                      <a:pt x="41" y="5"/>
                      <a:pt x="40" y="5"/>
                    </a:cubicBezTo>
                    <a:cubicBezTo>
                      <a:pt x="38" y="5"/>
                      <a:pt x="37" y="2"/>
                      <a:pt x="35" y="2"/>
                    </a:cubicBezTo>
                    <a:cubicBezTo>
                      <a:pt x="32" y="0"/>
                      <a:pt x="32" y="3"/>
                      <a:pt x="27" y="5"/>
                    </a:cubicBezTo>
                    <a:cubicBezTo>
                      <a:pt x="26" y="8"/>
                      <a:pt x="30" y="13"/>
                      <a:pt x="24" y="15"/>
                    </a:cubicBezTo>
                    <a:cubicBezTo>
                      <a:pt x="17" y="18"/>
                      <a:pt x="20" y="11"/>
                      <a:pt x="15" y="10"/>
                    </a:cubicBezTo>
                    <a:cubicBezTo>
                      <a:pt x="10" y="8"/>
                      <a:pt x="15" y="5"/>
                      <a:pt x="12" y="7"/>
                    </a:cubicBezTo>
                    <a:cubicBezTo>
                      <a:pt x="7" y="8"/>
                      <a:pt x="6" y="8"/>
                      <a:pt x="4" y="10"/>
                    </a:cubicBezTo>
                    <a:cubicBezTo>
                      <a:pt x="4" y="11"/>
                      <a:pt x="3" y="11"/>
                      <a:pt x="4" y="13"/>
                    </a:cubicBezTo>
                    <a:cubicBezTo>
                      <a:pt x="4" y="16"/>
                      <a:pt x="1" y="16"/>
                      <a:pt x="1" y="19"/>
                    </a:cubicBezTo>
                    <a:cubicBezTo>
                      <a:pt x="0" y="22"/>
                      <a:pt x="0" y="24"/>
                      <a:pt x="0" y="27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264" name="Freeform 164"/>
              <p:cNvSpPr>
                <a:spLocks/>
              </p:cNvSpPr>
              <p:nvPr/>
            </p:nvSpPr>
            <p:spPr bwMode="auto">
              <a:xfrm>
                <a:off x="3022" y="1906"/>
                <a:ext cx="92" cy="68"/>
              </a:xfrm>
              <a:custGeom>
                <a:avLst/>
                <a:gdLst/>
                <a:ahLst/>
                <a:cxnLst>
                  <a:cxn ang="0">
                    <a:pos x="46" y="10"/>
                  </a:cxn>
                  <a:cxn ang="0">
                    <a:pos x="46" y="16"/>
                  </a:cxn>
                  <a:cxn ang="0">
                    <a:pos x="38" y="22"/>
                  </a:cxn>
                  <a:cxn ang="0">
                    <a:pos x="38" y="29"/>
                  </a:cxn>
                  <a:cxn ang="0">
                    <a:pos x="32" y="30"/>
                  </a:cxn>
                  <a:cxn ang="0">
                    <a:pos x="21" y="32"/>
                  </a:cxn>
                  <a:cxn ang="0">
                    <a:pos x="15" y="27"/>
                  </a:cxn>
                  <a:cxn ang="0">
                    <a:pos x="13" y="19"/>
                  </a:cxn>
                  <a:cxn ang="0">
                    <a:pos x="3" y="16"/>
                  </a:cxn>
                  <a:cxn ang="0">
                    <a:pos x="1" y="10"/>
                  </a:cxn>
                  <a:cxn ang="0">
                    <a:pos x="0" y="5"/>
                  </a:cxn>
                  <a:cxn ang="0">
                    <a:pos x="15" y="2"/>
                  </a:cxn>
                  <a:cxn ang="0">
                    <a:pos x="26" y="2"/>
                  </a:cxn>
                  <a:cxn ang="0">
                    <a:pos x="32" y="0"/>
                  </a:cxn>
                  <a:cxn ang="0">
                    <a:pos x="35" y="3"/>
                  </a:cxn>
                  <a:cxn ang="0">
                    <a:pos x="46" y="10"/>
                  </a:cxn>
                </a:cxnLst>
                <a:rect l="0" t="0" r="r" b="b"/>
                <a:pathLst>
                  <a:path w="47" h="35">
                    <a:moveTo>
                      <a:pt x="46" y="10"/>
                    </a:moveTo>
                    <a:cubicBezTo>
                      <a:pt x="42" y="18"/>
                      <a:pt x="47" y="13"/>
                      <a:pt x="46" y="16"/>
                    </a:cubicBezTo>
                    <a:cubicBezTo>
                      <a:pt x="44" y="19"/>
                      <a:pt x="42" y="16"/>
                      <a:pt x="38" y="22"/>
                    </a:cubicBezTo>
                    <a:cubicBezTo>
                      <a:pt x="35" y="27"/>
                      <a:pt x="41" y="27"/>
                      <a:pt x="38" y="29"/>
                    </a:cubicBezTo>
                    <a:cubicBezTo>
                      <a:pt x="36" y="32"/>
                      <a:pt x="38" y="24"/>
                      <a:pt x="32" y="30"/>
                    </a:cubicBezTo>
                    <a:cubicBezTo>
                      <a:pt x="27" y="35"/>
                      <a:pt x="26" y="30"/>
                      <a:pt x="21" y="32"/>
                    </a:cubicBezTo>
                    <a:cubicBezTo>
                      <a:pt x="21" y="29"/>
                      <a:pt x="16" y="25"/>
                      <a:pt x="15" y="27"/>
                    </a:cubicBezTo>
                    <a:cubicBezTo>
                      <a:pt x="13" y="22"/>
                      <a:pt x="16" y="21"/>
                      <a:pt x="13" y="19"/>
                    </a:cubicBezTo>
                    <a:cubicBezTo>
                      <a:pt x="10" y="16"/>
                      <a:pt x="13" y="21"/>
                      <a:pt x="3" y="16"/>
                    </a:cubicBezTo>
                    <a:cubicBezTo>
                      <a:pt x="3" y="14"/>
                      <a:pt x="3" y="11"/>
                      <a:pt x="1" y="10"/>
                    </a:cubicBezTo>
                    <a:cubicBezTo>
                      <a:pt x="0" y="8"/>
                      <a:pt x="0" y="8"/>
                      <a:pt x="0" y="5"/>
                    </a:cubicBezTo>
                    <a:cubicBezTo>
                      <a:pt x="7" y="0"/>
                      <a:pt x="9" y="0"/>
                      <a:pt x="15" y="2"/>
                    </a:cubicBezTo>
                    <a:cubicBezTo>
                      <a:pt x="21" y="2"/>
                      <a:pt x="23" y="0"/>
                      <a:pt x="26" y="2"/>
                    </a:cubicBezTo>
                    <a:cubicBezTo>
                      <a:pt x="30" y="3"/>
                      <a:pt x="30" y="0"/>
                      <a:pt x="32" y="0"/>
                    </a:cubicBezTo>
                    <a:cubicBezTo>
                      <a:pt x="33" y="2"/>
                      <a:pt x="30" y="3"/>
                      <a:pt x="35" y="3"/>
                    </a:cubicBezTo>
                    <a:cubicBezTo>
                      <a:pt x="39" y="3"/>
                      <a:pt x="41" y="8"/>
                      <a:pt x="46" y="10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265" name="Freeform 165"/>
              <p:cNvSpPr>
                <a:spLocks/>
              </p:cNvSpPr>
              <p:nvPr/>
            </p:nvSpPr>
            <p:spPr bwMode="auto">
              <a:xfrm>
                <a:off x="3052" y="1912"/>
                <a:ext cx="157" cy="122"/>
              </a:xfrm>
              <a:custGeom>
                <a:avLst/>
                <a:gdLst/>
                <a:ahLst/>
                <a:cxnLst>
                  <a:cxn ang="0">
                    <a:pos x="70" y="50"/>
                  </a:cxn>
                  <a:cxn ang="0">
                    <a:pos x="63" y="58"/>
                  </a:cxn>
                  <a:cxn ang="0">
                    <a:pos x="60" y="60"/>
                  </a:cxn>
                  <a:cxn ang="0">
                    <a:pos x="54" y="60"/>
                  </a:cxn>
                  <a:cxn ang="0">
                    <a:pos x="47" y="58"/>
                  </a:cxn>
                  <a:cxn ang="0">
                    <a:pos x="40" y="57"/>
                  </a:cxn>
                  <a:cxn ang="0">
                    <a:pos x="32" y="55"/>
                  </a:cxn>
                  <a:cxn ang="0">
                    <a:pos x="17" y="54"/>
                  </a:cxn>
                  <a:cxn ang="0">
                    <a:pos x="9" y="57"/>
                  </a:cxn>
                  <a:cxn ang="0">
                    <a:pos x="6" y="58"/>
                  </a:cxn>
                  <a:cxn ang="0">
                    <a:pos x="3" y="50"/>
                  </a:cxn>
                  <a:cxn ang="0">
                    <a:pos x="8" y="46"/>
                  </a:cxn>
                  <a:cxn ang="0">
                    <a:pos x="6" y="29"/>
                  </a:cxn>
                  <a:cxn ang="0">
                    <a:pos x="17" y="27"/>
                  </a:cxn>
                  <a:cxn ang="0">
                    <a:pos x="23" y="25"/>
                  </a:cxn>
                  <a:cxn ang="0">
                    <a:pos x="23" y="19"/>
                  </a:cxn>
                  <a:cxn ang="0">
                    <a:pos x="31" y="13"/>
                  </a:cxn>
                  <a:cxn ang="0">
                    <a:pos x="31" y="7"/>
                  </a:cxn>
                  <a:cxn ang="0">
                    <a:pos x="38" y="5"/>
                  </a:cxn>
                  <a:cxn ang="0">
                    <a:pos x="43" y="2"/>
                  </a:cxn>
                  <a:cxn ang="0">
                    <a:pos x="49" y="3"/>
                  </a:cxn>
                  <a:cxn ang="0">
                    <a:pos x="55" y="7"/>
                  </a:cxn>
                  <a:cxn ang="0">
                    <a:pos x="61" y="7"/>
                  </a:cxn>
                  <a:cxn ang="0">
                    <a:pos x="64" y="10"/>
                  </a:cxn>
                  <a:cxn ang="0">
                    <a:pos x="64" y="16"/>
                  </a:cxn>
                  <a:cxn ang="0">
                    <a:pos x="66" y="22"/>
                  </a:cxn>
                  <a:cxn ang="0">
                    <a:pos x="72" y="29"/>
                  </a:cxn>
                  <a:cxn ang="0">
                    <a:pos x="76" y="33"/>
                  </a:cxn>
                  <a:cxn ang="0">
                    <a:pos x="78" y="36"/>
                  </a:cxn>
                  <a:cxn ang="0">
                    <a:pos x="70" y="38"/>
                  </a:cxn>
                  <a:cxn ang="0">
                    <a:pos x="69" y="41"/>
                  </a:cxn>
                  <a:cxn ang="0">
                    <a:pos x="70" y="50"/>
                  </a:cxn>
                </a:cxnLst>
                <a:rect l="0" t="0" r="r" b="b"/>
                <a:pathLst>
                  <a:path w="81" h="63">
                    <a:moveTo>
                      <a:pt x="70" y="50"/>
                    </a:moveTo>
                    <a:cubicBezTo>
                      <a:pt x="64" y="50"/>
                      <a:pt x="63" y="54"/>
                      <a:pt x="63" y="58"/>
                    </a:cubicBezTo>
                    <a:cubicBezTo>
                      <a:pt x="63" y="63"/>
                      <a:pt x="61" y="63"/>
                      <a:pt x="60" y="60"/>
                    </a:cubicBezTo>
                    <a:cubicBezTo>
                      <a:pt x="58" y="60"/>
                      <a:pt x="55" y="60"/>
                      <a:pt x="54" y="60"/>
                    </a:cubicBezTo>
                    <a:cubicBezTo>
                      <a:pt x="50" y="61"/>
                      <a:pt x="52" y="55"/>
                      <a:pt x="47" y="58"/>
                    </a:cubicBezTo>
                    <a:cubicBezTo>
                      <a:pt x="44" y="61"/>
                      <a:pt x="49" y="57"/>
                      <a:pt x="40" y="57"/>
                    </a:cubicBezTo>
                    <a:cubicBezTo>
                      <a:pt x="34" y="57"/>
                      <a:pt x="37" y="55"/>
                      <a:pt x="32" y="55"/>
                    </a:cubicBezTo>
                    <a:cubicBezTo>
                      <a:pt x="29" y="57"/>
                      <a:pt x="28" y="52"/>
                      <a:pt x="17" y="54"/>
                    </a:cubicBezTo>
                    <a:cubicBezTo>
                      <a:pt x="8" y="55"/>
                      <a:pt x="12" y="58"/>
                      <a:pt x="9" y="57"/>
                    </a:cubicBezTo>
                    <a:cubicBezTo>
                      <a:pt x="8" y="57"/>
                      <a:pt x="6" y="58"/>
                      <a:pt x="6" y="58"/>
                    </a:cubicBezTo>
                    <a:cubicBezTo>
                      <a:pt x="5" y="55"/>
                      <a:pt x="9" y="52"/>
                      <a:pt x="3" y="50"/>
                    </a:cubicBezTo>
                    <a:cubicBezTo>
                      <a:pt x="0" y="49"/>
                      <a:pt x="5" y="46"/>
                      <a:pt x="8" y="46"/>
                    </a:cubicBezTo>
                    <a:cubicBezTo>
                      <a:pt x="11" y="44"/>
                      <a:pt x="8" y="38"/>
                      <a:pt x="6" y="29"/>
                    </a:cubicBezTo>
                    <a:cubicBezTo>
                      <a:pt x="11" y="27"/>
                      <a:pt x="12" y="32"/>
                      <a:pt x="17" y="27"/>
                    </a:cubicBezTo>
                    <a:cubicBezTo>
                      <a:pt x="23" y="21"/>
                      <a:pt x="21" y="29"/>
                      <a:pt x="23" y="25"/>
                    </a:cubicBezTo>
                    <a:cubicBezTo>
                      <a:pt x="26" y="24"/>
                      <a:pt x="20" y="24"/>
                      <a:pt x="23" y="19"/>
                    </a:cubicBezTo>
                    <a:cubicBezTo>
                      <a:pt x="28" y="13"/>
                      <a:pt x="29" y="16"/>
                      <a:pt x="31" y="13"/>
                    </a:cubicBezTo>
                    <a:cubicBezTo>
                      <a:pt x="32" y="10"/>
                      <a:pt x="28" y="14"/>
                      <a:pt x="31" y="7"/>
                    </a:cubicBezTo>
                    <a:cubicBezTo>
                      <a:pt x="35" y="3"/>
                      <a:pt x="37" y="7"/>
                      <a:pt x="38" y="5"/>
                    </a:cubicBezTo>
                    <a:cubicBezTo>
                      <a:pt x="40" y="2"/>
                      <a:pt x="40" y="2"/>
                      <a:pt x="43" y="2"/>
                    </a:cubicBezTo>
                    <a:cubicBezTo>
                      <a:pt x="47" y="0"/>
                      <a:pt x="44" y="3"/>
                      <a:pt x="49" y="3"/>
                    </a:cubicBezTo>
                    <a:cubicBezTo>
                      <a:pt x="55" y="2"/>
                      <a:pt x="50" y="8"/>
                      <a:pt x="55" y="7"/>
                    </a:cubicBezTo>
                    <a:cubicBezTo>
                      <a:pt x="58" y="3"/>
                      <a:pt x="61" y="5"/>
                      <a:pt x="61" y="7"/>
                    </a:cubicBezTo>
                    <a:cubicBezTo>
                      <a:pt x="63" y="8"/>
                      <a:pt x="66" y="7"/>
                      <a:pt x="64" y="10"/>
                    </a:cubicBezTo>
                    <a:cubicBezTo>
                      <a:pt x="63" y="14"/>
                      <a:pt x="67" y="14"/>
                      <a:pt x="64" y="16"/>
                    </a:cubicBezTo>
                    <a:cubicBezTo>
                      <a:pt x="61" y="19"/>
                      <a:pt x="66" y="18"/>
                      <a:pt x="66" y="22"/>
                    </a:cubicBezTo>
                    <a:cubicBezTo>
                      <a:pt x="67" y="29"/>
                      <a:pt x="73" y="27"/>
                      <a:pt x="72" y="29"/>
                    </a:cubicBezTo>
                    <a:cubicBezTo>
                      <a:pt x="69" y="33"/>
                      <a:pt x="76" y="29"/>
                      <a:pt x="76" y="33"/>
                    </a:cubicBezTo>
                    <a:cubicBezTo>
                      <a:pt x="76" y="35"/>
                      <a:pt x="81" y="35"/>
                      <a:pt x="78" y="36"/>
                    </a:cubicBezTo>
                    <a:cubicBezTo>
                      <a:pt x="75" y="38"/>
                      <a:pt x="75" y="41"/>
                      <a:pt x="70" y="38"/>
                    </a:cubicBezTo>
                    <a:cubicBezTo>
                      <a:pt x="69" y="36"/>
                      <a:pt x="67" y="39"/>
                      <a:pt x="69" y="41"/>
                    </a:cubicBezTo>
                    <a:cubicBezTo>
                      <a:pt x="72" y="46"/>
                      <a:pt x="67" y="46"/>
                      <a:pt x="70" y="50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266" name="Freeform 166"/>
              <p:cNvSpPr>
                <a:spLocks/>
              </p:cNvSpPr>
              <p:nvPr/>
            </p:nvSpPr>
            <p:spPr bwMode="auto">
              <a:xfrm>
                <a:off x="2914" y="1946"/>
                <a:ext cx="165" cy="138"/>
              </a:xfrm>
              <a:custGeom>
                <a:avLst/>
                <a:gdLst/>
                <a:ahLst/>
                <a:cxnLst>
                  <a:cxn ang="0">
                    <a:pos x="77" y="40"/>
                  </a:cxn>
                  <a:cxn ang="0">
                    <a:pos x="79" y="47"/>
                  </a:cxn>
                  <a:cxn ang="0">
                    <a:pos x="80" y="50"/>
                  </a:cxn>
                  <a:cxn ang="0">
                    <a:pos x="79" y="54"/>
                  </a:cxn>
                  <a:cxn ang="0">
                    <a:pos x="71" y="62"/>
                  </a:cxn>
                  <a:cxn ang="0">
                    <a:pos x="71" y="68"/>
                  </a:cxn>
                  <a:cxn ang="0">
                    <a:pos x="68" y="70"/>
                  </a:cxn>
                  <a:cxn ang="0">
                    <a:pos x="63" y="67"/>
                  </a:cxn>
                  <a:cxn ang="0">
                    <a:pos x="53" y="65"/>
                  </a:cxn>
                  <a:cxn ang="0">
                    <a:pos x="48" y="68"/>
                  </a:cxn>
                  <a:cxn ang="0">
                    <a:pos x="47" y="67"/>
                  </a:cxn>
                  <a:cxn ang="0">
                    <a:pos x="42" y="65"/>
                  </a:cxn>
                  <a:cxn ang="0">
                    <a:pos x="41" y="65"/>
                  </a:cxn>
                  <a:cxn ang="0">
                    <a:pos x="39" y="65"/>
                  </a:cxn>
                  <a:cxn ang="0">
                    <a:pos x="35" y="59"/>
                  </a:cxn>
                  <a:cxn ang="0">
                    <a:pos x="30" y="57"/>
                  </a:cxn>
                  <a:cxn ang="0">
                    <a:pos x="28" y="56"/>
                  </a:cxn>
                  <a:cxn ang="0">
                    <a:pos x="24" y="54"/>
                  </a:cxn>
                  <a:cxn ang="0">
                    <a:pos x="21" y="56"/>
                  </a:cxn>
                  <a:cxn ang="0">
                    <a:pos x="21" y="51"/>
                  </a:cxn>
                  <a:cxn ang="0">
                    <a:pos x="15" y="50"/>
                  </a:cxn>
                  <a:cxn ang="0">
                    <a:pos x="9" y="48"/>
                  </a:cxn>
                  <a:cxn ang="0">
                    <a:pos x="6" y="39"/>
                  </a:cxn>
                  <a:cxn ang="0">
                    <a:pos x="6" y="31"/>
                  </a:cxn>
                  <a:cxn ang="0">
                    <a:pos x="4" y="26"/>
                  </a:cxn>
                  <a:cxn ang="0">
                    <a:pos x="3" y="14"/>
                  </a:cxn>
                  <a:cxn ang="0">
                    <a:pos x="6" y="14"/>
                  </a:cxn>
                  <a:cxn ang="0">
                    <a:pos x="6" y="12"/>
                  </a:cxn>
                  <a:cxn ang="0">
                    <a:pos x="3" y="12"/>
                  </a:cxn>
                  <a:cxn ang="0">
                    <a:pos x="3" y="11"/>
                  </a:cxn>
                  <a:cxn ang="0">
                    <a:pos x="15" y="8"/>
                  </a:cxn>
                  <a:cxn ang="0">
                    <a:pos x="22" y="3"/>
                  </a:cxn>
                  <a:cxn ang="0">
                    <a:pos x="30" y="0"/>
                  </a:cxn>
                  <a:cxn ang="0">
                    <a:pos x="39" y="3"/>
                  </a:cxn>
                  <a:cxn ang="0">
                    <a:pos x="38" y="3"/>
                  </a:cxn>
                  <a:cxn ang="0">
                    <a:pos x="38" y="5"/>
                  </a:cxn>
                  <a:cxn ang="0">
                    <a:pos x="45" y="5"/>
                  </a:cxn>
                  <a:cxn ang="0">
                    <a:pos x="71" y="6"/>
                  </a:cxn>
                  <a:cxn ang="0">
                    <a:pos x="77" y="11"/>
                  </a:cxn>
                  <a:cxn ang="0">
                    <a:pos x="79" y="28"/>
                  </a:cxn>
                  <a:cxn ang="0">
                    <a:pos x="74" y="33"/>
                  </a:cxn>
                  <a:cxn ang="0">
                    <a:pos x="77" y="40"/>
                  </a:cxn>
                </a:cxnLst>
                <a:rect l="0" t="0" r="r" b="b"/>
                <a:pathLst>
                  <a:path w="85" h="71">
                    <a:moveTo>
                      <a:pt x="77" y="40"/>
                    </a:moveTo>
                    <a:cubicBezTo>
                      <a:pt x="79" y="43"/>
                      <a:pt x="76" y="42"/>
                      <a:pt x="79" y="47"/>
                    </a:cubicBezTo>
                    <a:cubicBezTo>
                      <a:pt x="85" y="51"/>
                      <a:pt x="79" y="48"/>
                      <a:pt x="80" y="50"/>
                    </a:cubicBezTo>
                    <a:cubicBezTo>
                      <a:pt x="82" y="51"/>
                      <a:pt x="83" y="53"/>
                      <a:pt x="79" y="54"/>
                    </a:cubicBezTo>
                    <a:cubicBezTo>
                      <a:pt x="77" y="54"/>
                      <a:pt x="72" y="59"/>
                      <a:pt x="71" y="62"/>
                    </a:cubicBezTo>
                    <a:cubicBezTo>
                      <a:pt x="68" y="65"/>
                      <a:pt x="71" y="67"/>
                      <a:pt x="71" y="68"/>
                    </a:cubicBezTo>
                    <a:cubicBezTo>
                      <a:pt x="69" y="70"/>
                      <a:pt x="74" y="71"/>
                      <a:pt x="68" y="70"/>
                    </a:cubicBezTo>
                    <a:cubicBezTo>
                      <a:pt x="63" y="68"/>
                      <a:pt x="65" y="67"/>
                      <a:pt x="63" y="67"/>
                    </a:cubicBezTo>
                    <a:cubicBezTo>
                      <a:pt x="59" y="65"/>
                      <a:pt x="54" y="65"/>
                      <a:pt x="53" y="65"/>
                    </a:cubicBezTo>
                    <a:cubicBezTo>
                      <a:pt x="50" y="65"/>
                      <a:pt x="50" y="70"/>
                      <a:pt x="48" y="68"/>
                    </a:cubicBezTo>
                    <a:cubicBezTo>
                      <a:pt x="48" y="68"/>
                      <a:pt x="47" y="68"/>
                      <a:pt x="47" y="67"/>
                    </a:cubicBezTo>
                    <a:cubicBezTo>
                      <a:pt x="48" y="64"/>
                      <a:pt x="44" y="62"/>
                      <a:pt x="42" y="65"/>
                    </a:cubicBezTo>
                    <a:cubicBezTo>
                      <a:pt x="42" y="67"/>
                      <a:pt x="41" y="67"/>
                      <a:pt x="41" y="65"/>
                    </a:cubicBezTo>
                    <a:cubicBezTo>
                      <a:pt x="41" y="65"/>
                      <a:pt x="41" y="65"/>
                      <a:pt x="39" y="65"/>
                    </a:cubicBezTo>
                    <a:cubicBezTo>
                      <a:pt x="39" y="62"/>
                      <a:pt x="38" y="61"/>
                      <a:pt x="35" y="59"/>
                    </a:cubicBezTo>
                    <a:cubicBezTo>
                      <a:pt x="32" y="57"/>
                      <a:pt x="33" y="59"/>
                      <a:pt x="30" y="57"/>
                    </a:cubicBezTo>
                    <a:cubicBezTo>
                      <a:pt x="28" y="56"/>
                      <a:pt x="32" y="56"/>
                      <a:pt x="28" y="56"/>
                    </a:cubicBezTo>
                    <a:cubicBezTo>
                      <a:pt x="25" y="54"/>
                      <a:pt x="22" y="53"/>
                      <a:pt x="24" y="54"/>
                    </a:cubicBezTo>
                    <a:cubicBezTo>
                      <a:pt x="25" y="56"/>
                      <a:pt x="24" y="59"/>
                      <a:pt x="21" y="56"/>
                    </a:cubicBezTo>
                    <a:cubicBezTo>
                      <a:pt x="16" y="51"/>
                      <a:pt x="21" y="53"/>
                      <a:pt x="21" y="51"/>
                    </a:cubicBezTo>
                    <a:cubicBezTo>
                      <a:pt x="19" y="50"/>
                      <a:pt x="19" y="51"/>
                      <a:pt x="15" y="50"/>
                    </a:cubicBezTo>
                    <a:cubicBezTo>
                      <a:pt x="9" y="47"/>
                      <a:pt x="12" y="45"/>
                      <a:pt x="9" y="48"/>
                    </a:cubicBezTo>
                    <a:cubicBezTo>
                      <a:pt x="10" y="39"/>
                      <a:pt x="7" y="43"/>
                      <a:pt x="6" y="39"/>
                    </a:cubicBezTo>
                    <a:cubicBezTo>
                      <a:pt x="6" y="36"/>
                      <a:pt x="9" y="36"/>
                      <a:pt x="6" y="31"/>
                    </a:cubicBezTo>
                    <a:cubicBezTo>
                      <a:pt x="4" y="29"/>
                      <a:pt x="9" y="29"/>
                      <a:pt x="4" y="26"/>
                    </a:cubicBezTo>
                    <a:cubicBezTo>
                      <a:pt x="0" y="23"/>
                      <a:pt x="6" y="22"/>
                      <a:pt x="3" y="14"/>
                    </a:cubicBezTo>
                    <a:cubicBezTo>
                      <a:pt x="6" y="14"/>
                      <a:pt x="6" y="15"/>
                      <a:pt x="6" y="14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4" y="12"/>
                      <a:pt x="4" y="14"/>
                      <a:pt x="3" y="12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7" y="12"/>
                      <a:pt x="7" y="9"/>
                      <a:pt x="15" y="8"/>
                    </a:cubicBezTo>
                    <a:cubicBezTo>
                      <a:pt x="22" y="6"/>
                      <a:pt x="18" y="5"/>
                      <a:pt x="22" y="3"/>
                    </a:cubicBezTo>
                    <a:cubicBezTo>
                      <a:pt x="28" y="1"/>
                      <a:pt x="22" y="1"/>
                      <a:pt x="30" y="0"/>
                    </a:cubicBezTo>
                    <a:cubicBezTo>
                      <a:pt x="36" y="0"/>
                      <a:pt x="35" y="0"/>
                      <a:pt x="39" y="3"/>
                    </a:cubicBezTo>
                    <a:cubicBezTo>
                      <a:pt x="41" y="3"/>
                      <a:pt x="39" y="5"/>
                      <a:pt x="38" y="3"/>
                    </a:cubicBezTo>
                    <a:cubicBezTo>
                      <a:pt x="36" y="0"/>
                      <a:pt x="36" y="1"/>
                      <a:pt x="38" y="5"/>
                    </a:cubicBezTo>
                    <a:cubicBezTo>
                      <a:pt x="38" y="6"/>
                      <a:pt x="44" y="6"/>
                      <a:pt x="45" y="5"/>
                    </a:cubicBezTo>
                    <a:cubicBezTo>
                      <a:pt x="56" y="6"/>
                      <a:pt x="65" y="8"/>
                      <a:pt x="71" y="6"/>
                    </a:cubicBezTo>
                    <a:cubicBezTo>
                      <a:pt x="72" y="5"/>
                      <a:pt x="77" y="8"/>
                      <a:pt x="77" y="11"/>
                    </a:cubicBezTo>
                    <a:cubicBezTo>
                      <a:pt x="79" y="20"/>
                      <a:pt x="82" y="26"/>
                      <a:pt x="79" y="28"/>
                    </a:cubicBezTo>
                    <a:cubicBezTo>
                      <a:pt x="76" y="28"/>
                      <a:pt x="71" y="31"/>
                      <a:pt x="74" y="33"/>
                    </a:cubicBezTo>
                    <a:cubicBezTo>
                      <a:pt x="80" y="34"/>
                      <a:pt x="76" y="37"/>
                      <a:pt x="77" y="40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267" name="Freeform 167"/>
              <p:cNvSpPr>
                <a:spLocks/>
              </p:cNvSpPr>
              <p:nvPr/>
            </p:nvSpPr>
            <p:spPr bwMode="auto">
              <a:xfrm>
                <a:off x="2623" y="2036"/>
                <a:ext cx="207" cy="196"/>
              </a:xfrm>
              <a:custGeom>
                <a:avLst/>
                <a:gdLst/>
                <a:ahLst/>
                <a:cxnLst>
                  <a:cxn ang="0">
                    <a:pos x="96" y="67"/>
                  </a:cxn>
                  <a:cxn ang="0">
                    <a:pos x="95" y="78"/>
                  </a:cxn>
                  <a:cxn ang="0">
                    <a:pos x="99" y="86"/>
                  </a:cxn>
                  <a:cxn ang="0">
                    <a:pos x="85" y="92"/>
                  </a:cxn>
                  <a:cxn ang="0">
                    <a:pos x="78" y="89"/>
                  </a:cxn>
                  <a:cxn ang="0">
                    <a:pos x="69" y="89"/>
                  </a:cxn>
                  <a:cxn ang="0">
                    <a:pos x="64" y="100"/>
                  </a:cxn>
                  <a:cxn ang="0">
                    <a:pos x="54" y="100"/>
                  </a:cxn>
                  <a:cxn ang="0">
                    <a:pos x="44" y="97"/>
                  </a:cxn>
                  <a:cxn ang="0">
                    <a:pos x="35" y="95"/>
                  </a:cxn>
                  <a:cxn ang="0">
                    <a:pos x="26" y="89"/>
                  </a:cxn>
                  <a:cxn ang="0">
                    <a:pos x="31" y="75"/>
                  </a:cxn>
                  <a:cxn ang="0">
                    <a:pos x="31" y="70"/>
                  </a:cxn>
                  <a:cxn ang="0">
                    <a:pos x="35" y="69"/>
                  </a:cxn>
                  <a:cxn ang="0">
                    <a:pos x="31" y="61"/>
                  </a:cxn>
                  <a:cxn ang="0">
                    <a:pos x="28" y="55"/>
                  </a:cxn>
                  <a:cxn ang="0">
                    <a:pos x="23" y="47"/>
                  </a:cxn>
                  <a:cxn ang="0">
                    <a:pos x="20" y="42"/>
                  </a:cxn>
                  <a:cxn ang="0">
                    <a:pos x="17" y="41"/>
                  </a:cxn>
                  <a:cxn ang="0">
                    <a:pos x="6" y="38"/>
                  </a:cxn>
                  <a:cxn ang="0">
                    <a:pos x="6" y="35"/>
                  </a:cxn>
                  <a:cxn ang="0">
                    <a:pos x="5" y="32"/>
                  </a:cxn>
                  <a:cxn ang="0">
                    <a:pos x="6" y="28"/>
                  </a:cxn>
                  <a:cxn ang="0">
                    <a:pos x="12" y="27"/>
                  </a:cxn>
                  <a:cxn ang="0">
                    <a:pos x="19" y="30"/>
                  </a:cxn>
                  <a:cxn ang="0">
                    <a:pos x="23" y="28"/>
                  </a:cxn>
                  <a:cxn ang="0">
                    <a:pos x="28" y="30"/>
                  </a:cxn>
                  <a:cxn ang="0">
                    <a:pos x="26" y="21"/>
                  </a:cxn>
                  <a:cxn ang="0">
                    <a:pos x="29" y="16"/>
                  </a:cxn>
                  <a:cxn ang="0">
                    <a:pos x="40" y="21"/>
                  </a:cxn>
                  <a:cxn ang="0">
                    <a:pos x="44" y="14"/>
                  </a:cxn>
                  <a:cxn ang="0">
                    <a:pos x="52" y="10"/>
                  </a:cxn>
                  <a:cxn ang="0">
                    <a:pos x="52" y="4"/>
                  </a:cxn>
                  <a:cxn ang="0">
                    <a:pos x="66" y="5"/>
                  </a:cxn>
                  <a:cxn ang="0">
                    <a:pos x="73" y="11"/>
                  </a:cxn>
                  <a:cxn ang="0">
                    <a:pos x="81" y="16"/>
                  </a:cxn>
                  <a:cxn ang="0">
                    <a:pos x="90" y="19"/>
                  </a:cxn>
                  <a:cxn ang="0">
                    <a:pos x="98" y="24"/>
                  </a:cxn>
                  <a:cxn ang="0">
                    <a:pos x="99" y="41"/>
                  </a:cxn>
                  <a:cxn ang="0">
                    <a:pos x="95" y="45"/>
                  </a:cxn>
                  <a:cxn ang="0">
                    <a:pos x="90" y="52"/>
                  </a:cxn>
                  <a:cxn ang="0">
                    <a:pos x="88" y="58"/>
                  </a:cxn>
                  <a:cxn ang="0">
                    <a:pos x="93" y="58"/>
                  </a:cxn>
                </a:cxnLst>
                <a:rect l="0" t="0" r="r" b="b"/>
                <a:pathLst>
                  <a:path w="107" h="101">
                    <a:moveTo>
                      <a:pt x="95" y="61"/>
                    </a:moveTo>
                    <a:cubicBezTo>
                      <a:pt x="93" y="64"/>
                      <a:pt x="98" y="66"/>
                      <a:pt x="96" y="67"/>
                    </a:cubicBezTo>
                    <a:cubicBezTo>
                      <a:pt x="95" y="70"/>
                      <a:pt x="90" y="69"/>
                      <a:pt x="95" y="72"/>
                    </a:cubicBezTo>
                    <a:cubicBezTo>
                      <a:pt x="99" y="75"/>
                      <a:pt x="93" y="75"/>
                      <a:pt x="95" y="78"/>
                    </a:cubicBezTo>
                    <a:cubicBezTo>
                      <a:pt x="96" y="83"/>
                      <a:pt x="101" y="80"/>
                      <a:pt x="101" y="80"/>
                    </a:cubicBezTo>
                    <a:cubicBezTo>
                      <a:pt x="102" y="81"/>
                      <a:pt x="99" y="84"/>
                      <a:pt x="99" y="86"/>
                    </a:cubicBezTo>
                    <a:cubicBezTo>
                      <a:pt x="98" y="86"/>
                      <a:pt x="93" y="89"/>
                      <a:pt x="93" y="89"/>
                    </a:cubicBezTo>
                    <a:cubicBezTo>
                      <a:pt x="93" y="92"/>
                      <a:pt x="87" y="94"/>
                      <a:pt x="85" y="92"/>
                    </a:cubicBezTo>
                    <a:cubicBezTo>
                      <a:pt x="84" y="91"/>
                      <a:pt x="84" y="94"/>
                      <a:pt x="82" y="91"/>
                    </a:cubicBezTo>
                    <a:cubicBezTo>
                      <a:pt x="81" y="89"/>
                      <a:pt x="81" y="89"/>
                      <a:pt x="78" y="89"/>
                    </a:cubicBezTo>
                    <a:cubicBezTo>
                      <a:pt x="75" y="91"/>
                      <a:pt x="78" y="89"/>
                      <a:pt x="75" y="89"/>
                    </a:cubicBezTo>
                    <a:cubicBezTo>
                      <a:pt x="72" y="89"/>
                      <a:pt x="75" y="84"/>
                      <a:pt x="69" y="89"/>
                    </a:cubicBezTo>
                    <a:cubicBezTo>
                      <a:pt x="67" y="91"/>
                      <a:pt x="64" y="91"/>
                      <a:pt x="64" y="94"/>
                    </a:cubicBezTo>
                    <a:cubicBezTo>
                      <a:pt x="66" y="97"/>
                      <a:pt x="64" y="95"/>
                      <a:pt x="64" y="100"/>
                    </a:cubicBezTo>
                    <a:cubicBezTo>
                      <a:pt x="61" y="100"/>
                      <a:pt x="63" y="101"/>
                      <a:pt x="60" y="100"/>
                    </a:cubicBezTo>
                    <a:cubicBezTo>
                      <a:pt x="58" y="100"/>
                      <a:pt x="58" y="101"/>
                      <a:pt x="54" y="100"/>
                    </a:cubicBezTo>
                    <a:cubicBezTo>
                      <a:pt x="54" y="98"/>
                      <a:pt x="54" y="97"/>
                      <a:pt x="52" y="98"/>
                    </a:cubicBezTo>
                    <a:cubicBezTo>
                      <a:pt x="43" y="92"/>
                      <a:pt x="47" y="97"/>
                      <a:pt x="44" y="97"/>
                    </a:cubicBezTo>
                    <a:cubicBezTo>
                      <a:pt x="41" y="95"/>
                      <a:pt x="41" y="98"/>
                      <a:pt x="40" y="97"/>
                    </a:cubicBezTo>
                    <a:cubicBezTo>
                      <a:pt x="38" y="95"/>
                      <a:pt x="35" y="97"/>
                      <a:pt x="35" y="95"/>
                    </a:cubicBezTo>
                    <a:cubicBezTo>
                      <a:pt x="34" y="92"/>
                      <a:pt x="29" y="94"/>
                      <a:pt x="29" y="92"/>
                    </a:cubicBezTo>
                    <a:cubicBezTo>
                      <a:pt x="29" y="89"/>
                      <a:pt x="28" y="91"/>
                      <a:pt x="26" y="89"/>
                    </a:cubicBezTo>
                    <a:cubicBezTo>
                      <a:pt x="28" y="89"/>
                      <a:pt x="29" y="87"/>
                      <a:pt x="29" y="81"/>
                    </a:cubicBezTo>
                    <a:cubicBezTo>
                      <a:pt x="31" y="75"/>
                      <a:pt x="31" y="75"/>
                      <a:pt x="31" y="75"/>
                    </a:cubicBezTo>
                    <a:cubicBezTo>
                      <a:pt x="32" y="75"/>
                      <a:pt x="31" y="73"/>
                      <a:pt x="31" y="73"/>
                    </a:cubicBezTo>
                    <a:cubicBezTo>
                      <a:pt x="29" y="75"/>
                      <a:pt x="29" y="73"/>
                      <a:pt x="31" y="70"/>
                    </a:cubicBezTo>
                    <a:cubicBezTo>
                      <a:pt x="31" y="67"/>
                      <a:pt x="32" y="66"/>
                      <a:pt x="32" y="66"/>
                    </a:cubicBezTo>
                    <a:cubicBezTo>
                      <a:pt x="34" y="66"/>
                      <a:pt x="35" y="72"/>
                      <a:pt x="35" y="69"/>
                    </a:cubicBezTo>
                    <a:cubicBezTo>
                      <a:pt x="34" y="67"/>
                      <a:pt x="35" y="66"/>
                      <a:pt x="31" y="64"/>
                    </a:cubicBezTo>
                    <a:cubicBezTo>
                      <a:pt x="28" y="61"/>
                      <a:pt x="31" y="63"/>
                      <a:pt x="31" y="61"/>
                    </a:cubicBezTo>
                    <a:cubicBezTo>
                      <a:pt x="32" y="58"/>
                      <a:pt x="29" y="58"/>
                      <a:pt x="31" y="56"/>
                    </a:cubicBezTo>
                    <a:cubicBezTo>
                      <a:pt x="31" y="55"/>
                      <a:pt x="31" y="56"/>
                      <a:pt x="28" y="55"/>
                    </a:cubicBezTo>
                    <a:cubicBezTo>
                      <a:pt x="25" y="53"/>
                      <a:pt x="22" y="50"/>
                      <a:pt x="23" y="49"/>
                    </a:cubicBezTo>
                    <a:cubicBezTo>
                      <a:pt x="25" y="49"/>
                      <a:pt x="25" y="47"/>
                      <a:pt x="23" y="47"/>
                    </a:cubicBezTo>
                    <a:cubicBezTo>
                      <a:pt x="22" y="47"/>
                      <a:pt x="25" y="44"/>
                      <a:pt x="22" y="45"/>
                    </a:cubicBezTo>
                    <a:cubicBezTo>
                      <a:pt x="19" y="45"/>
                      <a:pt x="20" y="44"/>
                      <a:pt x="20" y="42"/>
                    </a:cubicBezTo>
                    <a:cubicBezTo>
                      <a:pt x="22" y="42"/>
                      <a:pt x="20" y="42"/>
                      <a:pt x="19" y="42"/>
                    </a:cubicBezTo>
                    <a:cubicBezTo>
                      <a:pt x="16" y="42"/>
                      <a:pt x="19" y="41"/>
                      <a:pt x="17" y="41"/>
                    </a:cubicBezTo>
                    <a:cubicBezTo>
                      <a:pt x="14" y="41"/>
                      <a:pt x="14" y="39"/>
                      <a:pt x="12" y="39"/>
                    </a:cubicBezTo>
                    <a:cubicBezTo>
                      <a:pt x="9" y="38"/>
                      <a:pt x="8" y="38"/>
                      <a:pt x="6" y="38"/>
                    </a:cubicBezTo>
                    <a:cubicBezTo>
                      <a:pt x="5" y="39"/>
                      <a:pt x="6" y="38"/>
                      <a:pt x="3" y="36"/>
                    </a:cubicBezTo>
                    <a:cubicBezTo>
                      <a:pt x="0" y="35"/>
                      <a:pt x="6" y="35"/>
                      <a:pt x="6" y="35"/>
                    </a:cubicBezTo>
                    <a:cubicBezTo>
                      <a:pt x="5" y="33"/>
                      <a:pt x="3" y="35"/>
                      <a:pt x="3" y="33"/>
                    </a:cubicBezTo>
                    <a:cubicBezTo>
                      <a:pt x="3" y="33"/>
                      <a:pt x="6" y="33"/>
                      <a:pt x="5" y="32"/>
                    </a:cubicBezTo>
                    <a:cubicBezTo>
                      <a:pt x="3" y="32"/>
                      <a:pt x="2" y="33"/>
                      <a:pt x="2" y="32"/>
                    </a:cubicBezTo>
                    <a:cubicBezTo>
                      <a:pt x="2" y="30"/>
                      <a:pt x="3" y="28"/>
                      <a:pt x="6" y="28"/>
                    </a:cubicBezTo>
                    <a:cubicBezTo>
                      <a:pt x="9" y="28"/>
                      <a:pt x="6" y="27"/>
                      <a:pt x="9" y="28"/>
                    </a:cubicBezTo>
                    <a:cubicBezTo>
                      <a:pt x="11" y="28"/>
                      <a:pt x="12" y="28"/>
                      <a:pt x="12" y="27"/>
                    </a:cubicBezTo>
                    <a:cubicBezTo>
                      <a:pt x="11" y="25"/>
                      <a:pt x="12" y="27"/>
                      <a:pt x="14" y="25"/>
                    </a:cubicBezTo>
                    <a:cubicBezTo>
                      <a:pt x="16" y="25"/>
                      <a:pt x="17" y="28"/>
                      <a:pt x="19" y="30"/>
                    </a:cubicBezTo>
                    <a:cubicBezTo>
                      <a:pt x="19" y="32"/>
                      <a:pt x="20" y="28"/>
                      <a:pt x="22" y="28"/>
                    </a:cubicBezTo>
                    <a:cubicBezTo>
                      <a:pt x="23" y="27"/>
                      <a:pt x="22" y="30"/>
                      <a:pt x="23" y="28"/>
                    </a:cubicBezTo>
                    <a:cubicBezTo>
                      <a:pt x="25" y="28"/>
                      <a:pt x="23" y="28"/>
                      <a:pt x="25" y="28"/>
                    </a:cubicBezTo>
                    <a:cubicBezTo>
                      <a:pt x="26" y="28"/>
                      <a:pt x="25" y="30"/>
                      <a:pt x="28" y="30"/>
                    </a:cubicBezTo>
                    <a:cubicBezTo>
                      <a:pt x="29" y="28"/>
                      <a:pt x="28" y="28"/>
                      <a:pt x="28" y="25"/>
                    </a:cubicBezTo>
                    <a:cubicBezTo>
                      <a:pt x="28" y="24"/>
                      <a:pt x="28" y="21"/>
                      <a:pt x="26" y="21"/>
                    </a:cubicBezTo>
                    <a:cubicBezTo>
                      <a:pt x="25" y="19"/>
                      <a:pt x="26" y="19"/>
                      <a:pt x="25" y="18"/>
                    </a:cubicBezTo>
                    <a:cubicBezTo>
                      <a:pt x="25" y="14"/>
                      <a:pt x="26" y="18"/>
                      <a:pt x="29" y="16"/>
                    </a:cubicBezTo>
                    <a:cubicBezTo>
                      <a:pt x="31" y="16"/>
                      <a:pt x="29" y="21"/>
                      <a:pt x="31" y="21"/>
                    </a:cubicBezTo>
                    <a:cubicBezTo>
                      <a:pt x="35" y="19"/>
                      <a:pt x="38" y="22"/>
                      <a:pt x="40" y="21"/>
                    </a:cubicBezTo>
                    <a:cubicBezTo>
                      <a:pt x="41" y="19"/>
                      <a:pt x="43" y="19"/>
                      <a:pt x="41" y="19"/>
                    </a:cubicBezTo>
                    <a:cubicBezTo>
                      <a:pt x="41" y="19"/>
                      <a:pt x="38" y="18"/>
                      <a:pt x="44" y="14"/>
                    </a:cubicBezTo>
                    <a:cubicBezTo>
                      <a:pt x="50" y="13"/>
                      <a:pt x="50" y="13"/>
                      <a:pt x="52" y="11"/>
                    </a:cubicBezTo>
                    <a:cubicBezTo>
                      <a:pt x="52" y="10"/>
                      <a:pt x="54" y="11"/>
                      <a:pt x="52" y="10"/>
                    </a:cubicBezTo>
                    <a:cubicBezTo>
                      <a:pt x="52" y="8"/>
                      <a:pt x="54" y="8"/>
                      <a:pt x="52" y="8"/>
                    </a:cubicBezTo>
                    <a:cubicBezTo>
                      <a:pt x="52" y="7"/>
                      <a:pt x="52" y="7"/>
                      <a:pt x="52" y="4"/>
                    </a:cubicBezTo>
                    <a:cubicBezTo>
                      <a:pt x="52" y="2"/>
                      <a:pt x="54" y="0"/>
                      <a:pt x="60" y="0"/>
                    </a:cubicBezTo>
                    <a:cubicBezTo>
                      <a:pt x="63" y="7"/>
                      <a:pt x="64" y="2"/>
                      <a:pt x="66" y="5"/>
                    </a:cubicBezTo>
                    <a:cubicBezTo>
                      <a:pt x="67" y="8"/>
                      <a:pt x="67" y="5"/>
                      <a:pt x="69" y="8"/>
                    </a:cubicBezTo>
                    <a:cubicBezTo>
                      <a:pt x="70" y="10"/>
                      <a:pt x="73" y="8"/>
                      <a:pt x="73" y="11"/>
                    </a:cubicBezTo>
                    <a:cubicBezTo>
                      <a:pt x="75" y="16"/>
                      <a:pt x="76" y="10"/>
                      <a:pt x="78" y="11"/>
                    </a:cubicBezTo>
                    <a:cubicBezTo>
                      <a:pt x="79" y="11"/>
                      <a:pt x="76" y="14"/>
                      <a:pt x="81" y="16"/>
                    </a:cubicBezTo>
                    <a:cubicBezTo>
                      <a:pt x="82" y="16"/>
                      <a:pt x="82" y="19"/>
                      <a:pt x="85" y="19"/>
                    </a:cubicBezTo>
                    <a:cubicBezTo>
                      <a:pt x="88" y="19"/>
                      <a:pt x="88" y="19"/>
                      <a:pt x="90" y="19"/>
                    </a:cubicBezTo>
                    <a:cubicBezTo>
                      <a:pt x="93" y="19"/>
                      <a:pt x="92" y="22"/>
                      <a:pt x="95" y="22"/>
                    </a:cubicBezTo>
                    <a:cubicBezTo>
                      <a:pt x="96" y="22"/>
                      <a:pt x="95" y="24"/>
                      <a:pt x="98" y="24"/>
                    </a:cubicBezTo>
                    <a:cubicBezTo>
                      <a:pt x="101" y="22"/>
                      <a:pt x="102" y="24"/>
                      <a:pt x="104" y="25"/>
                    </a:cubicBezTo>
                    <a:cubicBezTo>
                      <a:pt x="107" y="25"/>
                      <a:pt x="99" y="28"/>
                      <a:pt x="99" y="41"/>
                    </a:cubicBezTo>
                    <a:cubicBezTo>
                      <a:pt x="98" y="44"/>
                      <a:pt x="96" y="41"/>
                      <a:pt x="96" y="42"/>
                    </a:cubicBezTo>
                    <a:cubicBezTo>
                      <a:pt x="95" y="44"/>
                      <a:pt x="96" y="44"/>
                      <a:pt x="95" y="45"/>
                    </a:cubicBezTo>
                    <a:cubicBezTo>
                      <a:pt x="93" y="45"/>
                      <a:pt x="95" y="47"/>
                      <a:pt x="92" y="49"/>
                    </a:cubicBezTo>
                    <a:cubicBezTo>
                      <a:pt x="90" y="49"/>
                      <a:pt x="93" y="50"/>
                      <a:pt x="90" y="52"/>
                    </a:cubicBezTo>
                    <a:cubicBezTo>
                      <a:pt x="87" y="53"/>
                      <a:pt x="90" y="55"/>
                      <a:pt x="88" y="56"/>
                    </a:cubicBezTo>
                    <a:cubicBezTo>
                      <a:pt x="85" y="58"/>
                      <a:pt x="87" y="58"/>
                      <a:pt x="88" y="58"/>
                    </a:cubicBezTo>
                    <a:cubicBezTo>
                      <a:pt x="92" y="56"/>
                      <a:pt x="88" y="55"/>
                      <a:pt x="92" y="55"/>
                    </a:cubicBezTo>
                    <a:cubicBezTo>
                      <a:pt x="95" y="53"/>
                      <a:pt x="93" y="56"/>
                      <a:pt x="93" y="58"/>
                    </a:cubicBezTo>
                    <a:cubicBezTo>
                      <a:pt x="93" y="58"/>
                      <a:pt x="95" y="58"/>
                      <a:pt x="95" y="61"/>
                    </a:cubicBezTo>
                  </a:path>
                </a:pathLst>
              </a:custGeom>
              <a:solidFill>
                <a:srgbClr val="002060"/>
              </a:solidFill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268" name="Freeform 168"/>
              <p:cNvSpPr>
                <a:spLocks/>
              </p:cNvSpPr>
              <p:nvPr/>
            </p:nvSpPr>
            <p:spPr bwMode="auto">
              <a:xfrm>
                <a:off x="2549" y="2235"/>
                <a:ext cx="62" cy="115"/>
              </a:xfrm>
              <a:custGeom>
                <a:avLst/>
                <a:gdLst/>
                <a:ahLst/>
                <a:cxnLst>
                  <a:cxn ang="0">
                    <a:pos x="8" y="3"/>
                  </a:cxn>
                  <a:cxn ang="0">
                    <a:pos x="14" y="0"/>
                  </a:cxn>
                  <a:cxn ang="0">
                    <a:pos x="13" y="3"/>
                  </a:cxn>
                  <a:cxn ang="0">
                    <a:pos x="17" y="3"/>
                  </a:cxn>
                  <a:cxn ang="0">
                    <a:pos x="23" y="2"/>
                  </a:cxn>
                  <a:cxn ang="0">
                    <a:pos x="28" y="6"/>
                  </a:cxn>
                  <a:cxn ang="0">
                    <a:pos x="23" y="14"/>
                  </a:cxn>
                  <a:cxn ang="0">
                    <a:pos x="23" y="23"/>
                  </a:cxn>
                  <a:cxn ang="0">
                    <a:pos x="20" y="28"/>
                  </a:cxn>
                  <a:cxn ang="0">
                    <a:pos x="20" y="33"/>
                  </a:cxn>
                  <a:cxn ang="0">
                    <a:pos x="22" y="37"/>
                  </a:cxn>
                  <a:cxn ang="0">
                    <a:pos x="22" y="43"/>
                  </a:cxn>
                  <a:cxn ang="0">
                    <a:pos x="22" y="47"/>
                  </a:cxn>
                  <a:cxn ang="0">
                    <a:pos x="19" y="54"/>
                  </a:cxn>
                  <a:cxn ang="0">
                    <a:pos x="14" y="57"/>
                  </a:cxn>
                  <a:cxn ang="0">
                    <a:pos x="8" y="57"/>
                  </a:cxn>
                  <a:cxn ang="0">
                    <a:pos x="8" y="54"/>
                  </a:cxn>
                  <a:cxn ang="0">
                    <a:pos x="8" y="45"/>
                  </a:cxn>
                  <a:cxn ang="0">
                    <a:pos x="5" y="42"/>
                  </a:cxn>
                  <a:cxn ang="0">
                    <a:pos x="5" y="40"/>
                  </a:cxn>
                  <a:cxn ang="0">
                    <a:pos x="3" y="39"/>
                  </a:cxn>
                  <a:cxn ang="0">
                    <a:pos x="3" y="33"/>
                  </a:cxn>
                  <a:cxn ang="0">
                    <a:pos x="6" y="28"/>
                  </a:cxn>
                  <a:cxn ang="0">
                    <a:pos x="8" y="22"/>
                  </a:cxn>
                  <a:cxn ang="0">
                    <a:pos x="9" y="11"/>
                  </a:cxn>
                  <a:cxn ang="0">
                    <a:pos x="8" y="6"/>
                  </a:cxn>
                  <a:cxn ang="0">
                    <a:pos x="8" y="3"/>
                  </a:cxn>
                </a:cxnLst>
                <a:rect l="0" t="0" r="r" b="b"/>
                <a:pathLst>
                  <a:path w="32" h="59">
                    <a:moveTo>
                      <a:pt x="8" y="3"/>
                    </a:moveTo>
                    <a:cubicBezTo>
                      <a:pt x="13" y="0"/>
                      <a:pt x="13" y="0"/>
                      <a:pt x="14" y="0"/>
                    </a:cubicBezTo>
                    <a:cubicBezTo>
                      <a:pt x="16" y="2"/>
                      <a:pt x="11" y="3"/>
                      <a:pt x="13" y="3"/>
                    </a:cubicBezTo>
                    <a:cubicBezTo>
                      <a:pt x="14" y="5"/>
                      <a:pt x="14" y="2"/>
                      <a:pt x="17" y="3"/>
                    </a:cubicBezTo>
                    <a:cubicBezTo>
                      <a:pt x="22" y="5"/>
                      <a:pt x="19" y="2"/>
                      <a:pt x="23" y="2"/>
                    </a:cubicBezTo>
                    <a:cubicBezTo>
                      <a:pt x="28" y="3"/>
                      <a:pt x="25" y="5"/>
                      <a:pt x="28" y="6"/>
                    </a:cubicBezTo>
                    <a:cubicBezTo>
                      <a:pt x="32" y="6"/>
                      <a:pt x="23" y="12"/>
                      <a:pt x="23" y="14"/>
                    </a:cubicBezTo>
                    <a:cubicBezTo>
                      <a:pt x="25" y="22"/>
                      <a:pt x="22" y="22"/>
                      <a:pt x="23" y="23"/>
                    </a:cubicBezTo>
                    <a:cubicBezTo>
                      <a:pt x="23" y="26"/>
                      <a:pt x="23" y="28"/>
                      <a:pt x="20" y="28"/>
                    </a:cubicBezTo>
                    <a:cubicBezTo>
                      <a:pt x="17" y="28"/>
                      <a:pt x="20" y="28"/>
                      <a:pt x="20" y="33"/>
                    </a:cubicBezTo>
                    <a:cubicBezTo>
                      <a:pt x="22" y="36"/>
                      <a:pt x="25" y="33"/>
                      <a:pt x="22" y="37"/>
                    </a:cubicBezTo>
                    <a:cubicBezTo>
                      <a:pt x="19" y="42"/>
                      <a:pt x="20" y="43"/>
                      <a:pt x="22" y="43"/>
                    </a:cubicBezTo>
                    <a:cubicBezTo>
                      <a:pt x="23" y="43"/>
                      <a:pt x="25" y="43"/>
                      <a:pt x="22" y="47"/>
                    </a:cubicBezTo>
                    <a:cubicBezTo>
                      <a:pt x="19" y="48"/>
                      <a:pt x="19" y="53"/>
                      <a:pt x="19" y="54"/>
                    </a:cubicBezTo>
                    <a:cubicBezTo>
                      <a:pt x="16" y="56"/>
                      <a:pt x="17" y="59"/>
                      <a:pt x="14" y="57"/>
                    </a:cubicBezTo>
                    <a:cubicBezTo>
                      <a:pt x="9" y="56"/>
                      <a:pt x="8" y="56"/>
                      <a:pt x="8" y="57"/>
                    </a:cubicBezTo>
                    <a:cubicBezTo>
                      <a:pt x="6" y="57"/>
                      <a:pt x="6" y="57"/>
                      <a:pt x="8" y="54"/>
                    </a:cubicBezTo>
                    <a:cubicBezTo>
                      <a:pt x="9" y="47"/>
                      <a:pt x="6" y="48"/>
                      <a:pt x="8" y="45"/>
                    </a:cubicBezTo>
                    <a:cubicBezTo>
                      <a:pt x="9" y="40"/>
                      <a:pt x="6" y="40"/>
                      <a:pt x="5" y="42"/>
                    </a:cubicBezTo>
                    <a:cubicBezTo>
                      <a:pt x="5" y="40"/>
                      <a:pt x="5" y="40"/>
                      <a:pt x="5" y="40"/>
                    </a:cubicBezTo>
                    <a:cubicBezTo>
                      <a:pt x="5" y="39"/>
                      <a:pt x="6" y="39"/>
                      <a:pt x="3" y="39"/>
                    </a:cubicBezTo>
                    <a:cubicBezTo>
                      <a:pt x="0" y="39"/>
                      <a:pt x="5" y="34"/>
                      <a:pt x="3" y="33"/>
                    </a:cubicBezTo>
                    <a:cubicBezTo>
                      <a:pt x="3" y="29"/>
                      <a:pt x="5" y="33"/>
                      <a:pt x="6" y="28"/>
                    </a:cubicBezTo>
                    <a:cubicBezTo>
                      <a:pt x="8" y="23"/>
                      <a:pt x="8" y="23"/>
                      <a:pt x="8" y="22"/>
                    </a:cubicBezTo>
                    <a:cubicBezTo>
                      <a:pt x="8" y="20"/>
                      <a:pt x="11" y="14"/>
                      <a:pt x="9" y="11"/>
                    </a:cubicBezTo>
                    <a:cubicBezTo>
                      <a:pt x="8" y="9"/>
                      <a:pt x="8" y="8"/>
                      <a:pt x="8" y="6"/>
                    </a:cubicBezTo>
                    <a:cubicBezTo>
                      <a:pt x="8" y="5"/>
                      <a:pt x="6" y="5"/>
                      <a:pt x="8" y="3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269" name="Freeform 169"/>
              <p:cNvSpPr>
                <a:spLocks/>
              </p:cNvSpPr>
              <p:nvPr/>
            </p:nvSpPr>
            <p:spPr bwMode="auto">
              <a:xfrm>
                <a:off x="2832" y="2218"/>
                <a:ext cx="16" cy="35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5" y="3"/>
                  </a:cxn>
                  <a:cxn ang="0">
                    <a:pos x="2" y="4"/>
                  </a:cxn>
                  <a:cxn ang="0">
                    <a:pos x="0" y="12"/>
                  </a:cxn>
                  <a:cxn ang="0">
                    <a:pos x="0" y="13"/>
                  </a:cxn>
                  <a:cxn ang="0">
                    <a:pos x="2" y="13"/>
                  </a:cxn>
                  <a:cxn ang="0">
                    <a:pos x="2" y="16"/>
                  </a:cxn>
                  <a:cxn ang="0">
                    <a:pos x="5" y="18"/>
                  </a:cxn>
                  <a:cxn ang="0">
                    <a:pos x="5" y="16"/>
                  </a:cxn>
                  <a:cxn ang="0">
                    <a:pos x="7" y="12"/>
                  </a:cxn>
                  <a:cxn ang="0">
                    <a:pos x="8" y="7"/>
                  </a:cxn>
                  <a:cxn ang="0">
                    <a:pos x="7" y="3"/>
                  </a:cxn>
                  <a:cxn ang="0">
                    <a:pos x="7" y="0"/>
                  </a:cxn>
                </a:cxnLst>
                <a:rect l="0" t="0" r="r" b="b"/>
                <a:pathLst>
                  <a:path w="8" h="18">
                    <a:moveTo>
                      <a:pt x="7" y="0"/>
                    </a:moveTo>
                    <a:cubicBezTo>
                      <a:pt x="5" y="0"/>
                      <a:pt x="7" y="4"/>
                      <a:pt x="5" y="3"/>
                    </a:cubicBezTo>
                    <a:cubicBezTo>
                      <a:pt x="3" y="3"/>
                      <a:pt x="2" y="4"/>
                      <a:pt x="2" y="4"/>
                    </a:cubicBezTo>
                    <a:cubicBezTo>
                      <a:pt x="0" y="4"/>
                      <a:pt x="0" y="12"/>
                      <a:pt x="0" y="12"/>
                    </a:cubicBezTo>
                    <a:cubicBezTo>
                      <a:pt x="2" y="12"/>
                      <a:pt x="2" y="12"/>
                      <a:pt x="0" y="13"/>
                    </a:cubicBezTo>
                    <a:cubicBezTo>
                      <a:pt x="0" y="13"/>
                      <a:pt x="0" y="13"/>
                      <a:pt x="2" y="13"/>
                    </a:cubicBezTo>
                    <a:cubicBezTo>
                      <a:pt x="3" y="15"/>
                      <a:pt x="0" y="15"/>
                      <a:pt x="2" y="16"/>
                    </a:cubicBezTo>
                    <a:cubicBezTo>
                      <a:pt x="5" y="18"/>
                      <a:pt x="3" y="18"/>
                      <a:pt x="5" y="18"/>
                    </a:cubicBezTo>
                    <a:cubicBezTo>
                      <a:pt x="7" y="18"/>
                      <a:pt x="5" y="16"/>
                      <a:pt x="5" y="16"/>
                    </a:cubicBezTo>
                    <a:cubicBezTo>
                      <a:pt x="7" y="15"/>
                      <a:pt x="7" y="13"/>
                      <a:pt x="7" y="12"/>
                    </a:cubicBezTo>
                    <a:cubicBezTo>
                      <a:pt x="7" y="10"/>
                      <a:pt x="8" y="10"/>
                      <a:pt x="8" y="7"/>
                    </a:cubicBezTo>
                    <a:cubicBezTo>
                      <a:pt x="8" y="3"/>
                      <a:pt x="7" y="4"/>
                      <a:pt x="7" y="3"/>
                    </a:cubicBezTo>
                    <a:cubicBezTo>
                      <a:pt x="8" y="1"/>
                      <a:pt x="8" y="0"/>
                      <a:pt x="7" y="0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270" name="Freeform 170"/>
              <p:cNvSpPr>
                <a:spLocks noEditPoints="1"/>
              </p:cNvSpPr>
              <p:nvPr/>
            </p:nvSpPr>
            <p:spPr bwMode="auto">
              <a:xfrm>
                <a:off x="2797" y="2127"/>
                <a:ext cx="191" cy="229"/>
              </a:xfrm>
              <a:custGeom>
                <a:avLst/>
                <a:gdLst/>
                <a:ahLst/>
                <a:cxnLst>
                  <a:cxn ang="0">
                    <a:pos x="54" y="15"/>
                  </a:cxn>
                  <a:cxn ang="0">
                    <a:pos x="47" y="22"/>
                  </a:cxn>
                  <a:cxn ang="0">
                    <a:pos x="50" y="36"/>
                  </a:cxn>
                  <a:cxn ang="0">
                    <a:pos x="67" y="57"/>
                  </a:cxn>
                  <a:cxn ang="0">
                    <a:pos x="87" y="68"/>
                  </a:cxn>
                  <a:cxn ang="0">
                    <a:pos x="96" y="79"/>
                  </a:cxn>
                  <a:cxn ang="0">
                    <a:pos x="90" y="76"/>
                  </a:cxn>
                  <a:cxn ang="0">
                    <a:pos x="81" y="81"/>
                  </a:cxn>
                  <a:cxn ang="0">
                    <a:pos x="84" y="92"/>
                  </a:cxn>
                  <a:cxn ang="0">
                    <a:pos x="75" y="102"/>
                  </a:cxn>
                  <a:cxn ang="0">
                    <a:pos x="76" y="95"/>
                  </a:cxn>
                  <a:cxn ang="0">
                    <a:pos x="70" y="79"/>
                  </a:cxn>
                  <a:cxn ang="0">
                    <a:pos x="63" y="71"/>
                  </a:cxn>
                  <a:cxn ang="0">
                    <a:pos x="47" y="61"/>
                  </a:cxn>
                  <a:cxn ang="0">
                    <a:pos x="38" y="53"/>
                  </a:cxn>
                  <a:cxn ang="0">
                    <a:pos x="32" y="42"/>
                  </a:cxn>
                  <a:cxn ang="0">
                    <a:pos x="19" y="31"/>
                  </a:cxn>
                  <a:cxn ang="0">
                    <a:pos x="11" y="33"/>
                  </a:cxn>
                  <a:cxn ang="0">
                    <a:pos x="5" y="25"/>
                  </a:cxn>
                  <a:cxn ang="0">
                    <a:pos x="5" y="14"/>
                  </a:cxn>
                  <a:cxn ang="0">
                    <a:pos x="14" y="12"/>
                  </a:cxn>
                  <a:cxn ang="0">
                    <a:pos x="17" y="8"/>
                  </a:cxn>
                  <a:cxn ang="0">
                    <a:pos x="22" y="14"/>
                  </a:cxn>
                  <a:cxn ang="0">
                    <a:pos x="25" y="6"/>
                  </a:cxn>
                  <a:cxn ang="0">
                    <a:pos x="31" y="9"/>
                  </a:cxn>
                  <a:cxn ang="0">
                    <a:pos x="34" y="6"/>
                  </a:cxn>
                  <a:cxn ang="0">
                    <a:pos x="37" y="3"/>
                  </a:cxn>
                  <a:cxn ang="0">
                    <a:pos x="44" y="0"/>
                  </a:cxn>
                  <a:cxn ang="0">
                    <a:pos x="47" y="3"/>
                  </a:cxn>
                  <a:cxn ang="0">
                    <a:pos x="57" y="9"/>
                  </a:cxn>
                  <a:cxn ang="0">
                    <a:pos x="58" y="14"/>
                  </a:cxn>
                  <a:cxn ang="0">
                    <a:pos x="57" y="15"/>
                  </a:cxn>
                  <a:cxn ang="0">
                    <a:pos x="61" y="112"/>
                  </a:cxn>
                  <a:cxn ang="0">
                    <a:pos x="70" y="115"/>
                  </a:cxn>
                  <a:cxn ang="0">
                    <a:pos x="73" y="99"/>
                  </a:cxn>
                  <a:cxn ang="0">
                    <a:pos x="57" y="101"/>
                  </a:cxn>
                  <a:cxn ang="0">
                    <a:pos x="49" y="104"/>
                  </a:cxn>
                  <a:cxn ang="0">
                    <a:pos x="17" y="79"/>
                  </a:cxn>
                  <a:cxn ang="0">
                    <a:pos x="20" y="92"/>
                  </a:cxn>
                  <a:cxn ang="0">
                    <a:pos x="28" y="84"/>
                  </a:cxn>
                  <a:cxn ang="0">
                    <a:pos x="26" y="68"/>
                  </a:cxn>
                  <a:cxn ang="0">
                    <a:pos x="14" y="71"/>
                  </a:cxn>
                </a:cxnLst>
                <a:rect l="0" t="0" r="r" b="b"/>
                <a:pathLst>
                  <a:path w="98" h="118">
                    <a:moveTo>
                      <a:pt x="57" y="15"/>
                    </a:moveTo>
                    <a:cubicBezTo>
                      <a:pt x="55" y="17"/>
                      <a:pt x="57" y="14"/>
                      <a:pt x="54" y="15"/>
                    </a:cubicBezTo>
                    <a:cubicBezTo>
                      <a:pt x="50" y="17"/>
                      <a:pt x="50" y="20"/>
                      <a:pt x="49" y="19"/>
                    </a:cubicBezTo>
                    <a:cubicBezTo>
                      <a:pt x="47" y="17"/>
                      <a:pt x="46" y="20"/>
                      <a:pt x="47" y="22"/>
                    </a:cubicBezTo>
                    <a:cubicBezTo>
                      <a:pt x="49" y="23"/>
                      <a:pt x="50" y="25"/>
                      <a:pt x="49" y="26"/>
                    </a:cubicBezTo>
                    <a:cubicBezTo>
                      <a:pt x="46" y="26"/>
                      <a:pt x="47" y="33"/>
                      <a:pt x="50" y="36"/>
                    </a:cubicBezTo>
                    <a:cubicBezTo>
                      <a:pt x="54" y="37"/>
                      <a:pt x="55" y="40"/>
                      <a:pt x="57" y="40"/>
                    </a:cubicBezTo>
                    <a:cubicBezTo>
                      <a:pt x="60" y="40"/>
                      <a:pt x="58" y="48"/>
                      <a:pt x="67" y="57"/>
                    </a:cubicBezTo>
                    <a:cubicBezTo>
                      <a:pt x="70" y="61"/>
                      <a:pt x="82" y="57"/>
                      <a:pt x="78" y="62"/>
                    </a:cubicBezTo>
                    <a:cubicBezTo>
                      <a:pt x="73" y="65"/>
                      <a:pt x="85" y="67"/>
                      <a:pt x="87" y="68"/>
                    </a:cubicBezTo>
                    <a:cubicBezTo>
                      <a:pt x="87" y="70"/>
                      <a:pt x="89" y="71"/>
                      <a:pt x="92" y="73"/>
                    </a:cubicBezTo>
                    <a:cubicBezTo>
                      <a:pt x="93" y="75"/>
                      <a:pt x="98" y="76"/>
                      <a:pt x="96" y="79"/>
                    </a:cubicBezTo>
                    <a:cubicBezTo>
                      <a:pt x="96" y="82"/>
                      <a:pt x="98" y="82"/>
                      <a:pt x="95" y="82"/>
                    </a:cubicBezTo>
                    <a:cubicBezTo>
                      <a:pt x="92" y="82"/>
                      <a:pt x="93" y="76"/>
                      <a:pt x="90" y="76"/>
                    </a:cubicBezTo>
                    <a:cubicBezTo>
                      <a:pt x="87" y="76"/>
                      <a:pt x="87" y="75"/>
                      <a:pt x="84" y="76"/>
                    </a:cubicBezTo>
                    <a:cubicBezTo>
                      <a:pt x="81" y="78"/>
                      <a:pt x="82" y="79"/>
                      <a:pt x="81" y="81"/>
                    </a:cubicBezTo>
                    <a:cubicBezTo>
                      <a:pt x="79" y="84"/>
                      <a:pt x="81" y="84"/>
                      <a:pt x="82" y="85"/>
                    </a:cubicBezTo>
                    <a:cubicBezTo>
                      <a:pt x="85" y="85"/>
                      <a:pt x="89" y="90"/>
                      <a:pt x="84" y="92"/>
                    </a:cubicBezTo>
                    <a:cubicBezTo>
                      <a:pt x="81" y="95"/>
                      <a:pt x="82" y="96"/>
                      <a:pt x="81" y="99"/>
                    </a:cubicBezTo>
                    <a:cubicBezTo>
                      <a:pt x="78" y="101"/>
                      <a:pt x="78" y="106"/>
                      <a:pt x="75" y="102"/>
                    </a:cubicBezTo>
                    <a:cubicBezTo>
                      <a:pt x="73" y="102"/>
                      <a:pt x="73" y="101"/>
                      <a:pt x="75" y="98"/>
                    </a:cubicBezTo>
                    <a:cubicBezTo>
                      <a:pt x="76" y="96"/>
                      <a:pt x="75" y="96"/>
                      <a:pt x="76" y="95"/>
                    </a:cubicBezTo>
                    <a:cubicBezTo>
                      <a:pt x="78" y="93"/>
                      <a:pt x="78" y="93"/>
                      <a:pt x="76" y="85"/>
                    </a:cubicBezTo>
                    <a:cubicBezTo>
                      <a:pt x="75" y="79"/>
                      <a:pt x="73" y="81"/>
                      <a:pt x="70" y="79"/>
                    </a:cubicBezTo>
                    <a:cubicBezTo>
                      <a:pt x="66" y="76"/>
                      <a:pt x="70" y="73"/>
                      <a:pt x="66" y="73"/>
                    </a:cubicBezTo>
                    <a:cubicBezTo>
                      <a:pt x="63" y="75"/>
                      <a:pt x="66" y="71"/>
                      <a:pt x="63" y="71"/>
                    </a:cubicBezTo>
                    <a:cubicBezTo>
                      <a:pt x="60" y="71"/>
                      <a:pt x="61" y="67"/>
                      <a:pt x="58" y="67"/>
                    </a:cubicBezTo>
                    <a:cubicBezTo>
                      <a:pt x="55" y="67"/>
                      <a:pt x="50" y="65"/>
                      <a:pt x="47" y="61"/>
                    </a:cubicBezTo>
                    <a:cubicBezTo>
                      <a:pt x="44" y="57"/>
                      <a:pt x="44" y="61"/>
                      <a:pt x="43" y="57"/>
                    </a:cubicBezTo>
                    <a:cubicBezTo>
                      <a:pt x="43" y="53"/>
                      <a:pt x="38" y="54"/>
                      <a:pt x="38" y="53"/>
                    </a:cubicBezTo>
                    <a:cubicBezTo>
                      <a:pt x="38" y="51"/>
                      <a:pt x="38" y="51"/>
                      <a:pt x="35" y="48"/>
                    </a:cubicBezTo>
                    <a:cubicBezTo>
                      <a:pt x="32" y="47"/>
                      <a:pt x="35" y="45"/>
                      <a:pt x="32" y="42"/>
                    </a:cubicBezTo>
                    <a:cubicBezTo>
                      <a:pt x="31" y="40"/>
                      <a:pt x="32" y="34"/>
                      <a:pt x="28" y="34"/>
                    </a:cubicBezTo>
                    <a:cubicBezTo>
                      <a:pt x="25" y="36"/>
                      <a:pt x="23" y="29"/>
                      <a:pt x="19" y="31"/>
                    </a:cubicBezTo>
                    <a:cubicBezTo>
                      <a:pt x="15" y="33"/>
                      <a:pt x="19" y="36"/>
                      <a:pt x="9" y="39"/>
                    </a:cubicBezTo>
                    <a:cubicBezTo>
                      <a:pt x="9" y="37"/>
                      <a:pt x="12" y="34"/>
                      <a:pt x="11" y="33"/>
                    </a:cubicBezTo>
                    <a:cubicBezTo>
                      <a:pt x="11" y="33"/>
                      <a:pt x="6" y="36"/>
                      <a:pt x="5" y="31"/>
                    </a:cubicBezTo>
                    <a:cubicBezTo>
                      <a:pt x="3" y="28"/>
                      <a:pt x="9" y="28"/>
                      <a:pt x="5" y="25"/>
                    </a:cubicBezTo>
                    <a:cubicBezTo>
                      <a:pt x="0" y="22"/>
                      <a:pt x="5" y="23"/>
                      <a:pt x="6" y="20"/>
                    </a:cubicBezTo>
                    <a:cubicBezTo>
                      <a:pt x="8" y="19"/>
                      <a:pt x="3" y="17"/>
                      <a:pt x="5" y="14"/>
                    </a:cubicBezTo>
                    <a:cubicBezTo>
                      <a:pt x="6" y="14"/>
                      <a:pt x="6" y="14"/>
                      <a:pt x="9" y="14"/>
                    </a:cubicBezTo>
                    <a:cubicBezTo>
                      <a:pt x="11" y="12"/>
                      <a:pt x="11" y="14"/>
                      <a:pt x="14" y="12"/>
                    </a:cubicBezTo>
                    <a:cubicBezTo>
                      <a:pt x="17" y="9"/>
                      <a:pt x="14" y="9"/>
                      <a:pt x="15" y="9"/>
                    </a:cubicBezTo>
                    <a:cubicBezTo>
                      <a:pt x="15" y="8"/>
                      <a:pt x="17" y="6"/>
                      <a:pt x="17" y="8"/>
                    </a:cubicBezTo>
                    <a:cubicBezTo>
                      <a:pt x="17" y="8"/>
                      <a:pt x="17" y="9"/>
                      <a:pt x="19" y="11"/>
                    </a:cubicBezTo>
                    <a:cubicBezTo>
                      <a:pt x="20" y="12"/>
                      <a:pt x="20" y="15"/>
                      <a:pt x="22" y="14"/>
                    </a:cubicBezTo>
                    <a:cubicBezTo>
                      <a:pt x="23" y="14"/>
                      <a:pt x="20" y="12"/>
                      <a:pt x="23" y="11"/>
                    </a:cubicBezTo>
                    <a:cubicBezTo>
                      <a:pt x="25" y="9"/>
                      <a:pt x="23" y="6"/>
                      <a:pt x="25" y="6"/>
                    </a:cubicBezTo>
                    <a:cubicBezTo>
                      <a:pt x="26" y="6"/>
                      <a:pt x="26" y="9"/>
                      <a:pt x="28" y="9"/>
                    </a:cubicBezTo>
                    <a:cubicBezTo>
                      <a:pt x="29" y="8"/>
                      <a:pt x="29" y="11"/>
                      <a:pt x="31" y="9"/>
                    </a:cubicBezTo>
                    <a:cubicBezTo>
                      <a:pt x="32" y="9"/>
                      <a:pt x="29" y="6"/>
                      <a:pt x="31" y="6"/>
                    </a:cubicBezTo>
                    <a:cubicBezTo>
                      <a:pt x="31" y="5"/>
                      <a:pt x="32" y="8"/>
                      <a:pt x="34" y="6"/>
                    </a:cubicBezTo>
                    <a:cubicBezTo>
                      <a:pt x="34" y="6"/>
                      <a:pt x="32" y="5"/>
                      <a:pt x="34" y="1"/>
                    </a:cubicBezTo>
                    <a:cubicBezTo>
                      <a:pt x="35" y="1"/>
                      <a:pt x="35" y="5"/>
                      <a:pt x="37" y="3"/>
                    </a:cubicBezTo>
                    <a:cubicBezTo>
                      <a:pt x="38" y="3"/>
                      <a:pt x="38" y="1"/>
                      <a:pt x="40" y="1"/>
                    </a:cubicBezTo>
                    <a:cubicBezTo>
                      <a:pt x="41" y="0"/>
                      <a:pt x="41" y="1"/>
                      <a:pt x="44" y="0"/>
                    </a:cubicBezTo>
                    <a:cubicBezTo>
                      <a:pt x="49" y="0"/>
                      <a:pt x="46" y="0"/>
                      <a:pt x="46" y="1"/>
                    </a:cubicBezTo>
                    <a:cubicBezTo>
                      <a:pt x="47" y="1"/>
                      <a:pt x="47" y="1"/>
                      <a:pt x="47" y="3"/>
                    </a:cubicBezTo>
                    <a:cubicBezTo>
                      <a:pt x="47" y="5"/>
                      <a:pt x="50" y="6"/>
                      <a:pt x="58" y="6"/>
                    </a:cubicBezTo>
                    <a:cubicBezTo>
                      <a:pt x="58" y="8"/>
                      <a:pt x="57" y="8"/>
                      <a:pt x="57" y="9"/>
                    </a:cubicBezTo>
                    <a:cubicBezTo>
                      <a:pt x="57" y="11"/>
                      <a:pt x="60" y="9"/>
                      <a:pt x="58" y="11"/>
                    </a:cubicBezTo>
                    <a:cubicBezTo>
                      <a:pt x="57" y="12"/>
                      <a:pt x="57" y="14"/>
                      <a:pt x="58" y="14"/>
                    </a:cubicBezTo>
                    <a:cubicBezTo>
                      <a:pt x="60" y="15"/>
                      <a:pt x="61" y="17"/>
                      <a:pt x="58" y="17"/>
                    </a:cubicBezTo>
                    <a:cubicBezTo>
                      <a:pt x="58" y="17"/>
                      <a:pt x="60" y="15"/>
                      <a:pt x="57" y="15"/>
                    </a:cubicBezTo>
                    <a:close/>
                    <a:moveTo>
                      <a:pt x="54" y="107"/>
                    </a:moveTo>
                    <a:cubicBezTo>
                      <a:pt x="55" y="109"/>
                      <a:pt x="58" y="112"/>
                      <a:pt x="61" y="112"/>
                    </a:cubicBezTo>
                    <a:cubicBezTo>
                      <a:pt x="64" y="112"/>
                      <a:pt x="64" y="115"/>
                      <a:pt x="67" y="115"/>
                    </a:cubicBezTo>
                    <a:cubicBezTo>
                      <a:pt x="70" y="116"/>
                      <a:pt x="70" y="118"/>
                      <a:pt x="70" y="115"/>
                    </a:cubicBezTo>
                    <a:cubicBezTo>
                      <a:pt x="70" y="113"/>
                      <a:pt x="72" y="110"/>
                      <a:pt x="70" y="109"/>
                    </a:cubicBezTo>
                    <a:cubicBezTo>
                      <a:pt x="69" y="109"/>
                      <a:pt x="73" y="101"/>
                      <a:pt x="73" y="99"/>
                    </a:cubicBezTo>
                    <a:cubicBezTo>
                      <a:pt x="75" y="98"/>
                      <a:pt x="70" y="101"/>
                      <a:pt x="69" y="101"/>
                    </a:cubicBezTo>
                    <a:cubicBezTo>
                      <a:pt x="66" y="99"/>
                      <a:pt x="61" y="104"/>
                      <a:pt x="57" y="101"/>
                    </a:cubicBezTo>
                    <a:cubicBezTo>
                      <a:pt x="54" y="96"/>
                      <a:pt x="54" y="104"/>
                      <a:pt x="52" y="101"/>
                    </a:cubicBezTo>
                    <a:cubicBezTo>
                      <a:pt x="50" y="99"/>
                      <a:pt x="49" y="101"/>
                      <a:pt x="49" y="104"/>
                    </a:cubicBezTo>
                    <a:cubicBezTo>
                      <a:pt x="49" y="107"/>
                      <a:pt x="50" y="107"/>
                      <a:pt x="54" y="107"/>
                    </a:cubicBezTo>
                    <a:close/>
                    <a:moveTo>
                      <a:pt x="17" y="79"/>
                    </a:moveTo>
                    <a:cubicBezTo>
                      <a:pt x="17" y="82"/>
                      <a:pt x="19" y="81"/>
                      <a:pt x="17" y="84"/>
                    </a:cubicBezTo>
                    <a:cubicBezTo>
                      <a:pt x="15" y="88"/>
                      <a:pt x="17" y="93"/>
                      <a:pt x="20" y="92"/>
                    </a:cubicBezTo>
                    <a:cubicBezTo>
                      <a:pt x="23" y="92"/>
                      <a:pt x="22" y="88"/>
                      <a:pt x="23" y="90"/>
                    </a:cubicBezTo>
                    <a:cubicBezTo>
                      <a:pt x="26" y="90"/>
                      <a:pt x="26" y="90"/>
                      <a:pt x="28" y="84"/>
                    </a:cubicBezTo>
                    <a:cubicBezTo>
                      <a:pt x="28" y="78"/>
                      <a:pt x="25" y="78"/>
                      <a:pt x="28" y="76"/>
                    </a:cubicBezTo>
                    <a:cubicBezTo>
                      <a:pt x="29" y="75"/>
                      <a:pt x="28" y="70"/>
                      <a:pt x="26" y="68"/>
                    </a:cubicBezTo>
                    <a:cubicBezTo>
                      <a:pt x="25" y="67"/>
                      <a:pt x="25" y="65"/>
                      <a:pt x="20" y="70"/>
                    </a:cubicBezTo>
                    <a:cubicBezTo>
                      <a:pt x="15" y="73"/>
                      <a:pt x="14" y="67"/>
                      <a:pt x="14" y="71"/>
                    </a:cubicBezTo>
                    <a:cubicBezTo>
                      <a:pt x="14" y="75"/>
                      <a:pt x="17" y="75"/>
                      <a:pt x="17" y="79"/>
                    </a:cubicBezTo>
                    <a:close/>
                  </a:path>
                </a:pathLst>
              </a:custGeom>
              <a:solidFill>
                <a:srgbClr val="002060"/>
              </a:solidFill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271" name="Freeform 171"/>
              <p:cNvSpPr>
                <a:spLocks/>
              </p:cNvSpPr>
              <p:nvPr/>
            </p:nvSpPr>
            <p:spPr bwMode="auto">
              <a:xfrm>
                <a:off x="2790" y="2107"/>
                <a:ext cx="73" cy="49"/>
              </a:xfrm>
              <a:custGeom>
                <a:avLst/>
                <a:gdLst/>
                <a:ahLst/>
                <a:cxnLst>
                  <a:cxn ang="0">
                    <a:pos x="30" y="5"/>
                  </a:cxn>
                  <a:cxn ang="0">
                    <a:pos x="30" y="10"/>
                  </a:cxn>
                  <a:cxn ang="0">
                    <a:pos x="35" y="13"/>
                  </a:cxn>
                  <a:cxn ang="0">
                    <a:pos x="38" y="11"/>
                  </a:cxn>
                  <a:cxn ang="0">
                    <a:pos x="38" y="16"/>
                  </a:cxn>
                  <a:cxn ang="0">
                    <a:pos x="35" y="16"/>
                  </a:cxn>
                  <a:cxn ang="0">
                    <a:pos x="35" y="19"/>
                  </a:cxn>
                  <a:cxn ang="0">
                    <a:pos x="32" y="19"/>
                  </a:cxn>
                  <a:cxn ang="0">
                    <a:pos x="29" y="16"/>
                  </a:cxn>
                  <a:cxn ang="0">
                    <a:pos x="27" y="21"/>
                  </a:cxn>
                  <a:cxn ang="0">
                    <a:pos x="26" y="24"/>
                  </a:cxn>
                  <a:cxn ang="0">
                    <a:pos x="23" y="21"/>
                  </a:cxn>
                  <a:cxn ang="0">
                    <a:pos x="21" y="18"/>
                  </a:cxn>
                  <a:cxn ang="0">
                    <a:pos x="19" y="19"/>
                  </a:cxn>
                  <a:cxn ang="0">
                    <a:pos x="18" y="22"/>
                  </a:cxn>
                  <a:cxn ang="0">
                    <a:pos x="13" y="24"/>
                  </a:cxn>
                  <a:cxn ang="0">
                    <a:pos x="9" y="24"/>
                  </a:cxn>
                  <a:cxn ang="0">
                    <a:pos x="7" y="21"/>
                  </a:cxn>
                  <a:cxn ang="0">
                    <a:pos x="6" y="18"/>
                  </a:cxn>
                  <a:cxn ang="0">
                    <a:pos x="3" y="21"/>
                  </a:cxn>
                  <a:cxn ang="0">
                    <a:pos x="3" y="19"/>
                  </a:cxn>
                  <a:cxn ang="0">
                    <a:pos x="4" y="14"/>
                  </a:cxn>
                  <a:cxn ang="0">
                    <a:pos x="6" y="11"/>
                  </a:cxn>
                  <a:cxn ang="0">
                    <a:pos x="9" y="8"/>
                  </a:cxn>
                  <a:cxn ang="0">
                    <a:pos x="10" y="5"/>
                  </a:cxn>
                  <a:cxn ang="0">
                    <a:pos x="13" y="4"/>
                  </a:cxn>
                  <a:cxn ang="0">
                    <a:pos x="19" y="4"/>
                  </a:cxn>
                  <a:cxn ang="0">
                    <a:pos x="23" y="2"/>
                  </a:cxn>
                  <a:cxn ang="0">
                    <a:pos x="26" y="4"/>
                  </a:cxn>
                  <a:cxn ang="0">
                    <a:pos x="30" y="5"/>
                  </a:cxn>
                </a:cxnLst>
                <a:rect l="0" t="0" r="r" b="b"/>
                <a:pathLst>
                  <a:path w="38" h="25">
                    <a:moveTo>
                      <a:pt x="30" y="5"/>
                    </a:moveTo>
                    <a:cubicBezTo>
                      <a:pt x="32" y="7"/>
                      <a:pt x="27" y="11"/>
                      <a:pt x="30" y="10"/>
                    </a:cubicBezTo>
                    <a:cubicBezTo>
                      <a:pt x="35" y="10"/>
                      <a:pt x="32" y="13"/>
                      <a:pt x="35" y="13"/>
                    </a:cubicBezTo>
                    <a:cubicBezTo>
                      <a:pt x="36" y="13"/>
                      <a:pt x="36" y="8"/>
                      <a:pt x="38" y="11"/>
                    </a:cubicBezTo>
                    <a:cubicBezTo>
                      <a:pt x="36" y="14"/>
                      <a:pt x="38" y="16"/>
                      <a:pt x="38" y="16"/>
                    </a:cubicBezTo>
                    <a:cubicBezTo>
                      <a:pt x="36" y="18"/>
                      <a:pt x="35" y="14"/>
                      <a:pt x="35" y="16"/>
                    </a:cubicBezTo>
                    <a:cubicBezTo>
                      <a:pt x="33" y="16"/>
                      <a:pt x="36" y="19"/>
                      <a:pt x="35" y="19"/>
                    </a:cubicBezTo>
                    <a:cubicBezTo>
                      <a:pt x="33" y="21"/>
                      <a:pt x="33" y="18"/>
                      <a:pt x="32" y="19"/>
                    </a:cubicBezTo>
                    <a:cubicBezTo>
                      <a:pt x="30" y="19"/>
                      <a:pt x="30" y="16"/>
                      <a:pt x="29" y="16"/>
                    </a:cubicBezTo>
                    <a:cubicBezTo>
                      <a:pt x="27" y="16"/>
                      <a:pt x="29" y="19"/>
                      <a:pt x="27" y="21"/>
                    </a:cubicBezTo>
                    <a:cubicBezTo>
                      <a:pt x="24" y="22"/>
                      <a:pt x="27" y="24"/>
                      <a:pt x="26" y="24"/>
                    </a:cubicBezTo>
                    <a:cubicBezTo>
                      <a:pt x="24" y="25"/>
                      <a:pt x="24" y="22"/>
                      <a:pt x="23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19" y="18"/>
                      <a:pt x="19" y="19"/>
                    </a:cubicBezTo>
                    <a:cubicBezTo>
                      <a:pt x="18" y="19"/>
                      <a:pt x="21" y="19"/>
                      <a:pt x="18" y="22"/>
                    </a:cubicBezTo>
                    <a:cubicBezTo>
                      <a:pt x="15" y="24"/>
                      <a:pt x="15" y="22"/>
                      <a:pt x="13" y="24"/>
                    </a:cubicBezTo>
                    <a:cubicBezTo>
                      <a:pt x="10" y="24"/>
                      <a:pt x="10" y="24"/>
                      <a:pt x="9" y="24"/>
                    </a:cubicBezTo>
                    <a:cubicBezTo>
                      <a:pt x="9" y="21"/>
                      <a:pt x="7" y="21"/>
                      <a:pt x="7" y="21"/>
                    </a:cubicBezTo>
                    <a:cubicBezTo>
                      <a:pt x="7" y="19"/>
                      <a:pt x="9" y="16"/>
                      <a:pt x="6" y="18"/>
                    </a:cubicBezTo>
                    <a:cubicBezTo>
                      <a:pt x="3" y="18"/>
                      <a:pt x="6" y="19"/>
                      <a:pt x="3" y="21"/>
                    </a:cubicBezTo>
                    <a:cubicBezTo>
                      <a:pt x="1" y="21"/>
                      <a:pt x="0" y="21"/>
                      <a:pt x="3" y="19"/>
                    </a:cubicBezTo>
                    <a:cubicBezTo>
                      <a:pt x="4" y="18"/>
                      <a:pt x="1" y="16"/>
                      <a:pt x="4" y="14"/>
                    </a:cubicBezTo>
                    <a:cubicBezTo>
                      <a:pt x="7" y="13"/>
                      <a:pt x="4" y="11"/>
                      <a:pt x="6" y="11"/>
                    </a:cubicBezTo>
                    <a:cubicBezTo>
                      <a:pt x="9" y="10"/>
                      <a:pt x="7" y="8"/>
                      <a:pt x="9" y="8"/>
                    </a:cubicBezTo>
                    <a:cubicBezTo>
                      <a:pt x="10" y="7"/>
                      <a:pt x="9" y="7"/>
                      <a:pt x="10" y="5"/>
                    </a:cubicBezTo>
                    <a:cubicBezTo>
                      <a:pt x="10" y="4"/>
                      <a:pt x="12" y="7"/>
                      <a:pt x="13" y="4"/>
                    </a:cubicBezTo>
                    <a:cubicBezTo>
                      <a:pt x="16" y="5"/>
                      <a:pt x="16" y="4"/>
                      <a:pt x="19" y="4"/>
                    </a:cubicBezTo>
                    <a:cubicBezTo>
                      <a:pt x="23" y="4"/>
                      <a:pt x="19" y="2"/>
                      <a:pt x="23" y="2"/>
                    </a:cubicBezTo>
                    <a:cubicBezTo>
                      <a:pt x="24" y="0"/>
                      <a:pt x="24" y="4"/>
                      <a:pt x="26" y="4"/>
                    </a:cubicBezTo>
                    <a:cubicBezTo>
                      <a:pt x="27" y="2"/>
                      <a:pt x="29" y="4"/>
                      <a:pt x="30" y="5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272" name="Freeform 172"/>
              <p:cNvSpPr>
                <a:spLocks/>
              </p:cNvSpPr>
              <p:nvPr/>
            </p:nvSpPr>
            <p:spPr bwMode="auto">
              <a:xfrm>
                <a:off x="2842" y="2078"/>
                <a:ext cx="124" cy="66"/>
              </a:xfrm>
              <a:custGeom>
                <a:avLst/>
                <a:gdLst/>
                <a:ahLst/>
                <a:cxnLst>
                  <a:cxn ang="0">
                    <a:pos x="3" y="20"/>
                  </a:cxn>
                  <a:cxn ang="0">
                    <a:pos x="9" y="22"/>
                  </a:cxn>
                  <a:cxn ang="0">
                    <a:pos x="10" y="19"/>
                  </a:cxn>
                  <a:cxn ang="0">
                    <a:pos x="13" y="20"/>
                  </a:cxn>
                  <a:cxn ang="0">
                    <a:pos x="20" y="19"/>
                  </a:cxn>
                  <a:cxn ang="0">
                    <a:pos x="24" y="17"/>
                  </a:cxn>
                  <a:cxn ang="0">
                    <a:pos x="27" y="19"/>
                  </a:cxn>
                  <a:cxn ang="0">
                    <a:pos x="30" y="20"/>
                  </a:cxn>
                  <a:cxn ang="0">
                    <a:pos x="30" y="16"/>
                  </a:cxn>
                  <a:cxn ang="0">
                    <a:pos x="29" y="11"/>
                  </a:cxn>
                  <a:cxn ang="0">
                    <a:pos x="33" y="10"/>
                  </a:cxn>
                  <a:cxn ang="0">
                    <a:pos x="37" y="5"/>
                  </a:cxn>
                  <a:cxn ang="0">
                    <a:pos x="40" y="8"/>
                  </a:cxn>
                  <a:cxn ang="0">
                    <a:pos x="46" y="4"/>
                  </a:cxn>
                  <a:cxn ang="0">
                    <a:pos x="49" y="4"/>
                  </a:cxn>
                  <a:cxn ang="0">
                    <a:pos x="56" y="5"/>
                  </a:cxn>
                  <a:cxn ang="0">
                    <a:pos x="63" y="7"/>
                  </a:cxn>
                  <a:cxn ang="0">
                    <a:pos x="63" y="14"/>
                  </a:cxn>
                  <a:cxn ang="0">
                    <a:pos x="63" y="17"/>
                  </a:cxn>
                  <a:cxn ang="0">
                    <a:pos x="58" y="17"/>
                  </a:cxn>
                  <a:cxn ang="0">
                    <a:pos x="60" y="20"/>
                  </a:cxn>
                  <a:cxn ang="0">
                    <a:pos x="58" y="22"/>
                  </a:cxn>
                  <a:cxn ang="0">
                    <a:pos x="58" y="25"/>
                  </a:cxn>
                  <a:cxn ang="0">
                    <a:pos x="55" y="27"/>
                  </a:cxn>
                  <a:cxn ang="0">
                    <a:pos x="55" y="28"/>
                  </a:cxn>
                  <a:cxn ang="0">
                    <a:pos x="52" y="30"/>
                  </a:cxn>
                  <a:cxn ang="0">
                    <a:pos x="49" y="30"/>
                  </a:cxn>
                  <a:cxn ang="0">
                    <a:pos x="44" y="33"/>
                  </a:cxn>
                  <a:cxn ang="0">
                    <a:pos x="41" y="33"/>
                  </a:cxn>
                  <a:cxn ang="0">
                    <a:pos x="35" y="31"/>
                  </a:cxn>
                  <a:cxn ang="0">
                    <a:pos x="24" y="28"/>
                  </a:cxn>
                  <a:cxn ang="0">
                    <a:pos x="23" y="27"/>
                  </a:cxn>
                  <a:cxn ang="0">
                    <a:pos x="21" y="25"/>
                  </a:cxn>
                  <a:cxn ang="0">
                    <a:pos x="17" y="27"/>
                  </a:cxn>
                  <a:cxn ang="0">
                    <a:pos x="13" y="28"/>
                  </a:cxn>
                  <a:cxn ang="0">
                    <a:pos x="10" y="27"/>
                  </a:cxn>
                  <a:cxn ang="0">
                    <a:pos x="7" y="28"/>
                  </a:cxn>
                  <a:cxn ang="0">
                    <a:pos x="3" y="25"/>
                  </a:cxn>
                  <a:cxn ang="0">
                    <a:pos x="3" y="20"/>
                  </a:cxn>
                </a:cxnLst>
                <a:rect l="0" t="0" r="r" b="b"/>
                <a:pathLst>
                  <a:path w="64" h="34">
                    <a:moveTo>
                      <a:pt x="3" y="20"/>
                    </a:moveTo>
                    <a:cubicBezTo>
                      <a:pt x="6" y="17"/>
                      <a:pt x="7" y="22"/>
                      <a:pt x="9" y="22"/>
                    </a:cubicBezTo>
                    <a:cubicBezTo>
                      <a:pt x="10" y="22"/>
                      <a:pt x="9" y="19"/>
                      <a:pt x="10" y="19"/>
                    </a:cubicBezTo>
                    <a:cubicBezTo>
                      <a:pt x="12" y="20"/>
                      <a:pt x="13" y="19"/>
                      <a:pt x="13" y="20"/>
                    </a:cubicBezTo>
                    <a:cubicBezTo>
                      <a:pt x="15" y="22"/>
                      <a:pt x="17" y="20"/>
                      <a:pt x="20" y="19"/>
                    </a:cubicBezTo>
                    <a:cubicBezTo>
                      <a:pt x="21" y="17"/>
                      <a:pt x="23" y="20"/>
                      <a:pt x="24" y="17"/>
                    </a:cubicBezTo>
                    <a:cubicBezTo>
                      <a:pt x="24" y="16"/>
                      <a:pt x="26" y="19"/>
                      <a:pt x="27" y="19"/>
                    </a:cubicBezTo>
                    <a:cubicBezTo>
                      <a:pt x="29" y="17"/>
                      <a:pt x="29" y="22"/>
                      <a:pt x="30" y="20"/>
                    </a:cubicBezTo>
                    <a:cubicBezTo>
                      <a:pt x="32" y="19"/>
                      <a:pt x="27" y="17"/>
                      <a:pt x="30" y="16"/>
                    </a:cubicBezTo>
                    <a:cubicBezTo>
                      <a:pt x="32" y="16"/>
                      <a:pt x="27" y="14"/>
                      <a:pt x="29" y="11"/>
                    </a:cubicBezTo>
                    <a:cubicBezTo>
                      <a:pt x="32" y="10"/>
                      <a:pt x="33" y="11"/>
                      <a:pt x="33" y="10"/>
                    </a:cubicBezTo>
                    <a:cubicBezTo>
                      <a:pt x="33" y="7"/>
                      <a:pt x="37" y="10"/>
                      <a:pt x="37" y="5"/>
                    </a:cubicBezTo>
                    <a:cubicBezTo>
                      <a:pt x="40" y="7"/>
                      <a:pt x="37" y="8"/>
                      <a:pt x="40" y="8"/>
                    </a:cubicBezTo>
                    <a:cubicBezTo>
                      <a:pt x="43" y="7"/>
                      <a:pt x="46" y="7"/>
                      <a:pt x="46" y="4"/>
                    </a:cubicBezTo>
                    <a:cubicBezTo>
                      <a:pt x="46" y="0"/>
                      <a:pt x="47" y="4"/>
                      <a:pt x="49" y="4"/>
                    </a:cubicBezTo>
                    <a:cubicBezTo>
                      <a:pt x="50" y="4"/>
                      <a:pt x="55" y="7"/>
                      <a:pt x="56" y="5"/>
                    </a:cubicBezTo>
                    <a:cubicBezTo>
                      <a:pt x="60" y="4"/>
                      <a:pt x="61" y="7"/>
                      <a:pt x="63" y="7"/>
                    </a:cubicBezTo>
                    <a:cubicBezTo>
                      <a:pt x="61" y="10"/>
                      <a:pt x="60" y="10"/>
                      <a:pt x="63" y="14"/>
                    </a:cubicBezTo>
                    <a:cubicBezTo>
                      <a:pt x="63" y="16"/>
                      <a:pt x="64" y="17"/>
                      <a:pt x="63" y="17"/>
                    </a:cubicBezTo>
                    <a:cubicBezTo>
                      <a:pt x="61" y="17"/>
                      <a:pt x="58" y="17"/>
                      <a:pt x="58" y="17"/>
                    </a:cubicBezTo>
                    <a:cubicBezTo>
                      <a:pt x="58" y="19"/>
                      <a:pt x="60" y="19"/>
                      <a:pt x="60" y="20"/>
                    </a:cubicBezTo>
                    <a:cubicBezTo>
                      <a:pt x="60" y="22"/>
                      <a:pt x="58" y="20"/>
                      <a:pt x="58" y="22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58" y="25"/>
                      <a:pt x="56" y="27"/>
                      <a:pt x="55" y="27"/>
                    </a:cubicBezTo>
                    <a:cubicBezTo>
                      <a:pt x="55" y="28"/>
                      <a:pt x="53" y="27"/>
                      <a:pt x="55" y="28"/>
                    </a:cubicBezTo>
                    <a:cubicBezTo>
                      <a:pt x="55" y="30"/>
                      <a:pt x="55" y="30"/>
                      <a:pt x="52" y="30"/>
                    </a:cubicBezTo>
                    <a:cubicBezTo>
                      <a:pt x="50" y="30"/>
                      <a:pt x="52" y="31"/>
                      <a:pt x="49" y="30"/>
                    </a:cubicBezTo>
                    <a:cubicBezTo>
                      <a:pt x="46" y="30"/>
                      <a:pt x="46" y="30"/>
                      <a:pt x="44" y="33"/>
                    </a:cubicBezTo>
                    <a:cubicBezTo>
                      <a:pt x="41" y="34"/>
                      <a:pt x="43" y="31"/>
                      <a:pt x="41" y="33"/>
                    </a:cubicBezTo>
                    <a:cubicBezTo>
                      <a:pt x="38" y="33"/>
                      <a:pt x="40" y="31"/>
                      <a:pt x="35" y="31"/>
                    </a:cubicBezTo>
                    <a:cubicBezTo>
                      <a:pt x="27" y="31"/>
                      <a:pt x="24" y="30"/>
                      <a:pt x="24" y="28"/>
                    </a:cubicBezTo>
                    <a:cubicBezTo>
                      <a:pt x="24" y="27"/>
                      <a:pt x="24" y="27"/>
                      <a:pt x="23" y="27"/>
                    </a:cubicBezTo>
                    <a:cubicBezTo>
                      <a:pt x="23" y="25"/>
                      <a:pt x="26" y="25"/>
                      <a:pt x="21" y="25"/>
                    </a:cubicBezTo>
                    <a:cubicBezTo>
                      <a:pt x="18" y="27"/>
                      <a:pt x="18" y="25"/>
                      <a:pt x="17" y="27"/>
                    </a:cubicBezTo>
                    <a:cubicBezTo>
                      <a:pt x="15" y="27"/>
                      <a:pt x="15" y="28"/>
                      <a:pt x="13" y="28"/>
                    </a:cubicBezTo>
                    <a:cubicBezTo>
                      <a:pt x="12" y="30"/>
                      <a:pt x="12" y="27"/>
                      <a:pt x="10" y="27"/>
                    </a:cubicBezTo>
                    <a:cubicBezTo>
                      <a:pt x="9" y="24"/>
                      <a:pt x="9" y="28"/>
                      <a:pt x="7" y="28"/>
                    </a:cubicBezTo>
                    <a:cubicBezTo>
                      <a:pt x="4" y="28"/>
                      <a:pt x="7" y="25"/>
                      <a:pt x="3" y="25"/>
                    </a:cubicBezTo>
                    <a:cubicBezTo>
                      <a:pt x="0" y="27"/>
                      <a:pt x="4" y="22"/>
                      <a:pt x="3" y="20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273" name="Freeform 173"/>
              <p:cNvSpPr>
                <a:spLocks/>
              </p:cNvSpPr>
              <p:nvPr/>
            </p:nvSpPr>
            <p:spPr bwMode="auto">
              <a:xfrm>
                <a:off x="2887" y="2034"/>
                <a:ext cx="102" cy="60"/>
              </a:xfrm>
              <a:custGeom>
                <a:avLst/>
                <a:gdLst/>
                <a:ahLst/>
                <a:cxnLst>
                  <a:cxn ang="0">
                    <a:pos x="13" y="28"/>
                  </a:cxn>
                  <a:cxn ang="0">
                    <a:pos x="17" y="31"/>
                  </a:cxn>
                  <a:cxn ang="0">
                    <a:pos x="23" y="26"/>
                  </a:cxn>
                  <a:cxn ang="0">
                    <a:pos x="26" y="26"/>
                  </a:cxn>
                  <a:cxn ang="0">
                    <a:pos x="33" y="28"/>
                  </a:cxn>
                  <a:cxn ang="0">
                    <a:pos x="39" y="29"/>
                  </a:cxn>
                  <a:cxn ang="0">
                    <a:pos x="46" y="26"/>
                  </a:cxn>
                  <a:cxn ang="0">
                    <a:pos x="53" y="20"/>
                  </a:cxn>
                  <a:cxn ang="0">
                    <a:pos x="49" y="14"/>
                  </a:cxn>
                  <a:cxn ang="0">
                    <a:pos x="44" y="12"/>
                  </a:cxn>
                  <a:cxn ang="0">
                    <a:pos x="42" y="11"/>
                  </a:cxn>
                  <a:cxn ang="0">
                    <a:pos x="38" y="9"/>
                  </a:cxn>
                  <a:cxn ang="0">
                    <a:pos x="35" y="11"/>
                  </a:cxn>
                  <a:cxn ang="0">
                    <a:pos x="35" y="6"/>
                  </a:cxn>
                  <a:cxn ang="0">
                    <a:pos x="29" y="5"/>
                  </a:cxn>
                  <a:cxn ang="0">
                    <a:pos x="23" y="3"/>
                  </a:cxn>
                  <a:cxn ang="0">
                    <a:pos x="18" y="1"/>
                  </a:cxn>
                  <a:cxn ang="0">
                    <a:pos x="15" y="5"/>
                  </a:cxn>
                  <a:cxn ang="0">
                    <a:pos x="4" y="9"/>
                  </a:cxn>
                  <a:cxn ang="0">
                    <a:pos x="1" y="14"/>
                  </a:cxn>
                  <a:cxn ang="0">
                    <a:pos x="6" y="20"/>
                  </a:cxn>
                  <a:cxn ang="0">
                    <a:pos x="13" y="28"/>
                  </a:cxn>
                </a:cxnLst>
                <a:rect l="0" t="0" r="r" b="b"/>
                <a:pathLst>
                  <a:path w="53" h="31">
                    <a:moveTo>
                      <a:pt x="13" y="28"/>
                    </a:moveTo>
                    <a:cubicBezTo>
                      <a:pt x="17" y="29"/>
                      <a:pt x="13" y="31"/>
                      <a:pt x="17" y="31"/>
                    </a:cubicBezTo>
                    <a:cubicBezTo>
                      <a:pt x="20" y="29"/>
                      <a:pt x="23" y="29"/>
                      <a:pt x="23" y="26"/>
                    </a:cubicBezTo>
                    <a:cubicBezTo>
                      <a:pt x="23" y="23"/>
                      <a:pt x="24" y="26"/>
                      <a:pt x="26" y="26"/>
                    </a:cubicBezTo>
                    <a:cubicBezTo>
                      <a:pt x="27" y="26"/>
                      <a:pt x="32" y="29"/>
                      <a:pt x="33" y="28"/>
                    </a:cubicBezTo>
                    <a:cubicBezTo>
                      <a:pt x="36" y="26"/>
                      <a:pt x="38" y="29"/>
                      <a:pt x="39" y="29"/>
                    </a:cubicBezTo>
                    <a:cubicBezTo>
                      <a:pt x="41" y="25"/>
                      <a:pt x="42" y="28"/>
                      <a:pt x="46" y="26"/>
                    </a:cubicBezTo>
                    <a:cubicBezTo>
                      <a:pt x="50" y="25"/>
                      <a:pt x="46" y="23"/>
                      <a:pt x="53" y="20"/>
                    </a:cubicBezTo>
                    <a:cubicBezTo>
                      <a:pt x="53" y="17"/>
                      <a:pt x="52" y="15"/>
                      <a:pt x="49" y="14"/>
                    </a:cubicBezTo>
                    <a:cubicBezTo>
                      <a:pt x="46" y="12"/>
                      <a:pt x="47" y="14"/>
                      <a:pt x="44" y="12"/>
                    </a:cubicBezTo>
                    <a:cubicBezTo>
                      <a:pt x="42" y="11"/>
                      <a:pt x="46" y="11"/>
                      <a:pt x="42" y="11"/>
                    </a:cubicBezTo>
                    <a:cubicBezTo>
                      <a:pt x="39" y="9"/>
                      <a:pt x="36" y="8"/>
                      <a:pt x="38" y="9"/>
                    </a:cubicBezTo>
                    <a:cubicBezTo>
                      <a:pt x="39" y="11"/>
                      <a:pt x="38" y="14"/>
                      <a:pt x="35" y="11"/>
                    </a:cubicBezTo>
                    <a:cubicBezTo>
                      <a:pt x="30" y="6"/>
                      <a:pt x="35" y="8"/>
                      <a:pt x="35" y="6"/>
                    </a:cubicBezTo>
                    <a:cubicBezTo>
                      <a:pt x="33" y="5"/>
                      <a:pt x="33" y="6"/>
                      <a:pt x="29" y="5"/>
                    </a:cubicBezTo>
                    <a:cubicBezTo>
                      <a:pt x="23" y="1"/>
                      <a:pt x="26" y="0"/>
                      <a:pt x="23" y="3"/>
                    </a:cubicBezTo>
                    <a:cubicBezTo>
                      <a:pt x="20" y="5"/>
                      <a:pt x="18" y="1"/>
                      <a:pt x="18" y="1"/>
                    </a:cubicBezTo>
                    <a:cubicBezTo>
                      <a:pt x="17" y="1"/>
                      <a:pt x="20" y="3"/>
                      <a:pt x="15" y="5"/>
                    </a:cubicBezTo>
                    <a:cubicBezTo>
                      <a:pt x="10" y="5"/>
                      <a:pt x="9" y="8"/>
                      <a:pt x="4" y="9"/>
                    </a:cubicBezTo>
                    <a:cubicBezTo>
                      <a:pt x="1" y="11"/>
                      <a:pt x="0" y="11"/>
                      <a:pt x="1" y="14"/>
                    </a:cubicBezTo>
                    <a:cubicBezTo>
                      <a:pt x="4" y="17"/>
                      <a:pt x="0" y="19"/>
                      <a:pt x="6" y="20"/>
                    </a:cubicBezTo>
                    <a:cubicBezTo>
                      <a:pt x="9" y="22"/>
                      <a:pt x="9" y="25"/>
                      <a:pt x="13" y="28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274" name="Freeform 174"/>
              <p:cNvSpPr>
                <a:spLocks/>
              </p:cNvSpPr>
              <p:nvPr/>
            </p:nvSpPr>
            <p:spPr bwMode="auto">
              <a:xfrm>
                <a:off x="3044" y="2189"/>
                <a:ext cx="97" cy="70"/>
              </a:xfrm>
              <a:custGeom>
                <a:avLst/>
                <a:gdLst/>
                <a:ahLst/>
                <a:cxnLst>
                  <a:cxn ang="0">
                    <a:pos x="1" y="22"/>
                  </a:cxn>
                  <a:cxn ang="0">
                    <a:pos x="4" y="27"/>
                  </a:cxn>
                  <a:cxn ang="0">
                    <a:pos x="6" y="33"/>
                  </a:cxn>
                  <a:cxn ang="0">
                    <a:pos x="10" y="33"/>
                  </a:cxn>
                  <a:cxn ang="0">
                    <a:pos x="16" y="31"/>
                  </a:cxn>
                  <a:cxn ang="0">
                    <a:pos x="19" y="31"/>
                  </a:cxn>
                  <a:cxn ang="0">
                    <a:pos x="23" y="33"/>
                  </a:cxn>
                  <a:cxn ang="0">
                    <a:pos x="29" y="33"/>
                  </a:cxn>
                  <a:cxn ang="0">
                    <a:pos x="32" y="28"/>
                  </a:cxn>
                  <a:cxn ang="0">
                    <a:pos x="35" y="27"/>
                  </a:cxn>
                  <a:cxn ang="0">
                    <a:pos x="38" y="25"/>
                  </a:cxn>
                  <a:cxn ang="0">
                    <a:pos x="42" y="27"/>
                  </a:cxn>
                  <a:cxn ang="0">
                    <a:pos x="45" y="25"/>
                  </a:cxn>
                  <a:cxn ang="0">
                    <a:pos x="44" y="22"/>
                  </a:cxn>
                  <a:cxn ang="0">
                    <a:pos x="42" y="19"/>
                  </a:cxn>
                  <a:cxn ang="0">
                    <a:pos x="45" y="11"/>
                  </a:cxn>
                  <a:cxn ang="0">
                    <a:pos x="50" y="7"/>
                  </a:cxn>
                  <a:cxn ang="0">
                    <a:pos x="45" y="4"/>
                  </a:cxn>
                  <a:cxn ang="0">
                    <a:pos x="39" y="2"/>
                  </a:cxn>
                  <a:cxn ang="0">
                    <a:pos x="29" y="5"/>
                  </a:cxn>
                  <a:cxn ang="0">
                    <a:pos x="19" y="5"/>
                  </a:cxn>
                  <a:cxn ang="0">
                    <a:pos x="12" y="5"/>
                  </a:cxn>
                  <a:cxn ang="0">
                    <a:pos x="4" y="5"/>
                  </a:cxn>
                  <a:cxn ang="0">
                    <a:pos x="3" y="0"/>
                  </a:cxn>
                  <a:cxn ang="0">
                    <a:pos x="1" y="7"/>
                  </a:cxn>
                  <a:cxn ang="0">
                    <a:pos x="4" y="14"/>
                  </a:cxn>
                  <a:cxn ang="0">
                    <a:pos x="1" y="17"/>
                  </a:cxn>
                  <a:cxn ang="0">
                    <a:pos x="1" y="22"/>
                  </a:cxn>
                </a:cxnLst>
                <a:rect l="0" t="0" r="r" b="b"/>
                <a:pathLst>
                  <a:path w="50" h="36">
                    <a:moveTo>
                      <a:pt x="1" y="22"/>
                    </a:moveTo>
                    <a:cubicBezTo>
                      <a:pt x="1" y="25"/>
                      <a:pt x="4" y="24"/>
                      <a:pt x="4" y="27"/>
                    </a:cubicBezTo>
                    <a:cubicBezTo>
                      <a:pt x="6" y="30"/>
                      <a:pt x="4" y="31"/>
                      <a:pt x="6" y="33"/>
                    </a:cubicBezTo>
                    <a:cubicBezTo>
                      <a:pt x="7" y="34"/>
                      <a:pt x="6" y="31"/>
                      <a:pt x="10" y="33"/>
                    </a:cubicBezTo>
                    <a:cubicBezTo>
                      <a:pt x="13" y="33"/>
                      <a:pt x="15" y="30"/>
                      <a:pt x="16" y="31"/>
                    </a:cubicBezTo>
                    <a:cubicBezTo>
                      <a:pt x="18" y="31"/>
                      <a:pt x="16" y="28"/>
                      <a:pt x="19" y="31"/>
                    </a:cubicBezTo>
                    <a:cubicBezTo>
                      <a:pt x="21" y="34"/>
                      <a:pt x="21" y="30"/>
                      <a:pt x="23" y="33"/>
                    </a:cubicBezTo>
                    <a:cubicBezTo>
                      <a:pt x="24" y="36"/>
                      <a:pt x="26" y="33"/>
                      <a:pt x="29" y="33"/>
                    </a:cubicBezTo>
                    <a:cubicBezTo>
                      <a:pt x="33" y="33"/>
                      <a:pt x="27" y="27"/>
                      <a:pt x="32" y="28"/>
                    </a:cubicBezTo>
                    <a:cubicBezTo>
                      <a:pt x="32" y="27"/>
                      <a:pt x="33" y="28"/>
                      <a:pt x="35" y="27"/>
                    </a:cubicBezTo>
                    <a:cubicBezTo>
                      <a:pt x="35" y="24"/>
                      <a:pt x="36" y="27"/>
                      <a:pt x="38" y="25"/>
                    </a:cubicBezTo>
                    <a:cubicBezTo>
                      <a:pt x="39" y="24"/>
                      <a:pt x="41" y="27"/>
                      <a:pt x="42" y="27"/>
                    </a:cubicBezTo>
                    <a:cubicBezTo>
                      <a:pt x="44" y="27"/>
                      <a:pt x="44" y="25"/>
                      <a:pt x="45" y="25"/>
                    </a:cubicBezTo>
                    <a:cubicBezTo>
                      <a:pt x="45" y="24"/>
                      <a:pt x="42" y="25"/>
                      <a:pt x="44" y="22"/>
                    </a:cubicBezTo>
                    <a:cubicBezTo>
                      <a:pt x="44" y="19"/>
                      <a:pt x="38" y="22"/>
                      <a:pt x="42" y="19"/>
                    </a:cubicBezTo>
                    <a:cubicBezTo>
                      <a:pt x="47" y="16"/>
                      <a:pt x="42" y="16"/>
                      <a:pt x="45" y="11"/>
                    </a:cubicBezTo>
                    <a:cubicBezTo>
                      <a:pt x="47" y="7"/>
                      <a:pt x="50" y="14"/>
                      <a:pt x="50" y="7"/>
                    </a:cubicBezTo>
                    <a:cubicBezTo>
                      <a:pt x="49" y="5"/>
                      <a:pt x="47" y="7"/>
                      <a:pt x="45" y="4"/>
                    </a:cubicBezTo>
                    <a:cubicBezTo>
                      <a:pt x="42" y="0"/>
                      <a:pt x="41" y="5"/>
                      <a:pt x="39" y="2"/>
                    </a:cubicBezTo>
                    <a:cubicBezTo>
                      <a:pt x="38" y="0"/>
                      <a:pt x="32" y="4"/>
                      <a:pt x="29" y="5"/>
                    </a:cubicBezTo>
                    <a:cubicBezTo>
                      <a:pt x="24" y="8"/>
                      <a:pt x="21" y="7"/>
                      <a:pt x="19" y="5"/>
                    </a:cubicBezTo>
                    <a:cubicBezTo>
                      <a:pt x="16" y="5"/>
                      <a:pt x="15" y="8"/>
                      <a:pt x="12" y="5"/>
                    </a:cubicBezTo>
                    <a:cubicBezTo>
                      <a:pt x="7" y="4"/>
                      <a:pt x="7" y="7"/>
                      <a:pt x="4" y="5"/>
                    </a:cubicBezTo>
                    <a:cubicBezTo>
                      <a:pt x="3" y="4"/>
                      <a:pt x="9" y="4"/>
                      <a:pt x="3" y="0"/>
                    </a:cubicBezTo>
                    <a:cubicBezTo>
                      <a:pt x="3" y="4"/>
                      <a:pt x="0" y="2"/>
                      <a:pt x="1" y="7"/>
                    </a:cubicBezTo>
                    <a:cubicBezTo>
                      <a:pt x="3" y="13"/>
                      <a:pt x="7" y="11"/>
                      <a:pt x="4" y="14"/>
                    </a:cubicBezTo>
                    <a:cubicBezTo>
                      <a:pt x="3" y="17"/>
                      <a:pt x="1" y="14"/>
                      <a:pt x="1" y="17"/>
                    </a:cubicBezTo>
                    <a:cubicBezTo>
                      <a:pt x="1" y="19"/>
                      <a:pt x="4" y="21"/>
                      <a:pt x="1" y="22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275" name="Freeform 175"/>
              <p:cNvSpPr>
                <a:spLocks/>
              </p:cNvSpPr>
              <p:nvPr/>
            </p:nvSpPr>
            <p:spPr bwMode="auto">
              <a:xfrm>
                <a:off x="2989" y="2148"/>
                <a:ext cx="68" cy="93"/>
              </a:xfrm>
              <a:custGeom>
                <a:avLst/>
                <a:gdLst/>
                <a:ahLst/>
                <a:cxnLst>
                  <a:cxn ang="0">
                    <a:pos x="11" y="40"/>
                  </a:cxn>
                  <a:cxn ang="0">
                    <a:pos x="12" y="43"/>
                  </a:cxn>
                  <a:cxn ang="0">
                    <a:pos x="14" y="48"/>
                  </a:cxn>
                  <a:cxn ang="0">
                    <a:pos x="17" y="45"/>
                  </a:cxn>
                  <a:cxn ang="0">
                    <a:pos x="23" y="43"/>
                  </a:cxn>
                  <a:cxn ang="0">
                    <a:pos x="29" y="43"/>
                  </a:cxn>
                  <a:cxn ang="0">
                    <a:pos x="29" y="39"/>
                  </a:cxn>
                  <a:cxn ang="0">
                    <a:pos x="32" y="36"/>
                  </a:cxn>
                  <a:cxn ang="0">
                    <a:pos x="29" y="28"/>
                  </a:cxn>
                  <a:cxn ang="0">
                    <a:pos x="31" y="22"/>
                  </a:cxn>
                  <a:cxn ang="0">
                    <a:pos x="29" y="17"/>
                  </a:cxn>
                  <a:cxn ang="0">
                    <a:pos x="26" y="19"/>
                  </a:cxn>
                  <a:cxn ang="0">
                    <a:pos x="21" y="12"/>
                  </a:cxn>
                  <a:cxn ang="0">
                    <a:pos x="15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3"/>
                  </a:cxn>
                  <a:cxn ang="0">
                    <a:pos x="2" y="9"/>
                  </a:cxn>
                  <a:cxn ang="0">
                    <a:pos x="5" y="11"/>
                  </a:cxn>
                  <a:cxn ang="0">
                    <a:pos x="2" y="14"/>
                  </a:cxn>
                  <a:cxn ang="0">
                    <a:pos x="3" y="19"/>
                  </a:cxn>
                  <a:cxn ang="0">
                    <a:pos x="6" y="25"/>
                  </a:cxn>
                  <a:cxn ang="0">
                    <a:pos x="3" y="25"/>
                  </a:cxn>
                  <a:cxn ang="0">
                    <a:pos x="6" y="29"/>
                  </a:cxn>
                  <a:cxn ang="0">
                    <a:pos x="3" y="29"/>
                  </a:cxn>
                  <a:cxn ang="0">
                    <a:pos x="12" y="37"/>
                  </a:cxn>
                  <a:cxn ang="0">
                    <a:pos x="9" y="39"/>
                  </a:cxn>
                  <a:cxn ang="0">
                    <a:pos x="11" y="40"/>
                  </a:cxn>
                </a:cxnLst>
                <a:rect l="0" t="0" r="r" b="b"/>
                <a:pathLst>
                  <a:path w="35" h="48">
                    <a:moveTo>
                      <a:pt x="11" y="40"/>
                    </a:moveTo>
                    <a:cubicBezTo>
                      <a:pt x="12" y="42"/>
                      <a:pt x="11" y="43"/>
                      <a:pt x="12" y="43"/>
                    </a:cubicBezTo>
                    <a:cubicBezTo>
                      <a:pt x="15" y="45"/>
                      <a:pt x="14" y="46"/>
                      <a:pt x="14" y="48"/>
                    </a:cubicBezTo>
                    <a:cubicBezTo>
                      <a:pt x="17" y="48"/>
                      <a:pt x="14" y="46"/>
                      <a:pt x="17" y="45"/>
                    </a:cubicBezTo>
                    <a:cubicBezTo>
                      <a:pt x="21" y="45"/>
                      <a:pt x="20" y="43"/>
                      <a:pt x="23" y="43"/>
                    </a:cubicBezTo>
                    <a:cubicBezTo>
                      <a:pt x="26" y="45"/>
                      <a:pt x="26" y="42"/>
                      <a:pt x="29" y="43"/>
                    </a:cubicBezTo>
                    <a:cubicBezTo>
                      <a:pt x="32" y="42"/>
                      <a:pt x="29" y="40"/>
                      <a:pt x="29" y="39"/>
                    </a:cubicBezTo>
                    <a:cubicBezTo>
                      <a:pt x="29" y="36"/>
                      <a:pt x="31" y="39"/>
                      <a:pt x="32" y="36"/>
                    </a:cubicBezTo>
                    <a:cubicBezTo>
                      <a:pt x="35" y="32"/>
                      <a:pt x="31" y="34"/>
                      <a:pt x="29" y="28"/>
                    </a:cubicBezTo>
                    <a:cubicBezTo>
                      <a:pt x="28" y="23"/>
                      <a:pt x="31" y="25"/>
                      <a:pt x="31" y="22"/>
                    </a:cubicBezTo>
                    <a:cubicBezTo>
                      <a:pt x="26" y="17"/>
                      <a:pt x="35" y="20"/>
                      <a:pt x="29" y="17"/>
                    </a:cubicBezTo>
                    <a:cubicBezTo>
                      <a:pt x="28" y="15"/>
                      <a:pt x="29" y="19"/>
                      <a:pt x="26" y="19"/>
                    </a:cubicBezTo>
                    <a:cubicBezTo>
                      <a:pt x="21" y="17"/>
                      <a:pt x="20" y="14"/>
                      <a:pt x="21" y="12"/>
                    </a:cubicBezTo>
                    <a:cubicBezTo>
                      <a:pt x="23" y="9"/>
                      <a:pt x="15" y="11"/>
                      <a:pt x="15" y="6"/>
                    </a:cubicBezTo>
                    <a:cubicBezTo>
                      <a:pt x="17" y="3"/>
                      <a:pt x="14" y="3"/>
                      <a:pt x="12" y="0"/>
                    </a:cubicBezTo>
                    <a:cubicBezTo>
                      <a:pt x="9" y="0"/>
                      <a:pt x="8" y="0"/>
                      <a:pt x="6" y="0"/>
                    </a:cubicBezTo>
                    <a:cubicBezTo>
                      <a:pt x="5" y="0"/>
                      <a:pt x="5" y="1"/>
                      <a:pt x="0" y="3"/>
                    </a:cubicBezTo>
                    <a:cubicBezTo>
                      <a:pt x="2" y="5"/>
                      <a:pt x="2" y="8"/>
                      <a:pt x="2" y="9"/>
                    </a:cubicBezTo>
                    <a:cubicBezTo>
                      <a:pt x="5" y="11"/>
                      <a:pt x="6" y="9"/>
                      <a:pt x="5" y="11"/>
                    </a:cubicBezTo>
                    <a:cubicBezTo>
                      <a:pt x="5" y="12"/>
                      <a:pt x="3" y="11"/>
                      <a:pt x="2" y="14"/>
                    </a:cubicBezTo>
                    <a:cubicBezTo>
                      <a:pt x="6" y="14"/>
                      <a:pt x="5" y="14"/>
                      <a:pt x="3" y="19"/>
                    </a:cubicBezTo>
                    <a:cubicBezTo>
                      <a:pt x="2" y="22"/>
                      <a:pt x="8" y="23"/>
                      <a:pt x="6" y="25"/>
                    </a:cubicBezTo>
                    <a:cubicBezTo>
                      <a:pt x="5" y="26"/>
                      <a:pt x="5" y="23"/>
                      <a:pt x="3" y="25"/>
                    </a:cubicBezTo>
                    <a:cubicBezTo>
                      <a:pt x="3" y="25"/>
                      <a:pt x="6" y="28"/>
                      <a:pt x="6" y="29"/>
                    </a:cubicBezTo>
                    <a:cubicBezTo>
                      <a:pt x="5" y="29"/>
                      <a:pt x="5" y="28"/>
                      <a:pt x="3" y="29"/>
                    </a:cubicBezTo>
                    <a:cubicBezTo>
                      <a:pt x="6" y="34"/>
                      <a:pt x="12" y="36"/>
                      <a:pt x="12" y="37"/>
                    </a:cubicBezTo>
                    <a:cubicBezTo>
                      <a:pt x="12" y="39"/>
                      <a:pt x="8" y="39"/>
                      <a:pt x="9" y="39"/>
                    </a:cubicBezTo>
                    <a:cubicBezTo>
                      <a:pt x="11" y="40"/>
                      <a:pt x="9" y="40"/>
                      <a:pt x="11" y="40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276" name="Freeform 176"/>
              <p:cNvSpPr>
                <a:spLocks/>
              </p:cNvSpPr>
              <p:nvPr/>
            </p:nvSpPr>
            <p:spPr bwMode="auto">
              <a:xfrm>
                <a:off x="3015" y="2230"/>
                <a:ext cx="40" cy="35"/>
              </a:xfrm>
              <a:custGeom>
                <a:avLst/>
                <a:gdLst/>
                <a:ahLst/>
                <a:cxnLst>
                  <a:cxn ang="0">
                    <a:pos x="1" y="6"/>
                  </a:cxn>
                  <a:cxn ang="0">
                    <a:pos x="1" y="9"/>
                  </a:cxn>
                  <a:cxn ang="0">
                    <a:pos x="1" y="12"/>
                  </a:cxn>
                  <a:cxn ang="0">
                    <a:pos x="4" y="17"/>
                  </a:cxn>
                  <a:cxn ang="0">
                    <a:pos x="4" y="18"/>
                  </a:cxn>
                  <a:cxn ang="0">
                    <a:pos x="15" y="14"/>
                  </a:cxn>
                  <a:cxn ang="0">
                    <a:pos x="21" y="12"/>
                  </a:cxn>
                  <a:cxn ang="0">
                    <a:pos x="19" y="6"/>
                  </a:cxn>
                  <a:cxn ang="0">
                    <a:pos x="16" y="2"/>
                  </a:cxn>
                  <a:cxn ang="0">
                    <a:pos x="10" y="2"/>
                  </a:cxn>
                  <a:cxn ang="0">
                    <a:pos x="4" y="3"/>
                  </a:cxn>
                  <a:cxn ang="0">
                    <a:pos x="1" y="6"/>
                  </a:cxn>
                </a:cxnLst>
                <a:rect l="0" t="0" r="r" b="b"/>
                <a:pathLst>
                  <a:path w="21" h="18">
                    <a:moveTo>
                      <a:pt x="1" y="6"/>
                    </a:moveTo>
                    <a:cubicBezTo>
                      <a:pt x="1" y="9"/>
                      <a:pt x="1" y="9"/>
                      <a:pt x="1" y="9"/>
                    </a:cubicBezTo>
                    <a:cubicBezTo>
                      <a:pt x="0" y="11"/>
                      <a:pt x="1" y="11"/>
                      <a:pt x="1" y="12"/>
                    </a:cubicBezTo>
                    <a:cubicBezTo>
                      <a:pt x="1" y="14"/>
                      <a:pt x="3" y="17"/>
                      <a:pt x="4" y="17"/>
                    </a:cubicBezTo>
                    <a:cubicBezTo>
                      <a:pt x="4" y="15"/>
                      <a:pt x="4" y="17"/>
                      <a:pt x="4" y="18"/>
                    </a:cubicBezTo>
                    <a:cubicBezTo>
                      <a:pt x="16" y="17"/>
                      <a:pt x="10" y="12"/>
                      <a:pt x="15" y="14"/>
                    </a:cubicBezTo>
                    <a:cubicBezTo>
                      <a:pt x="19" y="17"/>
                      <a:pt x="18" y="12"/>
                      <a:pt x="21" y="12"/>
                    </a:cubicBezTo>
                    <a:cubicBezTo>
                      <a:pt x="19" y="11"/>
                      <a:pt x="21" y="9"/>
                      <a:pt x="19" y="6"/>
                    </a:cubicBezTo>
                    <a:cubicBezTo>
                      <a:pt x="19" y="3"/>
                      <a:pt x="16" y="5"/>
                      <a:pt x="16" y="2"/>
                    </a:cubicBezTo>
                    <a:cubicBezTo>
                      <a:pt x="13" y="0"/>
                      <a:pt x="13" y="3"/>
                      <a:pt x="10" y="2"/>
                    </a:cubicBezTo>
                    <a:cubicBezTo>
                      <a:pt x="7" y="2"/>
                      <a:pt x="9" y="3"/>
                      <a:pt x="4" y="3"/>
                    </a:cubicBezTo>
                    <a:cubicBezTo>
                      <a:pt x="1" y="5"/>
                      <a:pt x="4" y="6"/>
                      <a:pt x="1" y="6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277" name="Freeform 177"/>
              <p:cNvSpPr>
                <a:spLocks/>
              </p:cNvSpPr>
              <p:nvPr/>
            </p:nvSpPr>
            <p:spPr bwMode="auto">
              <a:xfrm>
                <a:off x="2997" y="2220"/>
                <a:ext cx="27" cy="70"/>
              </a:xfrm>
              <a:custGeom>
                <a:avLst/>
                <a:gdLst/>
                <a:ahLst/>
                <a:cxnLst>
                  <a:cxn ang="0">
                    <a:pos x="1" y="11"/>
                  </a:cxn>
                  <a:cxn ang="0">
                    <a:pos x="1" y="21"/>
                  </a:cxn>
                  <a:cxn ang="0">
                    <a:pos x="1" y="27"/>
                  </a:cxn>
                  <a:cxn ang="0">
                    <a:pos x="3" y="30"/>
                  </a:cxn>
                  <a:cxn ang="0">
                    <a:pos x="7" y="36"/>
                  </a:cxn>
                  <a:cxn ang="0">
                    <a:pos x="8" y="34"/>
                  </a:cxn>
                  <a:cxn ang="0">
                    <a:pos x="8" y="33"/>
                  </a:cxn>
                  <a:cxn ang="0">
                    <a:pos x="11" y="30"/>
                  </a:cxn>
                  <a:cxn ang="0">
                    <a:pos x="14" y="27"/>
                  </a:cxn>
                  <a:cxn ang="0">
                    <a:pos x="13" y="24"/>
                  </a:cxn>
                  <a:cxn ang="0">
                    <a:pos x="13" y="22"/>
                  </a:cxn>
                  <a:cxn ang="0">
                    <a:pos x="10" y="17"/>
                  </a:cxn>
                  <a:cxn ang="0">
                    <a:pos x="10" y="14"/>
                  </a:cxn>
                  <a:cxn ang="0">
                    <a:pos x="10" y="11"/>
                  </a:cxn>
                  <a:cxn ang="0">
                    <a:pos x="8" y="7"/>
                  </a:cxn>
                  <a:cxn ang="0">
                    <a:pos x="7" y="4"/>
                  </a:cxn>
                  <a:cxn ang="0">
                    <a:pos x="4" y="4"/>
                  </a:cxn>
                  <a:cxn ang="0">
                    <a:pos x="1" y="7"/>
                  </a:cxn>
                  <a:cxn ang="0">
                    <a:pos x="1" y="11"/>
                  </a:cxn>
                </a:cxnLst>
                <a:rect l="0" t="0" r="r" b="b"/>
                <a:pathLst>
                  <a:path w="14" h="36">
                    <a:moveTo>
                      <a:pt x="1" y="11"/>
                    </a:moveTo>
                    <a:cubicBezTo>
                      <a:pt x="4" y="11"/>
                      <a:pt x="1" y="21"/>
                      <a:pt x="1" y="21"/>
                    </a:cubicBezTo>
                    <a:cubicBezTo>
                      <a:pt x="3" y="22"/>
                      <a:pt x="0" y="22"/>
                      <a:pt x="1" y="27"/>
                    </a:cubicBezTo>
                    <a:cubicBezTo>
                      <a:pt x="3" y="30"/>
                      <a:pt x="0" y="27"/>
                      <a:pt x="3" y="30"/>
                    </a:cubicBezTo>
                    <a:cubicBezTo>
                      <a:pt x="7" y="33"/>
                      <a:pt x="4" y="34"/>
                      <a:pt x="7" y="36"/>
                    </a:cubicBezTo>
                    <a:cubicBezTo>
                      <a:pt x="7" y="36"/>
                      <a:pt x="8" y="36"/>
                      <a:pt x="8" y="34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8" y="31"/>
                      <a:pt x="11" y="33"/>
                      <a:pt x="11" y="30"/>
                    </a:cubicBezTo>
                    <a:cubicBezTo>
                      <a:pt x="11" y="25"/>
                      <a:pt x="13" y="28"/>
                      <a:pt x="14" y="27"/>
                    </a:cubicBezTo>
                    <a:cubicBezTo>
                      <a:pt x="14" y="24"/>
                      <a:pt x="13" y="24"/>
                      <a:pt x="13" y="24"/>
                    </a:cubicBezTo>
                    <a:cubicBezTo>
                      <a:pt x="13" y="22"/>
                      <a:pt x="13" y="21"/>
                      <a:pt x="13" y="22"/>
                    </a:cubicBezTo>
                    <a:cubicBezTo>
                      <a:pt x="11" y="22"/>
                      <a:pt x="10" y="19"/>
                      <a:pt x="10" y="17"/>
                    </a:cubicBezTo>
                    <a:cubicBezTo>
                      <a:pt x="10" y="16"/>
                      <a:pt x="8" y="16"/>
                      <a:pt x="10" y="14"/>
                    </a:cubicBezTo>
                    <a:cubicBezTo>
                      <a:pt x="10" y="14"/>
                      <a:pt x="10" y="14"/>
                      <a:pt x="10" y="11"/>
                    </a:cubicBezTo>
                    <a:cubicBezTo>
                      <a:pt x="10" y="10"/>
                      <a:pt x="11" y="8"/>
                      <a:pt x="8" y="7"/>
                    </a:cubicBezTo>
                    <a:cubicBezTo>
                      <a:pt x="7" y="7"/>
                      <a:pt x="8" y="5"/>
                      <a:pt x="7" y="4"/>
                    </a:cubicBezTo>
                    <a:cubicBezTo>
                      <a:pt x="4" y="5"/>
                      <a:pt x="4" y="5"/>
                      <a:pt x="4" y="4"/>
                    </a:cubicBezTo>
                    <a:cubicBezTo>
                      <a:pt x="4" y="0"/>
                      <a:pt x="3" y="5"/>
                      <a:pt x="1" y="7"/>
                    </a:cubicBezTo>
                    <a:cubicBezTo>
                      <a:pt x="0" y="10"/>
                      <a:pt x="3" y="8"/>
                      <a:pt x="1" y="11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278" name="Freeform 178"/>
              <p:cNvSpPr>
                <a:spLocks/>
              </p:cNvSpPr>
              <p:nvPr/>
            </p:nvSpPr>
            <p:spPr bwMode="auto">
              <a:xfrm>
                <a:off x="2949" y="2090"/>
                <a:ext cx="103" cy="66"/>
              </a:xfrm>
              <a:custGeom>
                <a:avLst/>
                <a:gdLst/>
                <a:ahLst/>
                <a:cxnLst>
                  <a:cxn ang="0">
                    <a:pos x="21" y="33"/>
                  </a:cxn>
                  <a:cxn ang="0">
                    <a:pos x="27" y="30"/>
                  </a:cxn>
                  <a:cxn ang="0">
                    <a:pos x="33" y="30"/>
                  </a:cxn>
                  <a:cxn ang="0">
                    <a:pos x="36" y="30"/>
                  </a:cxn>
                  <a:cxn ang="0">
                    <a:pos x="36" y="28"/>
                  </a:cxn>
                  <a:cxn ang="0">
                    <a:pos x="39" y="28"/>
                  </a:cxn>
                  <a:cxn ang="0">
                    <a:pos x="44" y="22"/>
                  </a:cxn>
                  <a:cxn ang="0">
                    <a:pos x="46" y="17"/>
                  </a:cxn>
                  <a:cxn ang="0">
                    <a:pos x="49" y="11"/>
                  </a:cxn>
                  <a:cxn ang="0">
                    <a:pos x="53" y="8"/>
                  </a:cxn>
                  <a:cxn ang="0">
                    <a:pos x="53" y="8"/>
                  </a:cxn>
                  <a:cxn ang="0">
                    <a:pos x="52" y="7"/>
                  </a:cxn>
                  <a:cxn ang="0">
                    <a:pos x="47" y="4"/>
                  </a:cxn>
                  <a:cxn ang="0">
                    <a:pos x="44" y="4"/>
                  </a:cxn>
                  <a:cxn ang="0">
                    <a:pos x="41" y="2"/>
                  </a:cxn>
                  <a:cxn ang="0">
                    <a:pos x="36" y="2"/>
                  </a:cxn>
                  <a:cxn ang="0">
                    <a:pos x="33" y="5"/>
                  </a:cxn>
                  <a:cxn ang="0">
                    <a:pos x="30" y="7"/>
                  </a:cxn>
                  <a:cxn ang="0">
                    <a:pos x="27" y="7"/>
                  </a:cxn>
                  <a:cxn ang="0">
                    <a:pos x="21" y="8"/>
                  </a:cxn>
                  <a:cxn ang="0">
                    <a:pos x="21" y="10"/>
                  </a:cxn>
                  <a:cxn ang="0">
                    <a:pos x="15" y="11"/>
                  </a:cxn>
                  <a:cxn ang="0">
                    <a:pos x="8" y="8"/>
                  </a:cxn>
                  <a:cxn ang="0">
                    <a:pos x="8" y="11"/>
                  </a:cxn>
                  <a:cxn ang="0">
                    <a:pos x="3" y="11"/>
                  </a:cxn>
                  <a:cxn ang="0">
                    <a:pos x="5" y="14"/>
                  </a:cxn>
                  <a:cxn ang="0">
                    <a:pos x="3" y="16"/>
                  </a:cxn>
                  <a:cxn ang="0">
                    <a:pos x="3" y="19"/>
                  </a:cxn>
                  <a:cxn ang="0">
                    <a:pos x="0" y="20"/>
                  </a:cxn>
                  <a:cxn ang="0">
                    <a:pos x="3" y="25"/>
                  </a:cxn>
                  <a:cxn ang="0">
                    <a:pos x="11" y="31"/>
                  </a:cxn>
                  <a:cxn ang="0">
                    <a:pos x="18" y="34"/>
                  </a:cxn>
                  <a:cxn ang="0">
                    <a:pos x="21" y="33"/>
                  </a:cxn>
                </a:cxnLst>
                <a:rect l="0" t="0" r="r" b="b"/>
                <a:pathLst>
                  <a:path w="53" h="34">
                    <a:moveTo>
                      <a:pt x="21" y="33"/>
                    </a:moveTo>
                    <a:cubicBezTo>
                      <a:pt x="26" y="31"/>
                      <a:pt x="26" y="30"/>
                      <a:pt x="27" y="30"/>
                    </a:cubicBezTo>
                    <a:cubicBezTo>
                      <a:pt x="29" y="30"/>
                      <a:pt x="30" y="30"/>
                      <a:pt x="33" y="30"/>
                    </a:cubicBezTo>
                    <a:cubicBezTo>
                      <a:pt x="33" y="30"/>
                      <a:pt x="35" y="30"/>
                      <a:pt x="36" y="30"/>
                    </a:cubicBezTo>
                    <a:cubicBezTo>
                      <a:pt x="38" y="28"/>
                      <a:pt x="36" y="28"/>
                      <a:pt x="36" y="28"/>
                    </a:cubicBezTo>
                    <a:cubicBezTo>
                      <a:pt x="38" y="28"/>
                      <a:pt x="38" y="28"/>
                      <a:pt x="39" y="28"/>
                    </a:cubicBezTo>
                    <a:cubicBezTo>
                      <a:pt x="39" y="28"/>
                      <a:pt x="43" y="24"/>
                      <a:pt x="44" y="22"/>
                    </a:cubicBezTo>
                    <a:cubicBezTo>
                      <a:pt x="44" y="19"/>
                      <a:pt x="43" y="19"/>
                      <a:pt x="46" y="17"/>
                    </a:cubicBezTo>
                    <a:cubicBezTo>
                      <a:pt x="49" y="14"/>
                      <a:pt x="47" y="14"/>
                      <a:pt x="49" y="11"/>
                    </a:cubicBezTo>
                    <a:cubicBezTo>
                      <a:pt x="50" y="10"/>
                      <a:pt x="50" y="13"/>
                      <a:pt x="53" y="8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3" y="8"/>
                      <a:pt x="53" y="7"/>
                      <a:pt x="52" y="7"/>
                    </a:cubicBezTo>
                    <a:cubicBezTo>
                      <a:pt x="50" y="8"/>
                      <a:pt x="52" y="5"/>
                      <a:pt x="47" y="4"/>
                    </a:cubicBezTo>
                    <a:cubicBezTo>
                      <a:pt x="47" y="4"/>
                      <a:pt x="44" y="5"/>
                      <a:pt x="44" y="4"/>
                    </a:cubicBezTo>
                    <a:cubicBezTo>
                      <a:pt x="44" y="4"/>
                      <a:pt x="43" y="0"/>
                      <a:pt x="41" y="2"/>
                    </a:cubicBezTo>
                    <a:cubicBezTo>
                      <a:pt x="39" y="4"/>
                      <a:pt x="38" y="2"/>
                      <a:pt x="36" y="2"/>
                    </a:cubicBezTo>
                    <a:cubicBezTo>
                      <a:pt x="33" y="2"/>
                      <a:pt x="35" y="5"/>
                      <a:pt x="33" y="5"/>
                    </a:cubicBezTo>
                    <a:cubicBezTo>
                      <a:pt x="33" y="5"/>
                      <a:pt x="32" y="7"/>
                      <a:pt x="30" y="7"/>
                    </a:cubicBezTo>
                    <a:cubicBezTo>
                      <a:pt x="29" y="7"/>
                      <a:pt x="27" y="4"/>
                      <a:pt x="27" y="7"/>
                    </a:cubicBezTo>
                    <a:cubicBezTo>
                      <a:pt x="26" y="8"/>
                      <a:pt x="24" y="7"/>
                      <a:pt x="21" y="8"/>
                    </a:cubicBezTo>
                    <a:cubicBezTo>
                      <a:pt x="20" y="8"/>
                      <a:pt x="21" y="10"/>
                      <a:pt x="21" y="10"/>
                    </a:cubicBezTo>
                    <a:cubicBezTo>
                      <a:pt x="21" y="11"/>
                      <a:pt x="20" y="11"/>
                      <a:pt x="15" y="11"/>
                    </a:cubicBezTo>
                    <a:cubicBezTo>
                      <a:pt x="12" y="13"/>
                      <a:pt x="11" y="8"/>
                      <a:pt x="8" y="8"/>
                    </a:cubicBezTo>
                    <a:cubicBezTo>
                      <a:pt x="8" y="10"/>
                      <a:pt x="9" y="11"/>
                      <a:pt x="8" y="11"/>
                    </a:cubicBezTo>
                    <a:cubicBezTo>
                      <a:pt x="6" y="11"/>
                      <a:pt x="3" y="11"/>
                      <a:pt x="3" y="11"/>
                    </a:cubicBezTo>
                    <a:cubicBezTo>
                      <a:pt x="3" y="13"/>
                      <a:pt x="5" y="13"/>
                      <a:pt x="5" y="14"/>
                    </a:cubicBezTo>
                    <a:cubicBezTo>
                      <a:pt x="5" y="16"/>
                      <a:pt x="3" y="14"/>
                      <a:pt x="3" y="16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9"/>
                      <a:pt x="2" y="20"/>
                      <a:pt x="0" y="20"/>
                    </a:cubicBezTo>
                    <a:cubicBezTo>
                      <a:pt x="3" y="22"/>
                      <a:pt x="2" y="25"/>
                      <a:pt x="3" y="25"/>
                    </a:cubicBezTo>
                    <a:cubicBezTo>
                      <a:pt x="11" y="30"/>
                      <a:pt x="9" y="31"/>
                      <a:pt x="11" y="31"/>
                    </a:cubicBezTo>
                    <a:cubicBezTo>
                      <a:pt x="12" y="31"/>
                      <a:pt x="15" y="34"/>
                      <a:pt x="18" y="34"/>
                    </a:cubicBezTo>
                    <a:cubicBezTo>
                      <a:pt x="20" y="34"/>
                      <a:pt x="20" y="31"/>
                      <a:pt x="21" y="33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279" name="Freeform 179"/>
              <p:cNvSpPr>
                <a:spLocks/>
              </p:cNvSpPr>
              <p:nvPr/>
            </p:nvSpPr>
            <p:spPr bwMode="auto">
              <a:xfrm>
                <a:off x="2958" y="2065"/>
                <a:ext cx="92" cy="48"/>
              </a:xfrm>
              <a:custGeom>
                <a:avLst/>
                <a:gdLst/>
                <a:ahLst/>
                <a:cxnLst>
                  <a:cxn ang="0">
                    <a:pos x="45" y="8"/>
                  </a:cxn>
                  <a:cxn ang="0">
                    <a:pos x="41" y="5"/>
                  </a:cxn>
                  <a:cxn ang="0">
                    <a:pos x="30" y="4"/>
                  </a:cxn>
                  <a:cxn ang="0">
                    <a:pos x="25" y="7"/>
                  </a:cxn>
                  <a:cxn ang="0">
                    <a:pos x="24" y="5"/>
                  </a:cxn>
                  <a:cxn ang="0">
                    <a:pos x="19" y="4"/>
                  </a:cxn>
                  <a:cxn ang="0">
                    <a:pos x="18" y="4"/>
                  </a:cxn>
                  <a:cxn ang="0">
                    <a:pos x="16" y="4"/>
                  </a:cxn>
                  <a:cxn ang="0">
                    <a:pos x="9" y="10"/>
                  </a:cxn>
                  <a:cxn ang="0">
                    <a:pos x="3" y="13"/>
                  </a:cxn>
                  <a:cxn ang="0">
                    <a:pos x="3" y="21"/>
                  </a:cxn>
                  <a:cxn ang="0">
                    <a:pos x="10" y="24"/>
                  </a:cxn>
                  <a:cxn ang="0">
                    <a:pos x="16" y="22"/>
                  </a:cxn>
                  <a:cxn ang="0">
                    <a:pos x="16" y="21"/>
                  </a:cxn>
                  <a:cxn ang="0">
                    <a:pos x="22" y="19"/>
                  </a:cxn>
                  <a:cxn ang="0">
                    <a:pos x="25" y="19"/>
                  </a:cxn>
                  <a:cxn ang="0">
                    <a:pos x="28" y="18"/>
                  </a:cxn>
                  <a:cxn ang="0">
                    <a:pos x="31" y="14"/>
                  </a:cxn>
                  <a:cxn ang="0">
                    <a:pos x="36" y="14"/>
                  </a:cxn>
                  <a:cxn ang="0">
                    <a:pos x="39" y="16"/>
                  </a:cxn>
                  <a:cxn ang="0">
                    <a:pos x="42" y="16"/>
                  </a:cxn>
                  <a:cxn ang="0">
                    <a:pos x="45" y="11"/>
                  </a:cxn>
                  <a:cxn ang="0">
                    <a:pos x="45" y="8"/>
                  </a:cxn>
                </a:cxnLst>
                <a:rect l="0" t="0" r="r" b="b"/>
                <a:pathLst>
                  <a:path w="47" h="25">
                    <a:moveTo>
                      <a:pt x="45" y="8"/>
                    </a:moveTo>
                    <a:cubicBezTo>
                      <a:pt x="41" y="7"/>
                      <a:pt x="42" y="5"/>
                      <a:pt x="41" y="5"/>
                    </a:cubicBezTo>
                    <a:cubicBezTo>
                      <a:pt x="36" y="4"/>
                      <a:pt x="31" y="4"/>
                      <a:pt x="30" y="4"/>
                    </a:cubicBezTo>
                    <a:cubicBezTo>
                      <a:pt x="27" y="4"/>
                      <a:pt x="27" y="8"/>
                      <a:pt x="25" y="7"/>
                    </a:cubicBezTo>
                    <a:cubicBezTo>
                      <a:pt x="25" y="7"/>
                      <a:pt x="24" y="7"/>
                      <a:pt x="24" y="5"/>
                    </a:cubicBezTo>
                    <a:cubicBezTo>
                      <a:pt x="25" y="2"/>
                      <a:pt x="21" y="0"/>
                      <a:pt x="19" y="4"/>
                    </a:cubicBezTo>
                    <a:cubicBezTo>
                      <a:pt x="19" y="5"/>
                      <a:pt x="18" y="5"/>
                      <a:pt x="18" y="4"/>
                    </a:cubicBezTo>
                    <a:cubicBezTo>
                      <a:pt x="18" y="4"/>
                      <a:pt x="18" y="4"/>
                      <a:pt x="16" y="4"/>
                    </a:cubicBezTo>
                    <a:cubicBezTo>
                      <a:pt x="9" y="7"/>
                      <a:pt x="13" y="8"/>
                      <a:pt x="9" y="10"/>
                    </a:cubicBezTo>
                    <a:cubicBezTo>
                      <a:pt x="6" y="11"/>
                      <a:pt x="4" y="8"/>
                      <a:pt x="3" y="13"/>
                    </a:cubicBezTo>
                    <a:cubicBezTo>
                      <a:pt x="1" y="16"/>
                      <a:pt x="0" y="16"/>
                      <a:pt x="3" y="21"/>
                    </a:cubicBezTo>
                    <a:cubicBezTo>
                      <a:pt x="6" y="21"/>
                      <a:pt x="7" y="25"/>
                      <a:pt x="10" y="24"/>
                    </a:cubicBezTo>
                    <a:cubicBezTo>
                      <a:pt x="15" y="24"/>
                      <a:pt x="16" y="24"/>
                      <a:pt x="16" y="22"/>
                    </a:cubicBezTo>
                    <a:cubicBezTo>
                      <a:pt x="16" y="22"/>
                      <a:pt x="15" y="21"/>
                      <a:pt x="16" y="21"/>
                    </a:cubicBezTo>
                    <a:cubicBezTo>
                      <a:pt x="19" y="19"/>
                      <a:pt x="21" y="21"/>
                      <a:pt x="22" y="19"/>
                    </a:cubicBezTo>
                    <a:cubicBezTo>
                      <a:pt x="22" y="16"/>
                      <a:pt x="24" y="19"/>
                      <a:pt x="25" y="19"/>
                    </a:cubicBezTo>
                    <a:cubicBezTo>
                      <a:pt x="27" y="19"/>
                      <a:pt x="28" y="18"/>
                      <a:pt x="28" y="18"/>
                    </a:cubicBezTo>
                    <a:cubicBezTo>
                      <a:pt x="30" y="18"/>
                      <a:pt x="28" y="14"/>
                      <a:pt x="31" y="14"/>
                    </a:cubicBezTo>
                    <a:cubicBezTo>
                      <a:pt x="33" y="14"/>
                      <a:pt x="34" y="16"/>
                      <a:pt x="36" y="14"/>
                    </a:cubicBezTo>
                    <a:cubicBezTo>
                      <a:pt x="38" y="13"/>
                      <a:pt x="39" y="16"/>
                      <a:pt x="39" y="16"/>
                    </a:cubicBezTo>
                    <a:cubicBezTo>
                      <a:pt x="39" y="18"/>
                      <a:pt x="42" y="16"/>
                      <a:pt x="42" y="16"/>
                    </a:cubicBezTo>
                    <a:cubicBezTo>
                      <a:pt x="44" y="11"/>
                      <a:pt x="45" y="13"/>
                      <a:pt x="45" y="11"/>
                    </a:cubicBezTo>
                    <a:cubicBezTo>
                      <a:pt x="45" y="10"/>
                      <a:pt x="47" y="10"/>
                      <a:pt x="45" y="8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280" name="Freeform 180"/>
              <p:cNvSpPr>
                <a:spLocks/>
              </p:cNvSpPr>
              <p:nvPr/>
            </p:nvSpPr>
            <p:spPr bwMode="auto">
              <a:xfrm>
                <a:off x="2908" y="2129"/>
                <a:ext cx="47" cy="37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4" y="5"/>
                  </a:cxn>
                  <a:cxn ang="0">
                    <a:pos x="23" y="5"/>
                  </a:cxn>
                  <a:cxn ang="0">
                    <a:pos x="23" y="7"/>
                  </a:cxn>
                  <a:cxn ang="0">
                    <a:pos x="17" y="10"/>
                  </a:cxn>
                  <a:cxn ang="0">
                    <a:pos x="18" y="13"/>
                  </a:cxn>
                  <a:cxn ang="0">
                    <a:pos x="15" y="17"/>
                  </a:cxn>
                  <a:cxn ang="0">
                    <a:pos x="12" y="17"/>
                  </a:cxn>
                  <a:cxn ang="0">
                    <a:pos x="9" y="16"/>
                  </a:cxn>
                  <a:cxn ang="0">
                    <a:pos x="1" y="17"/>
                  </a:cxn>
                  <a:cxn ang="0">
                    <a:pos x="1" y="16"/>
                  </a:cxn>
                  <a:cxn ang="0">
                    <a:pos x="1" y="13"/>
                  </a:cxn>
                  <a:cxn ang="0">
                    <a:pos x="1" y="10"/>
                  </a:cxn>
                  <a:cxn ang="0">
                    <a:pos x="0" y="8"/>
                  </a:cxn>
                  <a:cxn ang="0">
                    <a:pos x="1" y="5"/>
                  </a:cxn>
                  <a:cxn ang="0">
                    <a:pos x="7" y="7"/>
                  </a:cxn>
                  <a:cxn ang="0">
                    <a:pos x="10" y="7"/>
                  </a:cxn>
                  <a:cxn ang="0">
                    <a:pos x="15" y="3"/>
                  </a:cxn>
                  <a:cxn ang="0">
                    <a:pos x="18" y="3"/>
                  </a:cxn>
                  <a:cxn ang="0">
                    <a:pos x="21" y="2"/>
                  </a:cxn>
                  <a:cxn ang="0">
                    <a:pos x="21" y="0"/>
                  </a:cxn>
                </a:cxnLst>
                <a:rect l="0" t="0" r="r" b="b"/>
                <a:pathLst>
                  <a:path w="24" h="19">
                    <a:moveTo>
                      <a:pt x="21" y="0"/>
                    </a:moveTo>
                    <a:cubicBezTo>
                      <a:pt x="24" y="2"/>
                      <a:pt x="23" y="5"/>
                      <a:pt x="24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1" y="5"/>
                      <a:pt x="23" y="7"/>
                      <a:pt x="23" y="7"/>
                    </a:cubicBezTo>
                    <a:cubicBezTo>
                      <a:pt x="21" y="8"/>
                      <a:pt x="18" y="8"/>
                      <a:pt x="17" y="10"/>
                    </a:cubicBezTo>
                    <a:cubicBezTo>
                      <a:pt x="17" y="10"/>
                      <a:pt x="18" y="11"/>
                      <a:pt x="18" y="13"/>
                    </a:cubicBezTo>
                    <a:cubicBezTo>
                      <a:pt x="18" y="14"/>
                      <a:pt x="15" y="14"/>
                      <a:pt x="15" y="17"/>
                    </a:cubicBezTo>
                    <a:cubicBezTo>
                      <a:pt x="15" y="19"/>
                      <a:pt x="13" y="17"/>
                      <a:pt x="12" y="17"/>
                    </a:cubicBezTo>
                    <a:cubicBezTo>
                      <a:pt x="10" y="16"/>
                      <a:pt x="12" y="19"/>
                      <a:pt x="9" y="16"/>
                    </a:cubicBezTo>
                    <a:cubicBezTo>
                      <a:pt x="7" y="14"/>
                      <a:pt x="10" y="17"/>
                      <a:pt x="1" y="17"/>
                    </a:cubicBezTo>
                    <a:cubicBezTo>
                      <a:pt x="1" y="16"/>
                      <a:pt x="1" y="17"/>
                      <a:pt x="1" y="16"/>
                    </a:cubicBezTo>
                    <a:cubicBezTo>
                      <a:pt x="4" y="16"/>
                      <a:pt x="3" y="14"/>
                      <a:pt x="1" y="13"/>
                    </a:cubicBezTo>
                    <a:cubicBezTo>
                      <a:pt x="0" y="13"/>
                      <a:pt x="0" y="11"/>
                      <a:pt x="1" y="10"/>
                    </a:cubicBezTo>
                    <a:cubicBezTo>
                      <a:pt x="3" y="8"/>
                      <a:pt x="0" y="10"/>
                      <a:pt x="0" y="8"/>
                    </a:cubicBezTo>
                    <a:cubicBezTo>
                      <a:pt x="0" y="7"/>
                      <a:pt x="1" y="7"/>
                      <a:pt x="1" y="5"/>
                    </a:cubicBezTo>
                    <a:cubicBezTo>
                      <a:pt x="6" y="5"/>
                      <a:pt x="4" y="7"/>
                      <a:pt x="7" y="7"/>
                    </a:cubicBezTo>
                    <a:cubicBezTo>
                      <a:pt x="9" y="5"/>
                      <a:pt x="7" y="8"/>
                      <a:pt x="10" y="7"/>
                    </a:cubicBezTo>
                    <a:cubicBezTo>
                      <a:pt x="12" y="3"/>
                      <a:pt x="12" y="3"/>
                      <a:pt x="15" y="3"/>
                    </a:cubicBezTo>
                    <a:cubicBezTo>
                      <a:pt x="18" y="5"/>
                      <a:pt x="17" y="3"/>
                      <a:pt x="18" y="3"/>
                    </a:cubicBezTo>
                    <a:cubicBezTo>
                      <a:pt x="21" y="3"/>
                      <a:pt x="21" y="3"/>
                      <a:pt x="21" y="2"/>
                    </a:cubicBezTo>
                    <a:cubicBezTo>
                      <a:pt x="20" y="0"/>
                      <a:pt x="21" y="2"/>
                      <a:pt x="21" y="0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281" name="Freeform 181"/>
              <p:cNvSpPr>
                <a:spLocks/>
              </p:cNvSpPr>
              <p:nvPr/>
            </p:nvSpPr>
            <p:spPr bwMode="auto">
              <a:xfrm>
                <a:off x="2908" y="2138"/>
                <a:ext cx="95" cy="94"/>
              </a:xfrm>
              <a:custGeom>
                <a:avLst/>
                <a:gdLst/>
                <a:ahLst/>
                <a:cxnLst>
                  <a:cxn ang="0">
                    <a:pos x="44" y="19"/>
                  </a:cxn>
                  <a:cxn ang="0">
                    <a:pos x="41" y="17"/>
                  </a:cxn>
                  <a:cxn ang="0">
                    <a:pos x="36" y="17"/>
                  </a:cxn>
                  <a:cxn ang="0">
                    <a:pos x="30" y="16"/>
                  </a:cxn>
                  <a:cxn ang="0">
                    <a:pos x="24" y="16"/>
                  </a:cxn>
                  <a:cxn ang="0">
                    <a:pos x="21" y="17"/>
                  </a:cxn>
                  <a:cxn ang="0">
                    <a:pos x="20" y="21"/>
                  </a:cxn>
                  <a:cxn ang="0">
                    <a:pos x="21" y="25"/>
                  </a:cxn>
                  <a:cxn ang="0">
                    <a:pos x="21" y="27"/>
                  </a:cxn>
                  <a:cxn ang="0">
                    <a:pos x="29" y="35"/>
                  </a:cxn>
                  <a:cxn ang="0">
                    <a:pos x="32" y="38"/>
                  </a:cxn>
                  <a:cxn ang="0">
                    <a:pos x="33" y="41"/>
                  </a:cxn>
                  <a:cxn ang="0">
                    <a:pos x="35" y="42"/>
                  </a:cxn>
                  <a:cxn ang="0">
                    <a:pos x="39" y="45"/>
                  </a:cxn>
                  <a:cxn ang="0">
                    <a:pos x="42" y="48"/>
                  </a:cxn>
                  <a:cxn ang="0">
                    <a:pos x="39" y="47"/>
                  </a:cxn>
                  <a:cxn ang="0">
                    <a:pos x="33" y="44"/>
                  </a:cxn>
                  <a:cxn ang="0">
                    <a:pos x="32" y="41"/>
                  </a:cxn>
                  <a:cxn ang="0">
                    <a:pos x="23" y="35"/>
                  </a:cxn>
                  <a:cxn ang="0">
                    <a:pos x="17" y="30"/>
                  </a:cxn>
                  <a:cxn ang="0">
                    <a:pos x="13" y="24"/>
                  </a:cxn>
                  <a:cxn ang="0">
                    <a:pos x="9" y="14"/>
                  </a:cxn>
                  <a:cxn ang="0">
                    <a:pos x="4" y="21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9" y="11"/>
                  </a:cxn>
                  <a:cxn ang="0">
                    <a:pos x="12" y="13"/>
                  </a:cxn>
                  <a:cxn ang="0">
                    <a:pos x="15" y="13"/>
                  </a:cxn>
                  <a:cxn ang="0">
                    <a:pos x="18" y="8"/>
                  </a:cxn>
                  <a:cxn ang="0">
                    <a:pos x="17" y="5"/>
                  </a:cxn>
                  <a:cxn ang="0">
                    <a:pos x="23" y="2"/>
                  </a:cxn>
                  <a:cxn ang="0">
                    <a:pos x="23" y="0"/>
                  </a:cxn>
                  <a:cxn ang="0">
                    <a:pos x="24" y="0"/>
                  </a:cxn>
                  <a:cxn ang="0">
                    <a:pos x="32" y="7"/>
                  </a:cxn>
                  <a:cxn ang="0">
                    <a:pos x="39" y="10"/>
                  </a:cxn>
                  <a:cxn ang="0">
                    <a:pos x="42" y="8"/>
                  </a:cxn>
                  <a:cxn ang="0">
                    <a:pos x="44" y="14"/>
                  </a:cxn>
                  <a:cxn ang="0">
                    <a:pos x="47" y="16"/>
                  </a:cxn>
                  <a:cxn ang="0">
                    <a:pos x="44" y="19"/>
                  </a:cxn>
                </a:cxnLst>
                <a:rect l="0" t="0" r="r" b="b"/>
                <a:pathLst>
                  <a:path w="49" h="48">
                    <a:moveTo>
                      <a:pt x="44" y="19"/>
                    </a:moveTo>
                    <a:cubicBezTo>
                      <a:pt x="41" y="21"/>
                      <a:pt x="42" y="16"/>
                      <a:pt x="41" y="17"/>
                    </a:cubicBezTo>
                    <a:cubicBezTo>
                      <a:pt x="39" y="17"/>
                      <a:pt x="38" y="16"/>
                      <a:pt x="36" y="17"/>
                    </a:cubicBezTo>
                    <a:cubicBezTo>
                      <a:pt x="33" y="19"/>
                      <a:pt x="32" y="16"/>
                      <a:pt x="30" y="16"/>
                    </a:cubicBezTo>
                    <a:cubicBezTo>
                      <a:pt x="29" y="17"/>
                      <a:pt x="26" y="14"/>
                      <a:pt x="24" y="16"/>
                    </a:cubicBezTo>
                    <a:cubicBezTo>
                      <a:pt x="23" y="17"/>
                      <a:pt x="23" y="19"/>
                      <a:pt x="21" y="17"/>
                    </a:cubicBezTo>
                    <a:cubicBezTo>
                      <a:pt x="18" y="13"/>
                      <a:pt x="17" y="21"/>
                      <a:pt x="20" y="21"/>
                    </a:cubicBezTo>
                    <a:cubicBezTo>
                      <a:pt x="21" y="22"/>
                      <a:pt x="21" y="24"/>
                      <a:pt x="21" y="25"/>
                    </a:cubicBezTo>
                    <a:cubicBezTo>
                      <a:pt x="23" y="25"/>
                      <a:pt x="20" y="27"/>
                      <a:pt x="21" y="27"/>
                    </a:cubicBezTo>
                    <a:cubicBezTo>
                      <a:pt x="23" y="27"/>
                      <a:pt x="27" y="35"/>
                      <a:pt x="29" y="35"/>
                    </a:cubicBezTo>
                    <a:cubicBezTo>
                      <a:pt x="30" y="36"/>
                      <a:pt x="29" y="38"/>
                      <a:pt x="32" y="38"/>
                    </a:cubicBezTo>
                    <a:cubicBezTo>
                      <a:pt x="33" y="39"/>
                      <a:pt x="33" y="41"/>
                      <a:pt x="33" y="41"/>
                    </a:cubicBezTo>
                    <a:cubicBezTo>
                      <a:pt x="33" y="42"/>
                      <a:pt x="35" y="41"/>
                      <a:pt x="35" y="42"/>
                    </a:cubicBezTo>
                    <a:cubicBezTo>
                      <a:pt x="36" y="44"/>
                      <a:pt x="38" y="45"/>
                      <a:pt x="39" y="45"/>
                    </a:cubicBezTo>
                    <a:cubicBezTo>
                      <a:pt x="39" y="47"/>
                      <a:pt x="44" y="47"/>
                      <a:pt x="42" y="48"/>
                    </a:cubicBezTo>
                    <a:cubicBezTo>
                      <a:pt x="41" y="47"/>
                      <a:pt x="41" y="47"/>
                      <a:pt x="39" y="47"/>
                    </a:cubicBezTo>
                    <a:cubicBezTo>
                      <a:pt x="38" y="48"/>
                      <a:pt x="39" y="45"/>
                      <a:pt x="33" y="44"/>
                    </a:cubicBezTo>
                    <a:cubicBezTo>
                      <a:pt x="27" y="41"/>
                      <a:pt x="27" y="39"/>
                      <a:pt x="32" y="41"/>
                    </a:cubicBezTo>
                    <a:cubicBezTo>
                      <a:pt x="29" y="38"/>
                      <a:pt x="26" y="35"/>
                      <a:pt x="23" y="35"/>
                    </a:cubicBezTo>
                    <a:cubicBezTo>
                      <a:pt x="18" y="36"/>
                      <a:pt x="23" y="35"/>
                      <a:pt x="17" y="30"/>
                    </a:cubicBezTo>
                    <a:cubicBezTo>
                      <a:pt x="10" y="25"/>
                      <a:pt x="17" y="28"/>
                      <a:pt x="13" y="24"/>
                    </a:cubicBezTo>
                    <a:cubicBezTo>
                      <a:pt x="9" y="21"/>
                      <a:pt x="13" y="19"/>
                      <a:pt x="9" y="14"/>
                    </a:cubicBezTo>
                    <a:cubicBezTo>
                      <a:pt x="6" y="13"/>
                      <a:pt x="6" y="17"/>
                      <a:pt x="4" y="21"/>
                    </a:cubicBezTo>
                    <a:cubicBezTo>
                      <a:pt x="4" y="24"/>
                      <a:pt x="0" y="14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0" y="13"/>
                      <a:pt x="7" y="10"/>
                      <a:pt x="9" y="11"/>
                    </a:cubicBezTo>
                    <a:cubicBezTo>
                      <a:pt x="12" y="14"/>
                      <a:pt x="10" y="11"/>
                      <a:pt x="12" y="13"/>
                    </a:cubicBezTo>
                    <a:cubicBezTo>
                      <a:pt x="13" y="13"/>
                      <a:pt x="15" y="14"/>
                      <a:pt x="15" y="13"/>
                    </a:cubicBezTo>
                    <a:cubicBezTo>
                      <a:pt x="15" y="10"/>
                      <a:pt x="18" y="10"/>
                      <a:pt x="18" y="8"/>
                    </a:cubicBezTo>
                    <a:cubicBezTo>
                      <a:pt x="18" y="7"/>
                      <a:pt x="17" y="5"/>
                      <a:pt x="17" y="5"/>
                    </a:cubicBezTo>
                    <a:cubicBezTo>
                      <a:pt x="18" y="4"/>
                      <a:pt x="21" y="4"/>
                      <a:pt x="23" y="2"/>
                    </a:cubicBezTo>
                    <a:cubicBezTo>
                      <a:pt x="23" y="2"/>
                      <a:pt x="21" y="0"/>
                      <a:pt x="2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32" y="5"/>
                      <a:pt x="30" y="7"/>
                      <a:pt x="32" y="7"/>
                    </a:cubicBezTo>
                    <a:cubicBezTo>
                      <a:pt x="33" y="7"/>
                      <a:pt x="36" y="10"/>
                      <a:pt x="39" y="10"/>
                    </a:cubicBezTo>
                    <a:cubicBezTo>
                      <a:pt x="41" y="10"/>
                      <a:pt x="41" y="7"/>
                      <a:pt x="42" y="8"/>
                    </a:cubicBezTo>
                    <a:cubicBezTo>
                      <a:pt x="44" y="10"/>
                      <a:pt x="44" y="13"/>
                      <a:pt x="44" y="14"/>
                    </a:cubicBezTo>
                    <a:cubicBezTo>
                      <a:pt x="47" y="16"/>
                      <a:pt x="49" y="14"/>
                      <a:pt x="47" y="16"/>
                    </a:cubicBezTo>
                    <a:cubicBezTo>
                      <a:pt x="47" y="17"/>
                      <a:pt x="46" y="16"/>
                      <a:pt x="44" y="19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282" name="Freeform 182"/>
              <p:cNvSpPr>
                <a:spLocks/>
              </p:cNvSpPr>
              <p:nvPr/>
            </p:nvSpPr>
            <p:spPr bwMode="auto">
              <a:xfrm>
                <a:off x="2939" y="2162"/>
                <a:ext cx="66" cy="64"/>
              </a:xfrm>
              <a:custGeom>
                <a:avLst/>
                <a:gdLst/>
                <a:ahLst/>
                <a:cxnLst>
                  <a:cxn ang="0">
                    <a:pos x="29" y="22"/>
                  </a:cxn>
                  <a:cxn ang="0">
                    <a:pos x="33" y="22"/>
                  </a:cxn>
                  <a:cxn ang="0">
                    <a:pos x="29" y="18"/>
                  </a:cxn>
                  <a:cxn ang="0">
                    <a:pos x="33" y="18"/>
                  </a:cxn>
                  <a:cxn ang="0">
                    <a:pos x="29" y="11"/>
                  </a:cxn>
                  <a:cxn ang="0">
                    <a:pos x="28" y="7"/>
                  </a:cxn>
                  <a:cxn ang="0">
                    <a:pos x="25" y="5"/>
                  </a:cxn>
                  <a:cxn ang="0">
                    <a:pos x="20" y="5"/>
                  </a:cxn>
                  <a:cxn ang="0">
                    <a:pos x="14" y="4"/>
                  </a:cxn>
                  <a:cxn ang="0">
                    <a:pos x="8" y="4"/>
                  </a:cxn>
                  <a:cxn ang="0">
                    <a:pos x="5" y="5"/>
                  </a:cxn>
                  <a:cxn ang="0">
                    <a:pos x="3" y="8"/>
                  </a:cxn>
                  <a:cxn ang="0">
                    <a:pos x="5" y="13"/>
                  </a:cxn>
                  <a:cxn ang="0">
                    <a:pos x="5" y="15"/>
                  </a:cxn>
                  <a:cxn ang="0">
                    <a:pos x="13" y="22"/>
                  </a:cxn>
                  <a:cxn ang="0">
                    <a:pos x="16" y="26"/>
                  </a:cxn>
                  <a:cxn ang="0">
                    <a:pos x="17" y="29"/>
                  </a:cxn>
                  <a:cxn ang="0">
                    <a:pos x="19" y="30"/>
                  </a:cxn>
                  <a:cxn ang="0">
                    <a:pos x="23" y="33"/>
                  </a:cxn>
                  <a:cxn ang="0">
                    <a:pos x="25" y="29"/>
                  </a:cxn>
                  <a:cxn ang="0">
                    <a:pos x="26" y="26"/>
                  </a:cxn>
                  <a:cxn ang="0">
                    <a:pos x="28" y="26"/>
                  </a:cxn>
                  <a:cxn ang="0">
                    <a:pos x="29" y="22"/>
                  </a:cxn>
                </a:cxnLst>
                <a:rect l="0" t="0" r="r" b="b"/>
                <a:pathLst>
                  <a:path w="34" h="33">
                    <a:moveTo>
                      <a:pt x="29" y="22"/>
                    </a:moveTo>
                    <a:cubicBezTo>
                      <a:pt x="31" y="21"/>
                      <a:pt x="31" y="22"/>
                      <a:pt x="33" y="22"/>
                    </a:cubicBezTo>
                    <a:cubicBezTo>
                      <a:pt x="33" y="21"/>
                      <a:pt x="29" y="18"/>
                      <a:pt x="29" y="18"/>
                    </a:cubicBezTo>
                    <a:cubicBezTo>
                      <a:pt x="31" y="16"/>
                      <a:pt x="31" y="19"/>
                      <a:pt x="33" y="18"/>
                    </a:cubicBezTo>
                    <a:cubicBezTo>
                      <a:pt x="34" y="16"/>
                      <a:pt x="28" y="15"/>
                      <a:pt x="29" y="11"/>
                    </a:cubicBezTo>
                    <a:cubicBezTo>
                      <a:pt x="31" y="7"/>
                      <a:pt x="33" y="7"/>
                      <a:pt x="28" y="7"/>
                    </a:cubicBezTo>
                    <a:cubicBezTo>
                      <a:pt x="25" y="8"/>
                      <a:pt x="26" y="4"/>
                      <a:pt x="25" y="5"/>
                    </a:cubicBezTo>
                    <a:cubicBezTo>
                      <a:pt x="23" y="5"/>
                      <a:pt x="22" y="4"/>
                      <a:pt x="20" y="5"/>
                    </a:cubicBezTo>
                    <a:cubicBezTo>
                      <a:pt x="17" y="7"/>
                      <a:pt x="16" y="4"/>
                      <a:pt x="14" y="4"/>
                    </a:cubicBezTo>
                    <a:cubicBezTo>
                      <a:pt x="13" y="5"/>
                      <a:pt x="9" y="2"/>
                      <a:pt x="8" y="4"/>
                    </a:cubicBezTo>
                    <a:cubicBezTo>
                      <a:pt x="6" y="5"/>
                      <a:pt x="6" y="7"/>
                      <a:pt x="5" y="5"/>
                    </a:cubicBezTo>
                    <a:cubicBezTo>
                      <a:pt x="2" y="0"/>
                      <a:pt x="0" y="8"/>
                      <a:pt x="3" y="8"/>
                    </a:cubicBezTo>
                    <a:cubicBezTo>
                      <a:pt x="5" y="10"/>
                      <a:pt x="5" y="11"/>
                      <a:pt x="5" y="13"/>
                    </a:cubicBezTo>
                    <a:cubicBezTo>
                      <a:pt x="6" y="13"/>
                      <a:pt x="3" y="15"/>
                      <a:pt x="5" y="15"/>
                    </a:cubicBezTo>
                    <a:cubicBezTo>
                      <a:pt x="6" y="15"/>
                      <a:pt x="11" y="22"/>
                      <a:pt x="13" y="22"/>
                    </a:cubicBezTo>
                    <a:cubicBezTo>
                      <a:pt x="14" y="24"/>
                      <a:pt x="13" y="26"/>
                      <a:pt x="16" y="26"/>
                    </a:cubicBezTo>
                    <a:cubicBezTo>
                      <a:pt x="17" y="27"/>
                      <a:pt x="17" y="29"/>
                      <a:pt x="17" y="29"/>
                    </a:cubicBezTo>
                    <a:cubicBezTo>
                      <a:pt x="17" y="30"/>
                      <a:pt x="19" y="29"/>
                      <a:pt x="19" y="30"/>
                    </a:cubicBezTo>
                    <a:cubicBezTo>
                      <a:pt x="20" y="32"/>
                      <a:pt x="22" y="33"/>
                      <a:pt x="23" y="33"/>
                    </a:cubicBezTo>
                    <a:cubicBezTo>
                      <a:pt x="26" y="32"/>
                      <a:pt x="22" y="30"/>
                      <a:pt x="25" y="29"/>
                    </a:cubicBezTo>
                    <a:cubicBezTo>
                      <a:pt x="26" y="27"/>
                      <a:pt x="25" y="26"/>
                      <a:pt x="26" y="26"/>
                    </a:cubicBezTo>
                    <a:cubicBezTo>
                      <a:pt x="28" y="24"/>
                      <a:pt x="28" y="27"/>
                      <a:pt x="28" y="26"/>
                    </a:cubicBezTo>
                    <a:cubicBezTo>
                      <a:pt x="29" y="26"/>
                      <a:pt x="25" y="21"/>
                      <a:pt x="29" y="22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283" name="Freeform 183"/>
              <p:cNvSpPr>
                <a:spLocks/>
              </p:cNvSpPr>
              <p:nvPr/>
            </p:nvSpPr>
            <p:spPr bwMode="auto">
              <a:xfrm>
                <a:off x="2982" y="2202"/>
                <a:ext cx="33" cy="39"/>
              </a:xfrm>
              <a:custGeom>
                <a:avLst/>
                <a:gdLst/>
                <a:ahLst/>
                <a:cxnLst>
                  <a:cxn ang="0">
                    <a:pos x="7" y="1"/>
                  </a:cxn>
                  <a:cxn ang="0">
                    <a:pos x="17" y="9"/>
                  </a:cxn>
                  <a:cxn ang="0">
                    <a:pos x="14" y="11"/>
                  </a:cxn>
                  <a:cxn ang="0">
                    <a:pos x="15" y="12"/>
                  </a:cxn>
                  <a:cxn ang="0">
                    <a:pos x="12" y="12"/>
                  </a:cxn>
                  <a:cxn ang="0">
                    <a:pos x="9" y="15"/>
                  </a:cxn>
                  <a:cxn ang="0">
                    <a:pos x="9" y="20"/>
                  </a:cxn>
                  <a:cxn ang="0">
                    <a:pos x="6" y="17"/>
                  </a:cxn>
                  <a:cxn ang="0">
                    <a:pos x="4" y="15"/>
                  </a:cxn>
                  <a:cxn ang="0">
                    <a:pos x="1" y="12"/>
                  </a:cxn>
                  <a:cxn ang="0">
                    <a:pos x="3" y="8"/>
                  </a:cxn>
                  <a:cxn ang="0">
                    <a:pos x="4" y="5"/>
                  </a:cxn>
                  <a:cxn ang="0">
                    <a:pos x="6" y="5"/>
                  </a:cxn>
                  <a:cxn ang="0">
                    <a:pos x="7" y="1"/>
                  </a:cxn>
                </a:cxnLst>
                <a:rect l="0" t="0" r="r" b="b"/>
                <a:pathLst>
                  <a:path w="17" h="20">
                    <a:moveTo>
                      <a:pt x="7" y="1"/>
                    </a:moveTo>
                    <a:cubicBezTo>
                      <a:pt x="10" y="6"/>
                      <a:pt x="17" y="8"/>
                      <a:pt x="17" y="9"/>
                    </a:cubicBezTo>
                    <a:cubicBezTo>
                      <a:pt x="17" y="11"/>
                      <a:pt x="12" y="11"/>
                      <a:pt x="14" y="11"/>
                    </a:cubicBezTo>
                    <a:cubicBezTo>
                      <a:pt x="15" y="12"/>
                      <a:pt x="14" y="12"/>
                      <a:pt x="15" y="12"/>
                    </a:cubicBezTo>
                    <a:cubicBezTo>
                      <a:pt x="12" y="14"/>
                      <a:pt x="12" y="14"/>
                      <a:pt x="12" y="12"/>
                    </a:cubicBezTo>
                    <a:cubicBezTo>
                      <a:pt x="12" y="9"/>
                      <a:pt x="10" y="14"/>
                      <a:pt x="9" y="15"/>
                    </a:cubicBezTo>
                    <a:cubicBezTo>
                      <a:pt x="7" y="18"/>
                      <a:pt x="10" y="17"/>
                      <a:pt x="9" y="20"/>
                    </a:cubicBezTo>
                    <a:cubicBezTo>
                      <a:pt x="6" y="20"/>
                      <a:pt x="7" y="20"/>
                      <a:pt x="6" y="17"/>
                    </a:cubicBezTo>
                    <a:cubicBezTo>
                      <a:pt x="6" y="15"/>
                      <a:pt x="4" y="15"/>
                      <a:pt x="4" y="15"/>
                    </a:cubicBezTo>
                    <a:cubicBezTo>
                      <a:pt x="6" y="14"/>
                      <a:pt x="1" y="14"/>
                      <a:pt x="1" y="12"/>
                    </a:cubicBezTo>
                    <a:cubicBezTo>
                      <a:pt x="4" y="11"/>
                      <a:pt x="0" y="9"/>
                      <a:pt x="3" y="8"/>
                    </a:cubicBezTo>
                    <a:cubicBezTo>
                      <a:pt x="4" y="6"/>
                      <a:pt x="3" y="5"/>
                      <a:pt x="4" y="5"/>
                    </a:cubicBezTo>
                    <a:cubicBezTo>
                      <a:pt x="6" y="3"/>
                      <a:pt x="6" y="6"/>
                      <a:pt x="6" y="5"/>
                    </a:cubicBezTo>
                    <a:cubicBezTo>
                      <a:pt x="7" y="5"/>
                      <a:pt x="3" y="0"/>
                      <a:pt x="7" y="1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284" name="Freeform 184"/>
              <p:cNvSpPr>
                <a:spLocks noEditPoints="1"/>
              </p:cNvSpPr>
              <p:nvPr/>
            </p:nvSpPr>
            <p:spPr bwMode="auto">
              <a:xfrm>
                <a:off x="2825" y="1873"/>
                <a:ext cx="112" cy="81"/>
              </a:xfrm>
              <a:custGeom>
                <a:avLst/>
                <a:gdLst/>
                <a:ahLst/>
                <a:cxnLst>
                  <a:cxn ang="0">
                    <a:pos x="4" y="33"/>
                  </a:cxn>
                  <a:cxn ang="0">
                    <a:pos x="1" y="30"/>
                  </a:cxn>
                  <a:cxn ang="0">
                    <a:pos x="0" y="19"/>
                  </a:cxn>
                  <a:cxn ang="0">
                    <a:pos x="16" y="3"/>
                  </a:cxn>
                  <a:cxn ang="0">
                    <a:pos x="20" y="5"/>
                  </a:cxn>
                  <a:cxn ang="0">
                    <a:pos x="18" y="11"/>
                  </a:cxn>
                  <a:cxn ang="0">
                    <a:pos x="20" y="17"/>
                  </a:cxn>
                  <a:cxn ang="0">
                    <a:pos x="21" y="21"/>
                  </a:cxn>
                  <a:cxn ang="0">
                    <a:pos x="18" y="19"/>
                  </a:cxn>
                  <a:cxn ang="0">
                    <a:pos x="15" y="25"/>
                  </a:cxn>
                  <a:cxn ang="0">
                    <a:pos x="12" y="30"/>
                  </a:cxn>
                  <a:cxn ang="0">
                    <a:pos x="12" y="35"/>
                  </a:cxn>
                  <a:cxn ang="0">
                    <a:pos x="15" y="38"/>
                  </a:cxn>
                  <a:cxn ang="0">
                    <a:pos x="10" y="38"/>
                  </a:cxn>
                  <a:cxn ang="0">
                    <a:pos x="4" y="38"/>
                  </a:cxn>
                  <a:cxn ang="0">
                    <a:pos x="53" y="31"/>
                  </a:cxn>
                  <a:cxn ang="0">
                    <a:pos x="53" y="31"/>
                  </a:cxn>
                  <a:cxn ang="0">
                    <a:pos x="24" y="7"/>
                  </a:cxn>
                  <a:cxn ang="0">
                    <a:pos x="21" y="30"/>
                  </a:cxn>
                  <a:cxn ang="0">
                    <a:pos x="18" y="28"/>
                  </a:cxn>
                  <a:cxn ang="0">
                    <a:pos x="13" y="30"/>
                  </a:cxn>
                  <a:cxn ang="0">
                    <a:pos x="16" y="33"/>
                  </a:cxn>
                  <a:cxn ang="0">
                    <a:pos x="21" y="35"/>
                  </a:cxn>
                  <a:cxn ang="0">
                    <a:pos x="20" y="27"/>
                  </a:cxn>
                  <a:cxn ang="0">
                    <a:pos x="20" y="27"/>
                  </a:cxn>
                  <a:cxn ang="0">
                    <a:pos x="21" y="36"/>
                  </a:cxn>
                  <a:cxn ang="0">
                    <a:pos x="23" y="35"/>
                  </a:cxn>
                  <a:cxn ang="0">
                    <a:pos x="30" y="39"/>
                  </a:cxn>
                  <a:cxn ang="0">
                    <a:pos x="26" y="36"/>
                  </a:cxn>
                  <a:cxn ang="0">
                    <a:pos x="29" y="41"/>
                  </a:cxn>
                  <a:cxn ang="0">
                    <a:pos x="32" y="38"/>
                  </a:cxn>
                  <a:cxn ang="0">
                    <a:pos x="32" y="35"/>
                  </a:cxn>
                  <a:cxn ang="0">
                    <a:pos x="33" y="31"/>
                  </a:cxn>
                  <a:cxn ang="0">
                    <a:pos x="36" y="24"/>
                  </a:cxn>
                  <a:cxn ang="0">
                    <a:pos x="30" y="24"/>
                  </a:cxn>
                  <a:cxn ang="0">
                    <a:pos x="29" y="25"/>
                  </a:cxn>
                  <a:cxn ang="0">
                    <a:pos x="26" y="24"/>
                  </a:cxn>
                  <a:cxn ang="0">
                    <a:pos x="23" y="27"/>
                  </a:cxn>
                  <a:cxn ang="0">
                    <a:pos x="24" y="31"/>
                  </a:cxn>
                  <a:cxn ang="0">
                    <a:pos x="27" y="33"/>
                  </a:cxn>
                  <a:cxn ang="0">
                    <a:pos x="29" y="35"/>
                  </a:cxn>
                  <a:cxn ang="0">
                    <a:pos x="30" y="38"/>
                  </a:cxn>
                  <a:cxn ang="0">
                    <a:pos x="32" y="39"/>
                  </a:cxn>
                  <a:cxn ang="0">
                    <a:pos x="35" y="36"/>
                  </a:cxn>
                </a:cxnLst>
                <a:rect l="0" t="0" r="r" b="b"/>
                <a:pathLst>
                  <a:path w="58" h="42">
                    <a:moveTo>
                      <a:pt x="3" y="35"/>
                    </a:moveTo>
                    <a:cubicBezTo>
                      <a:pt x="3" y="31"/>
                      <a:pt x="4" y="36"/>
                      <a:pt x="4" y="33"/>
                    </a:cubicBezTo>
                    <a:cubicBezTo>
                      <a:pt x="4" y="30"/>
                      <a:pt x="3" y="31"/>
                      <a:pt x="3" y="30"/>
                    </a:cubicBezTo>
                    <a:cubicBezTo>
                      <a:pt x="1" y="28"/>
                      <a:pt x="3" y="31"/>
                      <a:pt x="1" y="30"/>
                    </a:cubicBezTo>
                    <a:cubicBezTo>
                      <a:pt x="0" y="28"/>
                      <a:pt x="0" y="30"/>
                      <a:pt x="0" y="28"/>
                    </a:cubicBezTo>
                    <a:cubicBezTo>
                      <a:pt x="1" y="25"/>
                      <a:pt x="0" y="24"/>
                      <a:pt x="0" y="19"/>
                    </a:cubicBezTo>
                    <a:cubicBezTo>
                      <a:pt x="1" y="14"/>
                      <a:pt x="1" y="8"/>
                      <a:pt x="7" y="8"/>
                    </a:cubicBezTo>
                    <a:cubicBezTo>
                      <a:pt x="13" y="10"/>
                      <a:pt x="13" y="3"/>
                      <a:pt x="16" y="3"/>
                    </a:cubicBezTo>
                    <a:cubicBezTo>
                      <a:pt x="20" y="3"/>
                      <a:pt x="20" y="0"/>
                      <a:pt x="20" y="0"/>
                    </a:cubicBezTo>
                    <a:cubicBezTo>
                      <a:pt x="21" y="2"/>
                      <a:pt x="18" y="2"/>
                      <a:pt x="20" y="5"/>
                    </a:cubicBezTo>
                    <a:cubicBezTo>
                      <a:pt x="20" y="7"/>
                      <a:pt x="20" y="8"/>
                      <a:pt x="20" y="8"/>
                    </a:cubicBezTo>
                    <a:cubicBezTo>
                      <a:pt x="18" y="10"/>
                      <a:pt x="18" y="10"/>
                      <a:pt x="18" y="11"/>
                    </a:cubicBezTo>
                    <a:cubicBezTo>
                      <a:pt x="16" y="13"/>
                      <a:pt x="20" y="14"/>
                      <a:pt x="18" y="16"/>
                    </a:cubicBezTo>
                    <a:cubicBezTo>
                      <a:pt x="16" y="17"/>
                      <a:pt x="18" y="16"/>
                      <a:pt x="20" y="17"/>
                    </a:cubicBezTo>
                    <a:cubicBezTo>
                      <a:pt x="20" y="17"/>
                      <a:pt x="24" y="16"/>
                      <a:pt x="23" y="19"/>
                    </a:cubicBezTo>
                    <a:cubicBezTo>
                      <a:pt x="23" y="21"/>
                      <a:pt x="21" y="22"/>
                      <a:pt x="21" y="21"/>
                    </a:cubicBezTo>
                    <a:cubicBezTo>
                      <a:pt x="20" y="21"/>
                      <a:pt x="20" y="22"/>
                      <a:pt x="20" y="22"/>
                    </a:cubicBezTo>
                    <a:cubicBezTo>
                      <a:pt x="18" y="21"/>
                      <a:pt x="20" y="19"/>
                      <a:pt x="18" y="19"/>
                    </a:cubicBezTo>
                    <a:cubicBezTo>
                      <a:pt x="16" y="19"/>
                      <a:pt x="18" y="24"/>
                      <a:pt x="16" y="25"/>
                    </a:cubicBezTo>
                    <a:cubicBezTo>
                      <a:pt x="16" y="27"/>
                      <a:pt x="13" y="24"/>
                      <a:pt x="15" y="25"/>
                    </a:cubicBezTo>
                    <a:cubicBezTo>
                      <a:pt x="16" y="27"/>
                      <a:pt x="13" y="27"/>
                      <a:pt x="13" y="28"/>
                    </a:cubicBezTo>
                    <a:cubicBezTo>
                      <a:pt x="15" y="28"/>
                      <a:pt x="10" y="28"/>
                      <a:pt x="12" y="30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3" y="33"/>
                      <a:pt x="10" y="33"/>
                      <a:pt x="12" y="35"/>
                    </a:cubicBezTo>
                    <a:cubicBezTo>
                      <a:pt x="12" y="36"/>
                      <a:pt x="12" y="35"/>
                      <a:pt x="15" y="36"/>
                    </a:cubicBezTo>
                    <a:cubicBezTo>
                      <a:pt x="16" y="38"/>
                      <a:pt x="15" y="38"/>
                      <a:pt x="15" y="38"/>
                    </a:cubicBezTo>
                    <a:cubicBezTo>
                      <a:pt x="13" y="36"/>
                      <a:pt x="13" y="38"/>
                      <a:pt x="13" y="38"/>
                    </a:cubicBezTo>
                    <a:cubicBezTo>
                      <a:pt x="12" y="38"/>
                      <a:pt x="12" y="36"/>
                      <a:pt x="10" y="38"/>
                    </a:cubicBezTo>
                    <a:cubicBezTo>
                      <a:pt x="10" y="38"/>
                      <a:pt x="9" y="38"/>
                      <a:pt x="7" y="38"/>
                    </a:cubicBezTo>
                    <a:cubicBezTo>
                      <a:pt x="6" y="36"/>
                      <a:pt x="6" y="38"/>
                      <a:pt x="4" y="38"/>
                    </a:cubicBezTo>
                    <a:cubicBezTo>
                      <a:pt x="4" y="31"/>
                      <a:pt x="3" y="36"/>
                      <a:pt x="3" y="35"/>
                    </a:cubicBezTo>
                    <a:close/>
                    <a:moveTo>
                      <a:pt x="53" y="31"/>
                    </a:moveTo>
                    <a:cubicBezTo>
                      <a:pt x="55" y="31"/>
                      <a:pt x="58" y="35"/>
                      <a:pt x="56" y="36"/>
                    </a:cubicBezTo>
                    <a:cubicBezTo>
                      <a:pt x="53" y="36"/>
                      <a:pt x="52" y="33"/>
                      <a:pt x="53" y="31"/>
                    </a:cubicBezTo>
                    <a:close/>
                    <a:moveTo>
                      <a:pt x="23" y="7"/>
                    </a:moveTo>
                    <a:cubicBezTo>
                      <a:pt x="23" y="7"/>
                      <a:pt x="26" y="7"/>
                      <a:pt x="24" y="7"/>
                    </a:cubicBezTo>
                    <a:cubicBezTo>
                      <a:pt x="24" y="8"/>
                      <a:pt x="23" y="8"/>
                      <a:pt x="23" y="7"/>
                    </a:cubicBezTo>
                    <a:close/>
                    <a:moveTo>
                      <a:pt x="21" y="30"/>
                    </a:move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30"/>
                      <a:pt x="20" y="30"/>
                      <a:pt x="18" y="28"/>
                    </a:cubicBezTo>
                    <a:cubicBezTo>
                      <a:pt x="18" y="28"/>
                      <a:pt x="15" y="30"/>
                      <a:pt x="13" y="30"/>
                    </a:cubicBezTo>
                    <a:cubicBezTo>
                      <a:pt x="13" y="28"/>
                      <a:pt x="12" y="30"/>
                      <a:pt x="13" y="30"/>
                    </a:cubicBezTo>
                    <a:cubicBezTo>
                      <a:pt x="15" y="31"/>
                      <a:pt x="15" y="31"/>
                      <a:pt x="15" y="33"/>
                    </a:cubicBezTo>
                    <a:cubicBezTo>
                      <a:pt x="15" y="35"/>
                      <a:pt x="15" y="33"/>
                      <a:pt x="16" y="33"/>
                    </a:cubicBezTo>
                    <a:cubicBezTo>
                      <a:pt x="16" y="35"/>
                      <a:pt x="15" y="35"/>
                      <a:pt x="16" y="35"/>
                    </a:cubicBezTo>
                    <a:cubicBezTo>
                      <a:pt x="20" y="35"/>
                      <a:pt x="20" y="36"/>
                      <a:pt x="21" y="35"/>
                    </a:cubicBezTo>
                    <a:cubicBezTo>
                      <a:pt x="23" y="33"/>
                      <a:pt x="21" y="31"/>
                      <a:pt x="21" y="30"/>
                    </a:cubicBezTo>
                    <a:close/>
                    <a:moveTo>
                      <a:pt x="20" y="27"/>
                    </a:moveTo>
                    <a:cubicBezTo>
                      <a:pt x="20" y="25"/>
                      <a:pt x="20" y="24"/>
                      <a:pt x="20" y="24"/>
                    </a:cubicBezTo>
                    <a:cubicBezTo>
                      <a:pt x="21" y="25"/>
                      <a:pt x="20" y="27"/>
                      <a:pt x="20" y="27"/>
                    </a:cubicBezTo>
                    <a:close/>
                    <a:moveTo>
                      <a:pt x="23" y="35"/>
                    </a:moveTo>
                    <a:cubicBezTo>
                      <a:pt x="23" y="35"/>
                      <a:pt x="21" y="35"/>
                      <a:pt x="21" y="36"/>
                    </a:cubicBezTo>
                    <a:cubicBezTo>
                      <a:pt x="21" y="36"/>
                      <a:pt x="20" y="38"/>
                      <a:pt x="20" y="39"/>
                    </a:cubicBezTo>
                    <a:cubicBezTo>
                      <a:pt x="21" y="41"/>
                      <a:pt x="21" y="36"/>
                      <a:pt x="23" y="35"/>
                    </a:cubicBezTo>
                    <a:close/>
                    <a:moveTo>
                      <a:pt x="29" y="41"/>
                    </a:moveTo>
                    <a:cubicBezTo>
                      <a:pt x="30" y="41"/>
                      <a:pt x="30" y="39"/>
                      <a:pt x="30" y="39"/>
                    </a:cubicBezTo>
                    <a:cubicBezTo>
                      <a:pt x="29" y="38"/>
                      <a:pt x="29" y="36"/>
                      <a:pt x="29" y="38"/>
                    </a:cubicBezTo>
                    <a:cubicBezTo>
                      <a:pt x="29" y="38"/>
                      <a:pt x="27" y="38"/>
                      <a:pt x="26" y="36"/>
                    </a:cubicBezTo>
                    <a:cubicBezTo>
                      <a:pt x="24" y="36"/>
                      <a:pt x="24" y="38"/>
                      <a:pt x="24" y="38"/>
                    </a:cubicBezTo>
                    <a:cubicBezTo>
                      <a:pt x="23" y="39"/>
                      <a:pt x="27" y="41"/>
                      <a:pt x="29" y="41"/>
                    </a:cubicBezTo>
                    <a:close/>
                    <a:moveTo>
                      <a:pt x="32" y="39"/>
                    </a:moveTo>
                    <a:cubicBezTo>
                      <a:pt x="33" y="38"/>
                      <a:pt x="32" y="38"/>
                      <a:pt x="32" y="38"/>
                    </a:cubicBezTo>
                    <a:cubicBezTo>
                      <a:pt x="30" y="36"/>
                      <a:pt x="30" y="36"/>
                      <a:pt x="32" y="36"/>
                    </a:cubicBezTo>
                    <a:cubicBezTo>
                      <a:pt x="32" y="36"/>
                      <a:pt x="33" y="36"/>
                      <a:pt x="32" y="35"/>
                    </a:cubicBezTo>
                    <a:cubicBezTo>
                      <a:pt x="32" y="33"/>
                      <a:pt x="32" y="33"/>
                      <a:pt x="33" y="33"/>
                    </a:cubicBezTo>
                    <a:cubicBezTo>
                      <a:pt x="35" y="33"/>
                      <a:pt x="35" y="31"/>
                      <a:pt x="33" y="31"/>
                    </a:cubicBezTo>
                    <a:cubicBezTo>
                      <a:pt x="32" y="30"/>
                      <a:pt x="33" y="28"/>
                      <a:pt x="35" y="28"/>
                    </a:cubicBezTo>
                    <a:cubicBezTo>
                      <a:pt x="36" y="28"/>
                      <a:pt x="35" y="25"/>
                      <a:pt x="36" y="24"/>
                    </a:cubicBezTo>
                    <a:cubicBezTo>
                      <a:pt x="36" y="22"/>
                      <a:pt x="35" y="22"/>
                      <a:pt x="33" y="22"/>
                    </a:cubicBezTo>
                    <a:cubicBezTo>
                      <a:pt x="32" y="21"/>
                      <a:pt x="30" y="24"/>
                      <a:pt x="30" y="24"/>
                    </a:cubicBezTo>
                    <a:cubicBezTo>
                      <a:pt x="30" y="25"/>
                      <a:pt x="30" y="25"/>
                      <a:pt x="30" y="27"/>
                    </a:cubicBezTo>
                    <a:cubicBezTo>
                      <a:pt x="30" y="28"/>
                      <a:pt x="29" y="27"/>
                      <a:pt x="29" y="25"/>
                    </a:cubicBezTo>
                    <a:cubicBezTo>
                      <a:pt x="29" y="25"/>
                      <a:pt x="30" y="24"/>
                      <a:pt x="29" y="24"/>
                    </a:cubicBezTo>
                    <a:cubicBezTo>
                      <a:pt x="27" y="25"/>
                      <a:pt x="26" y="24"/>
                      <a:pt x="26" y="24"/>
                    </a:cubicBezTo>
                    <a:cubicBezTo>
                      <a:pt x="24" y="24"/>
                      <a:pt x="29" y="24"/>
                      <a:pt x="26" y="27"/>
                    </a:cubicBezTo>
                    <a:cubicBezTo>
                      <a:pt x="24" y="27"/>
                      <a:pt x="23" y="27"/>
                      <a:pt x="23" y="27"/>
                    </a:cubicBezTo>
                    <a:cubicBezTo>
                      <a:pt x="21" y="27"/>
                      <a:pt x="24" y="28"/>
                      <a:pt x="24" y="28"/>
                    </a:cubicBezTo>
                    <a:cubicBezTo>
                      <a:pt x="24" y="30"/>
                      <a:pt x="26" y="30"/>
                      <a:pt x="24" y="31"/>
                    </a:cubicBezTo>
                    <a:cubicBezTo>
                      <a:pt x="23" y="31"/>
                      <a:pt x="26" y="31"/>
                      <a:pt x="26" y="33"/>
                    </a:cubicBezTo>
                    <a:cubicBezTo>
                      <a:pt x="26" y="35"/>
                      <a:pt x="26" y="33"/>
                      <a:pt x="27" y="33"/>
                    </a:cubicBezTo>
                    <a:cubicBezTo>
                      <a:pt x="29" y="35"/>
                      <a:pt x="29" y="33"/>
                      <a:pt x="29" y="35"/>
                    </a:cubicBezTo>
                    <a:cubicBezTo>
                      <a:pt x="29" y="36"/>
                      <a:pt x="29" y="35"/>
                      <a:pt x="29" y="35"/>
                    </a:cubicBezTo>
                    <a:cubicBezTo>
                      <a:pt x="27" y="36"/>
                      <a:pt x="30" y="36"/>
                      <a:pt x="29" y="36"/>
                    </a:cubicBezTo>
                    <a:cubicBezTo>
                      <a:pt x="29" y="36"/>
                      <a:pt x="29" y="38"/>
                      <a:pt x="30" y="38"/>
                    </a:cubicBezTo>
                    <a:cubicBezTo>
                      <a:pt x="30" y="39"/>
                      <a:pt x="30" y="41"/>
                      <a:pt x="32" y="41"/>
                    </a:cubicBezTo>
                    <a:cubicBezTo>
                      <a:pt x="32" y="42"/>
                      <a:pt x="32" y="39"/>
                      <a:pt x="32" y="39"/>
                    </a:cubicBezTo>
                    <a:close/>
                    <a:moveTo>
                      <a:pt x="33" y="36"/>
                    </a:moveTo>
                    <a:cubicBezTo>
                      <a:pt x="33" y="36"/>
                      <a:pt x="33" y="35"/>
                      <a:pt x="35" y="36"/>
                    </a:cubicBezTo>
                    <a:cubicBezTo>
                      <a:pt x="36" y="36"/>
                      <a:pt x="32" y="38"/>
                      <a:pt x="33" y="36"/>
                    </a:cubicBez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285" name="Freeform 185"/>
              <p:cNvSpPr>
                <a:spLocks noEditPoints="1"/>
              </p:cNvSpPr>
              <p:nvPr/>
            </p:nvSpPr>
            <p:spPr bwMode="auto">
              <a:xfrm>
                <a:off x="2790" y="1943"/>
                <a:ext cx="143" cy="178"/>
              </a:xfrm>
              <a:custGeom>
                <a:avLst/>
                <a:gdLst/>
                <a:ahLst/>
                <a:cxnLst>
                  <a:cxn ang="0">
                    <a:pos x="56" y="81"/>
                  </a:cxn>
                  <a:cxn ang="0">
                    <a:pos x="57" y="90"/>
                  </a:cxn>
                  <a:cxn ang="0">
                    <a:pos x="51" y="87"/>
                  </a:cxn>
                  <a:cxn ang="0">
                    <a:pos x="41" y="90"/>
                  </a:cxn>
                  <a:cxn ang="0">
                    <a:pos x="36" y="92"/>
                  </a:cxn>
                  <a:cxn ang="0">
                    <a:pos x="26" y="89"/>
                  </a:cxn>
                  <a:cxn ang="0">
                    <a:pos x="20" y="89"/>
                  </a:cxn>
                  <a:cxn ang="0">
                    <a:pos x="18" y="73"/>
                  </a:cxn>
                  <a:cxn ang="0">
                    <a:pos x="9" y="70"/>
                  </a:cxn>
                  <a:cxn ang="0">
                    <a:pos x="6" y="62"/>
                  </a:cxn>
                  <a:cxn ang="0">
                    <a:pos x="4" y="55"/>
                  </a:cxn>
                  <a:cxn ang="0">
                    <a:pos x="1" y="48"/>
                  </a:cxn>
                  <a:cxn ang="0">
                    <a:pos x="3" y="42"/>
                  </a:cxn>
                  <a:cxn ang="0">
                    <a:pos x="7" y="36"/>
                  </a:cxn>
                  <a:cxn ang="0">
                    <a:pos x="7" y="30"/>
                  </a:cxn>
                  <a:cxn ang="0">
                    <a:pos x="12" y="22"/>
                  </a:cxn>
                  <a:cxn ang="0">
                    <a:pos x="15" y="16"/>
                  </a:cxn>
                  <a:cxn ang="0">
                    <a:pos x="21" y="17"/>
                  </a:cxn>
                  <a:cxn ang="0">
                    <a:pos x="23" y="14"/>
                  </a:cxn>
                  <a:cxn ang="0">
                    <a:pos x="26" y="13"/>
                  </a:cxn>
                  <a:cxn ang="0">
                    <a:pos x="24" y="10"/>
                  </a:cxn>
                  <a:cxn ang="0">
                    <a:pos x="26" y="5"/>
                  </a:cxn>
                  <a:cxn ang="0">
                    <a:pos x="26" y="2"/>
                  </a:cxn>
                  <a:cxn ang="0">
                    <a:pos x="32" y="2"/>
                  </a:cxn>
                  <a:cxn ang="0">
                    <a:pos x="33" y="7"/>
                  </a:cxn>
                  <a:cxn ang="0">
                    <a:pos x="41" y="8"/>
                  </a:cxn>
                  <a:cxn ang="0">
                    <a:pos x="39" y="13"/>
                  </a:cxn>
                  <a:cxn ang="0">
                    <a:pos x="48" y="10"/>
                  </a:cxn>
                  <a:cxn ang="0">
                    <a:pos x="56" y="7"/>
                  </a:cxn>
                  <a:cxn ang="0">
                    <a:pos x="64" y="11"/>
                  </a:cxn>
                  <a:cxn ang="0">
                    <a:pos x="67" y="16"/>
                  </a:cxn>
                  <a:cxn ang="0">
                    <a:pos x="68" y="28"/>
                  </a:cxn>
                  <a:cxn ang="0">
                    <a:pos x="70" y="41"/>
                  </a:cxn>
                  <a:cxn ang="0">
                    <a:pos x="68" y="48"/>
                  </a:cxn>
                  <a:cxn ang="0">
                    <a:pos x="54" y="56"/>
                  </a:cxn>
                  <a:cxn ang="0">
                    <a:pos x="56" y="67"/>
                  </a:cxn>
                  <a:cxn ang="0">
                    <a:pos x="61" y="80"/>
                  </a:cxn>
                  <a:cxn ang="0">
                    <a:pos x="64" y="11"/>
                  </a:cxn>
                  <a:cxn ang="0">
                    <a:pos x="64" y="14"/>
                  </a:cxn>
                  <a:cxn ang="0">
                    <a:pos x="67" y="13"/>
                  </a:cxn>
                  <a:cxn ang="0">
                    <a:pos x="44" y="7"/>
                  </a:cxn>
                  <a:cxn ang="0">
                    <a:pos x="61" y="10"/>
                  </a:cxn>
                  <a:cxn ang="0">
                    <a:pos x="62" y="8"/>
                  </a:cxn>
                  <a:cxn ang="0">
                    <a:pos x="59" y="3"/>
                  </a:cxn>
                  <a:cxn ang="0">
                    <a:pos x="59" y="5"/>
                  </a:cxn>
                  <a:cxn ang="0">
                    <a:pos x="59" y="10"/>
                  </a:cxn>
                </a:cxnLst>
                <a:rect l="0" t="0" r="r" b="b"/>
                <a:pathLst>
                  <a:path w="74" h="92">
                    <a:moveTo>
                      <a:pt x="61" y="80"/>
                    </a:moveTo>
                    <a:cubicBezTo>
                      <a:pt x="61" y="81"/>
                      <a:pt x="59" y="80"/>
                      <a:pt x="56" y="81"/>
                    </a:cubicBezTo>
                    <a:cubicBezTo>
                      <a:pt x="54" y="84"/>
                      <a:pt x="59" y="86"/>
                      <a:pt x="57" y="86"/>
                    </a:cubicBezTo>
                    <a:cubicBezTo>
                      <a:pt x="54" y="87"/>
                      <a:pt x="59" y="89"/>
                      <a:pt x="57" y="90"/>
                    </a:cubicBezTo>
                    <a:cubicBezTo>
                      <a:pt x="56" y="92"/>
                      <a:pt x="56" y="87"/>
                      <a:pt x="54" y="89"/>
                    </a:cubicBezTo>
                    <a:cubicBezTo>
                      <a:pt x="53" y="89"/>
                      <a:pt x="51" y="86"/>
                      <a:pt x="51" y="87"/>
                    </a:cubicBezTo>
                    <a:cubicBezTo>
                      <a:pt x="50" y="90"/>
                      <a:pt x="48" y="87"/>
                      <a:pt x="47" y="89"/>
                    </a:cubicBezTo>
                    <a:cubicBezTo>
                      <a:pt x="44" y="90"/>
                      <a:pt x="42" y="92"/>
                      <a:pt x="41" y="90"/>
                    </a:cubicBezTo>
                    <a:cubicBezTo>
                      <a:pt x="41" y="89"/>
                      <a:pt x="39" y="90"/>
                      <a:pt x="38" y="89"/>
                    </a:cubicBezTo>
                    <a:cubicBezTo>
                      <a:pt x="36" y="89"/>
                      <a:pt x="38" y="92"/>
                      <a:pt x="36" y="92"/>
                    </a:cubicBezTo>
                    <a:cubicBezTo>
                      <a:pt x="35" y="92"/>
                      <a:pt x="33" y="87"/>
                      <a:pt x="30" y="90"/>
                    </a:cubicBezTo>
                    <a:cubicBezTo>
                      <a:pt x="29" y="89"/>
                      <a:pt x="27" y="87"/>
                      <a:pt x="26" y="89"/>
                    </a:cubicBezTo>
                    <a:cubicBezTo>
                      <a:pt x="24" y="89"/>
                      <a:pt x="24" y="86"/>
                      <a:pt x="23" y="87"/>
                    </a:cubicBezTo>
                    <a:cubicBezTo>
                      <a:pt x="20" y="87"/>
                      <a:pt x="23" y="89"/>
                      <a:pt x="20" y="89"/>
                    </a:cubicBezTo>
                    <a:cubicBezTo>
                      <a:pt x="16" y="89"/>
                      <a:pt x="16" y="90"/>
                      <a:pt x="13" y="89"/>
                    </a:cubicBezTo>
                    <a:cubicBezTo>
                      <a:pt x="13" y="76"/>
                      <a:pt x="21" y="73"/>
                      <a:pt x="18" y="73"/>
                    </a:cubicBezTo>
                    <a:cubicBezTo>
                      <a:pt x="16" y="72"/>
                      <a:pt x="15" y="70"/>
                      <a:pt x="12" y="72"/>
                    </a:cubicBezTo>
                    <a:cubicBezTo>
                      <a:pt x="9" y="72"/>
                      <a:pt x="10" y="70"/>
                      <a:pt x="9" y="70"/>
                    </a:cubicBezTo>
                    <a:cubicBezTo>
                      <a:pt x="6" y="70"/>
                      <a:pt x="7" y="67"/>
                      <a:pt x="4" y="67"/>
                    </a:cubicBezTo>
                    <a:cubicBezTo>
                      <a:pt x="4" y="64"/>
                      <a:pt x="7" y="64"/>
                      <a:pt x="6" y="62"/>
                    </a:cubicBezTo>
                    <a:cubicBezTo>
                      <a:pt x="6" y="62"/>
                      <a:pt x="3" y="62"/>
                      <a:pt x="3" y="58"/>
                    </a:cubicBezTo>
                    <a:cubicBezTo>
                      <a:pt x="7" y="55"/>
                      <a:pt x="3" y="56"/>
                      <a:pt x="4" y="55"/>
                    </a:cubicBezTo>
                    <a:cubicBezTo>
                      <a:pt x="4" y="53"/>
                      <a:pt x="3" y="53"/>
                      <a:pt x="1" y="52"/>
                    </a:cubicBezTo>
                    <a:cubicBezTo>
                      <a:pt x="1" y="52"/>
                      <a:pt x="4" y="50"/>
                      <a:pt x="1" y="48"/>
                    </a:cubicBezTo>
                    <a:cubicBezTo>
                      <a:pt x="0" y="48"/>
                      <a:pt x="3" y="48"/>
                      <a:pt x="3" y="47"/>
                    </a:cubicBezTo>
                    <a:cubicBezTo>
                      <a:pt x="3" y="45"/>
                      <a:pt x="4" y="45"/>
                      <a:pt x="3" y="42"/>
                    </a:cubicBezTo>
                    <a:cubicBezTo>
                      <a:pt x="1" y="39"/>
                      <a:pt x="1" y="38"/>
                      <a:pt x="4" y="39"/>
                    </a:cubicBezTo>
                    <a:cubicBezTo>
                      <a:pt x="6" y="39"/>
                      <a:pt x="9" y="38"/>
                      <a:pt x="7" y="36"/>
                    </a:cubicBezTo>
                    <a:cubicBezTo>
                      <a:pt x="6" y="36"/>
                      <a:pt x="10" y="34"/>
                      <a:pt x="10" y="33"/>
                    </a:cubicBezTo>
                    <a:cubicBezTo>
                      <a:pt x="10" y="30"/>
                      <a:pt x="7" y="33"/>
                      <a:pt x="7" y="30"/>
                    </a:cubicBezTo>
                    <a:cubicBezTo>
                      <a:pt x="7" y="28"/>
                      <a:pt x="7" y="28"/>
                      <a:pt x="9" y="28"/>
                    </a:cubicBezTo>
                    <a:cubicBezTo>
                      <a:pt x="10" y="30"/>
                      <a:pt x="10" y="28"/>
                      <a:pt x="12" y="22"/>
                    </a:cubicBezTo>
                    <a:cubicBezTo>
                      <a:pt x="12" y="21"/>
                      <a:pt x="9" y="22"/>
                      <a:pt x="10" y="19"/>
                    </a:cubicBezTo>
                    <a:cubicBezTo>
                      <a:pt x="10" y="16"/>
                      <a:pt x="12" y="16"/>
                      <a:pt x="15" y="16"/>
                    </a:cubicBezTo>
                    <a:cubicBezTo>
                      <a:pt x="21" y="16"/>
                      <a:pt x="16" y="17"/>
                      <a:pt x="20" y="19"/>
                    </a:cubicBezTo>
                    <a:cubicBezTo>
                      <a:pt x="21" y="21"/>
                      <a:pt x="18" y="17"/>
                      <a:pt x="21" y="17"/>
                    </a:cubicBezTo>
                    <a:cubicBezTo>
                      <a:pt x="23" y="17"/>
                      <a:pt x="21" y="21"/>
                      <a:pt x="23" y="21"/>
                    </a:cubicBezTo>
                    <a:cubicBezTo>
                      <a:pt x="24" y="19"/>
                      <a:pt x="21" y="13"/>
                      <a:pt x="23" y="14"/>
                    </a:cubicBezTo>
                    <a:cubicBezTo>
                      <a:pt x="26" y="14"/>
                      <a:pt x="27" y="14"/>
                      <a:pt x="29" y="16"/>
                    </a:cubicBezTo>
                    <a:cubicBezTo>
                      <a:pt x="30" y="17"/>
                      <a:pt x="29" y="14"/>
                      <a:pt x="26" y="13"/>
                    </a:cubicBezTo>
                    <a:cubicBezTo>
                      <a:pt x="24" y="13"/>
                      <a:pt x="24" y="13"/>
                      <a:pt x="26" y="11"/>
                    </a:cubicBezTo>
                    <a:cubicBezTo>
                      <a:pt x="27" y="11"/>
                      <a:pt x="23" y="11"/>
                      <a:pt x="24" y="10"/>
                    </a:cubicBezTo>
                    <a:cubicBezTo>
                      <a:pt x="26" y="8"/>
                      <a:pt x="23" y="10"/>
                      <a:pt x="23" y="8"/>
                    </a:cubicBezTo>
                    <a:cubicBezTo>
                      <a:pt x="23" y="7"/>
                      <a:pt x="27" y="8"/>
                      <a:pt x="26" y="5"/>
                    </a:cubicBezTo>
                    <a:cubicBezTo>
                      <a:pt x="24" y="3"/>
                      <a:pt x="23" y="3"/>
                      <a:pt x="23" y="2"/>
                    </a:cubicBezTo>
                    <a:cubicBezTo>
                      <a:pt x="24" y="2"/>
                      <a:pt x="24" y="0"/>
                      <a:pt x="26" y="2"/>
                    </a:cubicBezTo>
                    <a:cubicBezTo>
                      <a:pt x="27" y="2"/>
                      <a:pt x="29" y="2"/>
                      <a:pt x="29" y="2"/>
                    </a:cubicBezTo>
                    <a:cubicBezTo>
                      <a:pt x="30" y="3"/>
                      <a:pt x="30" y="2"/>
                      <a:pt x="32" y="2"/>
                    </a:cubicBezTo>
                    <a:cubicBezTo>
                      <a:pt x="33" y="3"/>
                      <a:pt x="33" y="2"/>
                      <a:pt x="33" y="3"/>
                    </a:cubicBezTo>
                    <a:cubicBezTo>
                      <a:pt x="35" y="7"/>
                      <a:pt x="32" y="7"/>
                      <a:pt x="33" y="7"/>
                    </a:cubicBezTo>
                    <a:cubicBezTo>
                      <a:pt x="35" y="7"/>
                      <a:pt x="35" y="8"/>
                      <a:pt x="36" y="7"/>
                    </a:cubicBezTo>
                    <a:cubicBezTo>
                      <a:pt x="38" y="7"/>
                      <a:pt x="36" y="10"/>
                      <a:pt x="41" y="8"/>
                    </a:cubicBezTo>
                    <a:cubicBezTo>
                      <a:pt x="44" y="7"/>
                      <a:pt x="42" y="8"/>
                      <a:pt x="42" y="10"/>
                    </a:cubicBezTo>
                    <a:cubicBezTo>
                      <a:pt x="44" y="11"/>
                      <a:pt x="39" y="11"/>
                      <a:pt x="39" y="13"/>
                    </a:cubicBezTo>
                    <a:cubicBezTo>
                      <a:pt x="41" y="14"/>
                      <a:pt x="42" y="11"/>
                      <a:pt x="44" y="13"/>
                    </a:cubicBezTo>
                    <a:cubicBezTo>
                      <a:pt x="47" y="14"/>
                      <a:pt x="44" y="10"/>
                      <a:pt x="48" y="10"/>
                    </a:cubicBezTo>
                    <a:cubicBezTo>
                      <a:pt x="51" y="10"/>
                      <a:pt x="53" y="7"/>
                      <a:pt x="53" y="7"/>
                    </a:cubicBezTo>
                    <a:cubicBezTo>
                      <a:pt x="54" y="5"/>
                      <a:pt x="54" y="8"/>
                      <a:pt x="56" y="7"/>
                    </a:cubicBezTo>
                    <a:cubicBezTo>
                      <a:pt x="57" y="7"/>
                      <a:pt x="56" y="8"/>
                      <a:pt x="59" y="10"/>
                    </a:cubicBezTo>
                    <a:cubicBezTo>
                      <a:pt x="61" y="13"/>
                      <a:pt x="64" y="10"/>
                      <a:pt x="64" y="11"/>
                    </a:cubicBezTo>
                    <a:cubicBezTo>
                      <a:pt x="64" y="13"/>
                      <a:pt x="64" y="13"/>
                      <a:pt x="64" y="13"/>
                    </a:cubicBezTo>
                    <a:cubicBezTo>
                      <a:pt x="64" y="14"/>
                      <a:pt x="64" y="16"/>
                      <a:pt x="67" y="16"/>
                    </a:cubicBezTo>
                    <a:cubicBezTo>
                      <a:pt x="67" y="16"/>
                      <a:pt x="67" y="16"/>
                      <a:pt x="67" y="16"/>
                    </a:cubicBezTo>
                    <a:cubicBezTo>
                      <a:pt x="70" y="24"/>
                      <a:pt x="64" y="25"/>
                      <a:pt x="68" y="28"/>
                    </a:cubicBezTo>
                    <a:cubicBezTo>
                      <a:pt x="73" y="31"/>
                      <a:pt x="68" y="31"/>
                      <a:pt x="70" y="33"/>
                    </a:cubicBezTo>
                    <a:cubicBezTo>
                      <a:pt x="73" y="38"/>
                      <a:pt x="70" y="38"/>
                      <a:pt x="70" y="41"/>
                    </a:cubicBezTo>
                    <a:cubicBezTo>
                      <a:pt x="71" y="45"/>
                      <a:pt x="74" y="41"/>
                      <a:pt x="73" y="50"/>
                    </a:cubicBezTo>
                    <a:cubicBezTo>
                      <a:pt x="70" y="52"/>
                      <a:pt x="68" y="48"/>
                      <a:pt x="68" y="48"/>
                    </a:cubicBezTo>
                    <a:cubicBezTo>
                      <a:pt x="67" y="48"/>
                      <a:pt x="70" y="50"/>
                      <a:pt x="65" y="52"/>
                    </a:cubicBezTo>
                    <a:cubicBezTo>
                      <a:pt x="61" y="52"/>
                      <a:pt x="59" y="55"/>
                      <a:pt x="54" y="56"/>
                    </a:cubicBezTo>
                    <a:cubicBezTo>
                      <a:pt x="51" y="58"/>
                      <a:pt x="50" y="58"/>
                      <a:pt x="51" y="61"/>
                    </a:cubicBezTo>
                    <a:cubicBezTo>
                      <a:pt x="54" y="64"/>
                      <a:pt x="50" y="66"/>
                      <a:pt x="56" y="67"/>
                    </a:cubicBezTo>
                    <a:cubicBezTo>
                      <a:pt x="59" y="69"/>
                      <a:pt x="59" y="72"/>
                      <a:pt x="64" y="75"/>
                    </a:cubicBezTo>
                    <a:cubicBezTo>
                      <a:pt x="64" y="80"/>
                      <a:pt x="61" y="76"/>
                      <a:pt x="61" y="80"/>
                    </a:cubicBezTo>
                    <a:close/>
                    <a:moveTo>
                      <a:pt x="67" y="13"/>
                    </a:moveTo>
                    <a:cubicBezTo>
                      <a:pt x="65" y="13"/>
                      <a:pt x="65" y="11"/>
                      <a:pt x="64" y="11"/>
                    </a:cubicBezTo>
                    <a:cubicBezTo>
                      <a:pt x="64" y="10"/>
                      <a:pt x="64" y="13"/>
                      <a:pt x="65" y="13"/>
                    </a:cubicBezTo>
                    <a:cubicBezTo>
                      <a:pt x="65" y="14"/>
                      <a:pt x="64" y="14"/>
                      <a:pt x="64" y="14"/>
                    </a:cubicBezTo>
                    <a:cubicBezTo>
                      <a:pt x="65" y="14"/>
                      <a:pt x="67" y="14"/>
                      <a:pt x="67" y="14"/>
                    </a:cubicBezTo>
                    <a:cubicBezTo>
                      <a:pt x="67" y="13"/>
                      <a:pt x="67" y="13"/>
                      <a:pt x="67" y="13"/>
                    </a:cubicBezTo>
                    <a:close/>
                    <a:moveTo>
                      <a:pt x="42" y="7"/>
                    </a:moveTo>
                    <a:cubicBezTo>
                      <a:pt x="42" y="5"/>
                      <a:pt x="44" y="7"/>
                      <a:pt x="44" y="7"/>
                    </a:cubicBezTo>
                    <a:cubicBezTo>
                      <a:pt x="44" y="8"/>
                      <a:pt x="41" y="7"/>
                      <a:pt x="42" y="7"/>
                    </a:cubicBezTo>
                    <a:close/>
                    <a:moveTo>
                      <a:pt x="61" y="10"/>
                    </a:moveTo>
                    <a:cubicBezTo>
                      <a:pt x="61" y="8"/>
                      <a:pt x="61" y="7"/>
                      <a:pt x="62" y="8"/>
                    </a:cubicBezTo>
                    <a:cubicBezTo>
                      <a:pt x="64" y="10"/>
                      <a:pt x="64" y="8"/>
                      <a:pt x="62" y="8"/>
                    </a:cubicBezTo>
                    <a:cubicBezTo>
                      <a:pt x="61" y="7"/>
                      <a:pt x="64" y="5"/>
                      <a:pt x="62" y="5"/>
                    </a:cubicBezTo>
                    <a:cubicBezTo>
                      <a:pt x="61" y="5"/>
                      <a:pt x="61" y="3"/>
                      <a:pt x="59" y="3"/>
                    </a:cubicBezTo>
                    <a:cubicBezTo>
                      <a:pt x="57" y="5"/>
                      <a:pt x="61" y="5"/>
                      <a:pt x="61" y="7"/>
                    </a:cubicBezTo>
                    <a:cubicBezTo>
                      <a:pt x="59" y="5"/>
                      <a:pt x="59" y="5"/>
                      <a:pt x="59" y="5"/>
                    </a:cubicBezTo>
                    <a:cubicBezTo>
                      <a:pt x="57" y="5"/>
                      <a:pt x="59" y="7"/>
                      <a:pt x="59" y="8"/>
                    </a:cubicBezTo>
                    <a:cubicBezTo>
                      <a:pt x="57" y="8"/>
                      <a:pt x="59" y="8"/>
                      <a:pt x="59" y="10"/>
                    </a:cubicBezTo>
                    <a:cubicBezTo>
                      <a:pt x="61" y="10"/>
                      <a:pt x="61" y="10"/>
                      <a:pt x="61" y="10"/>
                    </a:cubicBezTo>
                    <a:close/>
                  </a:path>
                </a:pathLst>
              </a:custGeom>
              <a:solidFill>
                <a:srgbClr val="002060"/>
              </a:solidFill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286" name="Freeform 186"/>
              <p:cNvSpPr>
                <a:spLocks/>
              </p:cNvSpPr>
              <p:nvPr/>
            </p:nvSpPr>
            <p:spPr bwMode="auto">
              <a:xfrm>
                <a:off x="2755" y="1979"/>
                <a:ext cx="58" cy="62"/>
              </a:xfrm>
              <a:custGeom>
                <a:avLst/>
                <a:gdLst/>
                <a:ahLst/>
                <a:cxnLst>
                  <a:cxn ang="0">
                    <a:pos x="27" y="9"/>
                  </a:cxn>
                  <a:cxn ang="0">
                    <a:pos x="25" y="11"/>
                  </a:cxn>
                  <a:cxn ang="0">
                    <a:pos x="28" y="14"/>
                  </a:cxn>
                  <a:cxn ang="0">
                    <a:pos x="25" y="17"/>
                  </a:cxn>
                  <a:cxn ang="0">
                    <a:pos x="22" y="20"/>
                  </a:cxn>
                  <a:cxn ang="0">
                    <a:pos x="21" y="23"/>
                  </a:cxn>
                  <a:cxn ang="0">
                    <a:pos x="21" y="28"/>
                  </a:cxn>
                  <a:cxn ang="0">
                    <a:pos x="19" y="29"/>
                  </a:cxn>
                  <a:cxn ang="0">
                    <a:pos x="19" y="32"/>
                  </a:cxn>
                  <a:cxn ang="0">
                    <a:pos x="16" y="26"/>
                  </a:cxn>
                  <a:cxn ang="0">
                    <a:pos x="12" y="25"/>
                  </a:cxn>
                  <a:cxn ang="0">
                    <a:pos x="9" y="25"/>
                  </a:cxn>
                  <a:cxn ang="0">
                    <a:pos x="7" y="25"/>
                  </a:cxn>
                  <a:cxn ang="0">
                    <a:pos x="4" y="26"/>
                  </a:cxn>
                  <a:cxn ang="0">
                    <a:pos x="1" y="26"/>
                  </a:cxn>
                  <a:cxn ang="0">
                    <a:pos x="0" y="25"/>
                  </a:cxn>
                  <a:cxn ang="0">
                    <a:pos x="1" y="26"/>
                  </a:cxn>
                  <a:cxn ang="0">
                    <a:pos x="4" y="25"/>
                  </a:cxn>
                  <a:cxn ang="0">
                    <a:pos x="4" y="25"/>
                  </a:cxn>
                  <a:cxn ang="0">
                    <a:pos x="0" y="23"/>
                  </a:cxn>
                  <a:cxn ang="0">
                    <a:pos x="4" y="23"/>
                  </a:cxn>
                  <a:cxn ang="0">
                    <a:pos x="1" y="22"/>
                  </a:cxn>
                  <a:cxn ang="0">
                    <a:pos x="4" y="18"/>
                  </a:cxn>
                  <a:cxn ang="0">
                    <a:pos x="7" y="14"/>
                  </a:cxn>
                  <a:cxn ang="0">
                    <a:pos x="10" y="6"/>
                  </a:cxn>
                  <a:cxn ang="0">
                    <a:pos x="12" y="8"/>
                  </a:cxn>
                  <a:cxn ang="0">
                    <a:pos x="13" y="9"/>
                  </a:cxn>
                  <a:cxn ang="0">
                    <a:pos x="13" y="14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5" y="5"/>
                  </a:cxn>
                  <a:cxn ang="0">
                    <a:pos x="19" y="0"/>
                  </a:cxn>
                  <a:cxn ang="0">
                    <a:pos x="27" y="1"/>
                  </a:cxn>
                  <a:cxn ang="0">
                    <a:pos x="30" y="3"/>
                  </a:cxn>
                  <a:cxn ang="0">
                    <a:pos x="27" y="9"/>
                  </a:cxn>
                </a:cxnLst>
                <a:rect l="0" t="0" r="r" b="b"/>
                <a:pathLst>
                  <a:path w="30" h="32">
                    <a:moveTo>
                      <a:pt x="27" y="9"/>
                    </a:moveTo>
                    <a:cubicBezTo>
                      <a:pt x="25" y="9"/>
                      <a:pt x="25" y="9"/>
                      <a:pt x="25" y="11"/>
                    </a:cubicBezTo>
                    <a:cubicBezTo>
                      <a:pt x="25" y="14"/>
                      <a:pt x="28" y="11"/>
                      <a:pt x="28" y="14"/>
                    </a:cubicBezTo>
                    <a:cubicBezTo>
                      <a:pt x="28" y="15"/>
                      <a:pt x="24" y="17"/>
                      <a:pt x="25" y="17"/>
                    </a:cubicBezTo>
                    <a:cubicBezTo>
                      <a:pt x="27" y="18"/>
                      <a:pt x="24" y="20"/>
                      <a:pt x="22" y="20"/>
                    </a:cubicBezTo>
                    <a:cubicBezTo>
                      <a:pt x="19" y="18"/>
                      <a:pt x="19" y="20"/>
                      <a:pt x="21" y="23"/>
                    </a:cubicBezTo>
                    <a:cubicBezTo>
                      <a:pt x="22" y="26"/>
                      <a:pt x="21" y="26"/>
                      <a:pt x="21" y="28"/>
                    </a:cubicBezTo>
                    <a:cubicBezTo>
                      <a:pt x="21" y="29"/>
                      <a:pt x="18" y="29"/>
                      <a:pt x="19" y="29"/>
                    </a:cubicBezTo>
                    <a:cubicBezTo>
                      <a:pt x="22" y="31"/>
                      <a:pt x="19" y="32"/>
                      <a:pt x="19" y="32"/>
                    </a:cubicBezTo>
                    <a:cubicBezTo>
                      <a:pt x="13" y="32"/>
                      <a:pt x="22" y="28"/>
                      <a:pt x="16" y="26"/>
                    </a:cubicBezTo>
                    <a:cubicBezTo>
                      <a:pt x="12" y="26"/>
                      <a:pt x="13" y="23"/>
                      <a:pt x="12" y="25"/>
                    </a:cubicBezTo>
                    <a:cubicBezTo>
                      <a:pt x="10" y="25"/>
                      <a:pt x="12" y="23"/>
                      <a:pt x="9" y="25"/>
                    </a:cubicBezTo>
                    <a:cubicBezTo>
                      <a:pt x="7" y="25"/>
                      <a:pt x="9" y="23"/>
                      <a:pt x="7" y="25"/>
                    </a:cubicBezTo>
                    <a:cubicBezTo>
                      <a:pt x="7" y="26"/>
                      <a:pt x="6" y="25"/>
                      <a:pt x="4" y="26"/>
                    </a:cubicBezTo>
                    <a:cubicBezTo>
                      <a:pt x="3" y="28"/>
                      <a:pt x="1" y="26"/>
                      <a:pt x="1" y="26"/>
                    </a:cubicBezTo>
                    <a:cubicBezTo>
                      <a:pt x="0" y="26"/>
                      <a:pt x="0" y="26"/>
                      <a:pt x="0" y="25"/>
                    </a:cubicBezTo>
                    <a:cubicBezTo>
                      <a:pt x="1" y="25"/>
                      <a:pt x="1" y="25"/>
                      <a:pt x="1" y="26"/>
                    </a:cubicBezTo>
                    <a:cubicBezTo>
                      <a:pt x="3" y="26"/>
                      <a:pt x="4" y="25"/>
                      <a:pt x="4" y="25"/>
                    </a:cubicBezTo>
                    <a:cubicBezTo>
                      <a:pt x="6" y="25"/>
                      <a:pt x="4" y="23"/>
                      <a:pt x="4" y="25"/>
                    </a:cubicBezTo>
                    <a:cubicBezTo>
                      <a:pt x="3" y="25"/>
                      <a:pt x="0" y="23"/>
                      <a:pt x="0" y="23"/>
                    </a:cubicBezTo>
                    <a:cubicBezTo>
                      <a:pt x="1" y="22"/>
                      <a:pt x="1" y="23"/>
                      <a:pt x="4" y="23"/>
                    </a:cubicBezTo>
                    <a:cubicBezTo>
                      <a:pt x="9" y="22"/>
                      <a:pt x="3" y="22"/>
                      <a:pt x="1" y="22"/>
                    </a:cubicBezTo>
                    <a:cubicBezTo>
                      <a:pt x="1" y="20"/>
                      <a:pt x="6" y="20"/>
                      <a:pt x="4" y="18"/>
                    </a:cubicBezTo>
                    <a:cubicBezTo>
                      <a:pt x="4" y="17"/>
                      <a:pt x="6" y="20"/>
                      <a:pt x="7" y="14"/>
                    </a:cubicBezTo>
                    <a:cubicBezTo>
                      <a:pt x="10" y="9"/>
                      <a:pt x="9" y="5"/>
                      <a:pt x="10" y="6"/>
                    </a:cubicBezTo>
                    <a:cubicBezTo>
                      <a:pt x="15" y="5"/>
                      <a:pt x="12" y="6"/>
                      <a:pt x="12" y="8"/>
                    </a:cubicBezTo>
                    <a:cubicBezTo>
                      <a:pt x="12" y="9"/>
                      <a:pt x="15" y="9"/>
                      <a:pt x="13" y="9"/>
                    </a:cubicBezTo>
                    <a:cubicBezTo>
                      <a:pt x="12" y="11"/>
                      <a:pt x="12" y="12"/>
                      <a:pt x="13" y="14"/>
                    </a:cubicBezTo>
                    <a:cubicBezTo>
                      <a:pt x="16" y="15"/>
                      <a:pt x="19" y="11"/>
                      <a:pt x="16" y="11"/>
                    </a:cubicBezTo>
                    <a:cubicBezTo>
                      <a:pt x="15" y="9"/>
                      <a:pt x="18" y="8"/>
                      <a:pt x="16" y="8"/>
                    </a:cubicBezTo>
                    <a:cubicBezTo>
                      <a:pt x="15" y="8"/>
                      <a:pt x="16" y="5"/>
                      <a:pt x="15" y="5"/>
                    </a:cubicBezTo>
                    <a:cubicBezTo>
                      <a:pt x="13" y="5"/>
                      <a:pt x="15" y="1"/>
                      <a:pt x="19" y="0"/>
                    </a:cubicBezTo>
                    <a:cubicBezTo>
                      <a:pt x="24" y="0"/>
                      <a:pt x="25" y="0"/>
                      <a:pt x="27" y="1"/>
                    </a:cubicBezTo>
                    <a:cubicBezTo>
                      <a:pt x="28" y="1"/>
                      <a:pt x="28" y="3"/>
                      <a:pt x="30" y="3"/>
                    </a:cubicBezTo>
                    <a:cubicBezTo>
                      <a:pt x="28" y="9"/>
                      <a:pt x="28" y="11"/>
                      <a:pt x="27" y="9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287" name="Freeform 187"/>
              <p:cNvSpPr>
                <a:spLocks/>
              </p:cNvSpPr>
              <p:nvPr/>
            </p:nvSpPr>
            <p:spPr bwMode="auto">
              <a:xfrm>
                <a:off x="2739" y="2024"/>
                <a:ext cx="66" cy="49"/>
              </a:xfrm>
              <a:custGeom>
                <a:avLst/>
                <a:gdLst/>
                <a:ahLst/>
                <a:cxnLst>
                  <a:cxn ang="0">
                    <a:pos x="31" y="13"/>
                  </a:cxn>
                  <a:cxn ang="0">
                    <a:pos x="29" y="16"/>
                  </a:cxn>
                  <a:cxn ang="0">
                    <a:pos x="26" y="25"/>
                  </a:cxn>
                  <a:cxn ang="0">
                    <a:pos x="21" y="22"/>
                  </a:cxn>
                  <a:cxn ang="0">
                    <a:pos x="18" y="18"/>
                  </a:cxn>
                  <a:cxn ang="0">
                    <a:pos x="14" y="18"/>
                  </a:cxn>
                  <a:cxn ang="0">
                    <a:pos x="9" y="14"/>
                  </a:cxn>
                  <a:cxn ang="0">
                    <a:pos x="6" y="11"/>
                  </a:cxn>
                  <a:cxn ang="0">
                    <a:pos x="0" y="7"/>
                  </a:cxn>
                  <a:cxn ang="0">
                    <a:pos x="8" y="2"/>
                  </a:cxn>
                  <a:cxn ang="0">
                    <a:pos x="9" y="4"/>
                  </a:cxn>
                  <a:cxn ang="0">
                    <a:pos x="12" y="4"/>
                  </a:cxn>
                  <a:cxn ang="0">
                    <a:pos x="15" y="2"/>
                  </a:cxn>
                  <a:cxn ang="0">
                    <a:pos x="17" y="2"/>
                  </a:cxn>
                  <a:cxn ang="0">
                    <a:pos x="20" y="2"/>
                  </a:cxn>
                  <a:cxn ang="0">
                    <a:pos x="24" y="4"/>
                  </a:cxn>
                  <a:cxn ang="0">
                    <a:pos x="28" y="10"/>
                  </a:cxn>
                  <a:cxn ang="0">
                    <a:pos x="31" y="13"/>
                  </a:cxn>
                </a:cxnLst>
                <a:rect l="0" t="0" r="r" b="b"/>
                <a:pathLst>
                  <a:path w="34" h="25">
                    <a:moveTo>
                      <a:pt x="31" y="13"/>
                    </a:moveTo>
                    <a:cubicBezTo>
                      <a:pt x="29" y="14"/>
                      <a:pt x="34" y="13"/>
                      <a:pt x="29" y="16"/>
                    </a:cubicBezTo>
                    <a:cubicBezTo>
                      <a:pt x="24" y="19"/>
                      <a:pt x="26" y="24"/>
                      <a:pt x="26" y="25"/>
                    </a:cubicBezTo>
                    <a:cubicBezTo>
                      <a:pt x="23" y="25"/>
                      <a:pt x="23" y="22"/>
                      <a:pt x="21" y="22"/>
                    </a:cubicBezTo>
                    <a:cubicBezTo>
                      <a:pt x="17" y="21"/>
                      <a:pt x="20" y="18"/>
                      <a:pt x="18" y="18"/>
                    </a:cubicBezTo>
                    <a:cubicBezTo>
                      <a:pt x="17" y="16"/>
                      <a:pt x="15" y="22"/>
                      <a:pt x="14" y="18"/>
                    </a:cubicBezTo>
                    <a:cubicBezTo>
                      <a:pt x="14" y="14"/>
                      <a:pt x="11" y="16"/>
                      <a:pt x="9" y="14"/>
                    </a:cubicBezTo>
                    <a:cubicBezTo>
                      <a:pt x="8" y="11"/>
                      <a:pt x="8" y="14"/>
                      <a:pt x="6" y="11"/>
                    </a:cubicBezTo>
                    <a:cubicBezTo>
                      <a:pt x="4" y="8"/>
                      <a:pt x="3" y="13"/>
                      <a:pt x="0" y="7"/>
                    </a:cubicBezTo>
                    <a:cubicBezTo>
                      <a:pt x="3" y="5"/>
                      <a:pt x="4" y="4"/>
                      <a:pt x="8" y="2"/>
                    </a:cubicBezTo>
                    <a:cubicBezTo>
                      <a:pt x="8" y="4"/>
                      <a:pt x="8" y="4"/>
                      <a:pt x="9" y="4"/>
                    </a:cubicBezTo>
                    <a:cubicBezTo>
                      <a:pt x="9" y="4"/>
                      <a:pt x="11" y="5"/>
                      <a:pt x="12" y="4"/>
                    </a:cubicBezTo>
                    <a:cubicBezTo>
                      <a:pt x="14" y="2"/>
                      <a:pt x="15" y="4"/>
                      <a:pt x="15" y="2"/>
                    </a:cubicBezTo>
                    <a:cubicBezTo>
                      <a:pt x="17" y="0"/>
                      <a:pt x="15" y="2"/>
                      <a:pt x="17" y="2"/>
                    </a:cubicBezTo>
                    <a:cubicBezTo>
                      <a:pt x="20" y="0"/>
                      <a:pt x="18" y="2"/>
                      <a:pt x="20" y="2"/>
                    </a:cubicBezTo>
                    <a:cubicBezTo>
                      <a:pt x="21" y="0"/>
                      <a:pt x="20" y="4"/>
                      <a:pt x="24" y="4"/>
                    </a:cubicBezTo>
                    <a:cubicBezTo>
                      <a:pt x="31" y="5"/>
                      <a:pt x="21" y="10"/>
                      <a:pt x="28" y="10"/>
                    </a:cubicBezTo>
                    <a:cubicBezTo>
                      <a:pt x="29" y="11"/>
                      <a:pt x="31" y="11"/>
                      <a:pt x="31" y="13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288" name="Freeform 188"/>
              <p:cNvSpPr>
                <a:spLocks/>
              </p:cNvSpPr>
              <p:nvPr/>
            </p:nvSpPr>
            <p:spPr bwMode="auto">
              <a:xfrm>
                <a:off x="2786" y="2053"/>
                <a:ext cx="19" cy="20"/>
              </a:xfrm>
              <a:custGeom>
                <a:avLst/>
                <a:gdLst/>
                <a:ahLst/>
                <a:cxnLst>
                  <a:cxn ang="0">
                    <a:pos x="7" y="10"/>
                  </a:cxn>
                  <a:cxn ang="0">
                    <a:pos x="8" y="5"/>
                  </a:cxn>
                  <a:cxn ang="0">
                    <a:pos x="5" y="0"/>
                  </a:cxn>
                  <a:cxn ang="0">
                    <a:pos x="2" y="10"/>
                  </a:cxn>
                  <a:cxn ang="0">
                    <a:pos x="7" y="10"/>
                  </a:cxn>
                </a:cxnLst>
                <a:rect l="0" t="0" r="r" b="b"/>
                <a:pathLst>
                  <a:path w="10" h="10">
                    <a:moveTo>
                      <a:pt x="7" y="10"/>
                    </a:moveTo>
                    <a:cubicBezTo>
                      <a:pt x="7" y="7"/>
                      <a:pt x="10" y="7"/>
                      <a:pt x="8" y="5"/>
                    </a:cubicBezTo>
                    <a:cubicBezTo>
                      <a:pt x="8" y="5"/>
                      <a:pt x="5" y="5"/>
                      <a:pt x="5" y="0"/>
                    </a:cubicBezTo>
                    <a:cubicBezTo>
                      <a:pt x="0" y="4"/>
                      <a:pt x="2" y="9"/>
                      <a:pt x="2" y="10"/>
                    </a:cubicBezTo>
                    <a:cubicBezTo>
                      <a:pt x="5" y="10"/>
                      <a:pt x="5" y="10"/>
                      <a:pt x="7" y="10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289" name="Freeform 189"/>
              <p:cNvSpPr>
                <a:spLocks/>
              </p:cNvSpPr>
              <p:nvPr/>
            </p:nvSpPr>
            <p:spPr bwMode="auto">
              <a:xfrm>
                <a:off x="3034" y="1851"/>
                <a:ext cx="27" cy="18"/>
              </a:xfrm>
              <a:custGeom>
                <a:avLst/>
                <a:gdLst/>
                <a:ahLst/>
                <a:cxnLst>
                  <a:cxn ang="0">
                    <a:pos x="3" y="9"/>
                  </a:cxn>
                  <a:cxn ang="0">
                    <a:pos x="3" y="8"/>
                  </a:cxn>
                  <a:cxn ang="0">
                    <a:pos x="3" y="6"/>
                  </a:cxn>
                  <a:cxn ang="0">
                    <a:pos x="1" y="5"/>
                  </a:cxn>
                  <a:cxn ang="0">
                    <a:pos x="1" y="2"/>
                  </a:cxn>
                  <a:cxn ang="0">
                    <a:pos x="3" y="2"/>
                  </a:cxn>
                  <a:cxn ang="0">
                    <a:pos x="7" y="0"/>
                  </a:cxn>
                  <a:cxn ang="0">
                    <a:pos x="11" y="2"/>
                  </a:cxn>
                  <a:cxn ang="0">
                    <a:pos x="12" y="3"/>
                  </a:cxn>
                  <a:cxn ang="0">
                    <a:pos x="11" y="3"/>
                  </a:cxn>
                  <a:cxn ang="0">
                    <a:pos x="6" y="6"/>
                  </a:cxn>
                  <a:cxn ang="0">
                    <a:pos x="4" y="8"/>
                  </a:cxn>
                  <a:cxn ang="0">
                    <a:pos x="3" y="9"/>
                  </a:cxn>
                </a:cxnLst>
                <a:rect l="0" t="0" r="r" b="b"/>
                <a:pathLst>
                  <a:path w="14" h="9">
                    <a:moveTo>
                      <a:pt x="3" y="9"/>
                    </a:moveTo>
                    <a:cubicBezTo>
                      <a:pt x="1" y="9"/>
                      <a:pt x="1" y="8"/>
                      <a:pt x="3" y="8"/>
                    </a:cubicBezTo>
                    <a:cubicBezTo>
                      <a:pt x="4" y="8"/>
                      <a:pt x="4" y="6"/>
                      <a:pt x="3" y="6"/>
                    </a:cubicBezTo>
                    <a:cubicBezTo>
                      <a:pt x="0" y="5"/>
                      <a:pt x="1" y="5"/>
                      <a:pt x="1" y="5"/>
                    </a:cubicBezTo>
                    <a:cubicBezTo>
                      <a:pt x="3" y="3"/>
                      <a:pt x="0" y="2"/>
                      <a:pt x="1" y="2"/>
                    </a:cubicBezTo>
                    <a:cubicBezTo>
                      <a:pt x="3" y="2"/>
                      <a:pt x="3" y="3"/>
                      <a:pt x="3" y="2"/>
                    </a:cubicBezTo>
                    <a:cubicBezTo>
                      <a:pt x="4" y="0"/>
                      <a:pt x="7" y="0"/>
                      <a:pt x="7" y="0"/>
                    </a:cubicBezTo>
                    <a:cubicBezTo>
                      <a:pt x="7" y="2"/>
                      <a:pt x="9" y="0"/>
                      <a:pt x="11" y="2"/>
                    </a:cubicBezTo>
                    <a:cubicBezTo>
                      <a:pt x="14" y="3"/>
                      <a:pt x="14" y="3"/>
                      <a:pt x="12" y="3"/>
                    </a:cubicBezTo>
                    <a:cubicBezTo>
                      <a:pt x="12" y="3"/>
                      <a:pt x="12" y="2"/>
                      <a:pt x="11" y="3"/>
                    </a:cubicBezTo>
                    <a:cubicBezTo>
                      <a:pt x="11" y="5"/>
                      <a:pt x="7" y="6"/>
                      <a:pt x="6" y="6"/>
                    </a:cubicBezTo>
                    <a:cubicBezTo>
                      <a:pt x="6" y="5"/>
                      <a:pt x="4" y="8"/>
                      <a:pt x="4" y="8"/>
                    </a:cubicBezTo>
                    <a:cubicBezTo>
                      <a:pt x="4" y="9"/>
                      <a:pt x="3" y="9"/>
                      <a:pt x="3" y="9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290" name="Freeform 190"/>
              <p:cNvSpPr>
                <a:spLocks/>
              </p:cNvSpPr>
              <p:nvPr/>
            </p:nvSpPr>
            <p:spPr bwMode="auto">
              <a:xfrm>
                <a:off x="3040" y="1840"/>
                <a:ext cx="17" cy="11"/>
              </a:xfrm>
              <a:custGeom>
                <a:avLst/>
                <a:gdLst/>
                <a:ahLst/>
                <a:cxnLst>
                  <a:cxn ang="0">
                    <a:pos x="5" y="6"/>
                  </a:cxn>
                  <a:cxn ang="0">
                    <a:pos x="2" y="3"/>
                  </a:cxn>
                  <a:cxn ang="0">
                    <a:pos x="0" y="3"/>
                  </a:cxn>
                  <a:cxn ang="0">
                    <a:pos x="5" y="2"/>
                  </a:cxn>
                  <a:cxn ang="0">
                    <a:pos x="6" y="3"/>
                  </a:cxn>
                  <a:cxn ang="0">
                    <a:pos x="8" y="5"/>
                  </a:cxn>
                  <a:cxn ang="0">
                    <a:pos x="6" y="5"/>
                  </a:cxn>
                  <a:cxn ang="0">
                    <a:pos x="5" y="6"/>
                  </a:cxn>
                </a:cxnLst>
                <a:rect l="0" t="0" r="r" b="b"/>
                <a:pathLst>
                  <a:path w="9" h="6">
                    <a:moveTo>
                      <a:pt x="5" y="6"/>
                    </a:moveTo>
                    <a:cubicBezTo>
                      <a:pt x="3" y="6"/>
                      <a:pt x="3" y="3"/>
                      <a:pt x="2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2" y="2"/>
                      <a:pt x="3" y="3"/>
                      <a:pt x="5" y="2"/>
                    </a:cubicBezTo>
                    <a:cubicBezTo>
                      <a:pt x="5" y="0"/>
                      <a:pt x="5" y="2"/>
                      <a:pt x="6" y="3"/>
                    </a:cubicBezTo>
                    <a:cubicBezTo>
                      <a:pt x="9" y="3"/>
                      <a:pt x="8" y="5"/>
                      <a:pt x="8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5" y="5"/>
                      <a:pt x="5" y="6"/>
                      <a:pt x="5" y="6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291" name="Freeform 191"/>
              <p:cNvSpPr>
                <a:spLocks/>
              </p:cNvSpPr>
              <p:nvPr/>
            </p:nvSpPr>
            <p:spPr bwMode="auto">
              <a:xfrm>
                <a:off x="3055" y="1849"/>
                <a:ext cx="6" cy="8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3" y="3"/>
                  </a:cxn>
                  <a:cxn ang="0">
                    <a:pos x="0" y="1"/>
                  </a:cxn>
                </a:cxnLst>
                <a:rect l="0" t="0" r="r" b="b"/>
                <a:pathLst>
                  <a:path w="3" h="4">
                    <a:moveTo>
                      <a:pt x="0" y="1"/>
                    </a:moveTo>
                    <a:cubicBezTo>
                      <a:pt x="1" y="0"/>
                      <a:pt x="3" y="1"/>
                      <a:pt x="3" y="3"/>
                    </a:cubicBezTo>
                    <a:cubicBezTo>
                      <a:pt x="1" y="4"/>
                      <a:pt x="0" y="3"/>
                      <a:pt x="0" y="1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292" name="Freeform 192"/>
              <p:cNvSpPr>
                <a:spLocks/>
              </p:cNvSpPr>
              <p:nvPr/>
            </p:nvSpPr>
            <p:spPr bwMode="auto">
              <a:xfrm>
                <a:off x="3055" y="1844"/>
                <a:ext cx="6" cy="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3" y="0"/>
                  </a:cxn>
                  <a:cxn ang="0">
                    <a:pos x="1" y="0"/>
                  </a:cxn>
                </a:cxnLst>
                <a:rect l="0" t="0" r="r" b="b"/>
                <a:pathLst>
                  <a:path w="3" h="1">
                    <a:moveTo>
                      <a:pt x="1" y="0"/>
                    </a:moveTo>
                    <a:cubicBezTo>
                      <a:pt x="0" y="0"/>
                      <a:pt x="3" y="0"/>
                      <a:pt x="3" y="0"/>
                    </a:cubicBezTo>
                    <a:cubicBezTo>
                      <a:pt x="3" y="1"/>
                      <a:pt x="1" y="0"/>
                      <a:pt x="1" y="0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293" name="Freeform 193"/>
              <p:cNvSpPr>
                <a:spLocks noEditPoints="1"/>
              </p:cNvSpPr>
              <p:nvPr/>
            </p:nvSpPr>
            <p:spPr bwMode="auto">
              <a:xfrm>
                <a:off x="2871" y="1578"/>
                <a:ext cx="202" cy="359"/>
              </a:xfrm>
              <a:custGeom>
                <a:avLst/>
                <a:gdLst/>
                <a:ahLst/>
                <a:cxnLst>
                  <a:cxn ang="0">
                    <a:pos x="3" y="138"/>
                  </a:cxn>
                  <a:cxn ang="0">
                    <a:pos x="6" y="127"/>
                  </a:cxn>
                  <a:cxn ang="0">
                    <a:pos x="11" y="120"/>
                  </a:cxn>
                  <a:cxn ang="0">
                    <a:pos x="12" y="109"/>
                  </a:cxn>
                  <a:cxn ang="0">
                    <a:pos x="9" y="92"/>
                  </a:cxn>
                  <a:cxn ang="0">
                    <a:pos x="8" y="82"/>
                  </a:cxn>
                  <a:cxn ang="0">
                    <a:pos x="15" y="70"/>
                  </a:cxn>
                  <a:cxn ang="0">
                    <a:pos x="22" y="64"/>
                  </a:cxn>
                  <a:cxn ang="0">
                    <a:pos x="28" y="51"/>
                  </a:cxn>
                  <a:cxn ang="0">
                    <a:pos x="34" y="39"/>
                  </a:cxn>
                  <a:cxn ang="0">
                    <a:pos x="41" y="28"/>
                  </a:cxn>
                  <a:cxn ang="0">
                    <a:pos x="44" y="18"/>
                  </a:cxn>
                  <a:cxn ang="0">
                    <a:pos x="55" y="15"/>
                  </a:cxn>
                  <a:cxn ang="0">
                    <a:pos x="72" y="9"/>
                  </a:cxn>
                  <a:cxn ang="0">
                    <a:pos x="76" y="0"/>
                  </a:cxn>
                  <a:cxn ang="0">
                    <a:pos x="90" y="9"/>
                  </a:cxn>
                  <a:cxn ang="0">
                    <a:pos x="98" y="14"/>
                  </a:cxn>
                  <a:cxn ang="0">
                    <a:pos x="98" y="23"/>
                  </a:cxn>
                  <a:cxn ang="0">
                    <a:pos x="99" y="28"/>
                  </a:cxn>
                  <a:cxn ang="0">
                    <a:pos x="101" y="37"/>
                  </a:cxn>
                  <a:cxn ang="0">
                    <a:pos x="96" y="46"/>
                  </a:cxn>
                  <a:cxn ang="0">
                    <a:pos x="87" y="51"/>
                  </a:cxn>
                  <a:cxn ang="0">
                    <a:pos x="81" y="60"/>
                  </a:cxn>
                  <a:cxn ang="0">
                    <a:pos x="75" y="74"/>
                  </a:cxn>
                  <a:cxn ang="0">
                    <a:pos x="67" y="78"/>
                  </a:cxn>
                  <a:cxn ang="0">
                    <a:pos x="55" y="87"/>
                  </a:cxn>
                  <a:cxn ang="0">
                    <a:pos x="49" y="92"/>
                  </a:cxn>
                  <a:cxn ang="0">
                    <a:pos x="50" y="102"/>
                  </a:cxn>
                  <a:cxn ang="0">
                    <a:pos x="53" y="116"/>
                  </a:cxn>
                  <a:cxn ang="0">
                    <a:pos x="60" y="123"/>
                  </a:cxn>
                  <a:cxn ang="0">
                    <a:pos x="55" y="132"/>
                  </a:cxn>
                  <a:cxn ang="0">
                    <a:pos x="41" y="130"/>
                  </a:cxn>
                  <a:cxn ang="0">
                    <a:pos x="60" y="132"/>
                  </a:cxn>
                  <a:cxn ang="0">
                    <a:pos x="55" y="138"/>
                  </a:cxn>
                  <a:cxn ang="0">
                    <a:pos x="46" y="143"/>
                  </a:cxn>
                  <a:cxn ang="0">
                    <a:pos x="44" y="151"/>
                  </a:cxn>
                  <a:cxn ang="0">
                    <a:pos x="43" y="162"/>
                  </a:cxn>
                  <a:cxn ang="0">
                    <a:pos x="32" y="172"/>
                  </a:cxn>
                  <a:cxn ang="0">
                    <a:pos x="25" y="183"/>
                  </a:cxn>
                  <a:cxn ang="0">
                    <a:pos x="12" y="172"/>
                  </a:cxn>
                  <a:cxn ang="0">
                    <a:pos x="14" y="168"/>
                  </a:cxn>
                  <a:cxn ang="0">
                    <a:pos x="6" y="146"/>
                  </a:cxn>
                  <a:cxn ang="0">
                    <a:pos x="0" y="138"/>
                  </a:cxn>
                  <a:cxn ang="0">
                    <a:pos x="61" y="158"/>
                  </a:cxn>
                  <a:cxn ang="0">
                    <a:pos x="63" y="151"/>
                  </a:cxn>
                  <a:cxn ang="0">
                    <a:pos x="56" y="160"/>
                  </a:cxn>
                  <a:cxn ang="0">
                    <a:pos x="61" y="158"/>
                  </a:cxn>
                  <a:cxn ang="0">
                    <a:pos x="44" y="163"/>
                  </a:cxn>
                  <a:cxn ang="0">
                    <a:pos x="47" y="158"/>
                  </a:cxn>
                  <a:cxn ang="0">
                    <a:pos x="58" y="116"/>
                  </a:cxn>
                </a:cxnLst>
                <a:rect l="0" t="0" r="r" b="b"/>
                <a:pathLst>
                  <a:path w="104" h="185">
                    <a:moveTo>
                      <a:pt x="2" y="135"/>
                    </a:moveTo>
                    <a:cubicBezTo>
                      <a:pt x="2" y="135"/>
                      <a:pt x="2" y="137"/>
                      <a:pt x="3" y="138"/>
                    </a:cubicBezTo>
                    <a:cubicBezTo>
                      <a:pt x="3" y="140"/>
                      <a:pt x="6" y="137"/>
                      <a:pt x="5" y="132"/>
                    </a:cubicBezTo>
                    <a:cubicBezTo>
                      <a:pt x="3" y="129"/>
                      <a:pt x="6" y="129"/>
                      <a:pt x="6" y="127"/>
                    </a:cubicBezTo>
                    <a:cubicBezTo>
                      <a:pt x="5" y="124"/>
                      <a:pt x="8" y="127"/>
                      <a:pt x="9" y="124"/>
                    </a:cubicBezTo>
                    <a:cubicBezTo>
                      <a:pt x="12" y="121"/>
                      <a:pt x="9" y="121"/>
                      <a:pt x="11" y="120"/>
                    </a:cubicBezTo>
                    <a:cubicBezTo>
                      <a:pt x="14" y="118"/>
                      <a:pt x="8" y="112"/>
                      <a:pt x="9" y="110"/>
                    </a:cubicBezTo>
                    <a:cubicBezTo>
                      <a:pt x="9" y="109"/>
                      <a:pt x="12" y="112"/>
                      <a:pt x="12" y="109"/>
                    </a:cubicBezTo>
                    <a:cubicBezTo>
                      <a:pt x="14" y="107"/>
                      <a:pt x="15" y="106"/>
                      <a:pt x="11" y="104"/>
                    </a:cubicBezTo>
                    <a:cubicBezTo>
                      <a:pt x="5" y="101"/>
                      <a:pt x="11" y="96"/>
                      <a:pt x="9" y="92"/>
                    </a:cubicBezTo>
                    <a:cubicBezTo>
                      <a:pt x="6" y="88"/>
                      <a:pt x="9" y="88"/>
                      <a:pt x="8" y="87"/>
                    </a:cubicBezTo>
                    <a:cubicBezTo>
                      <a:pt x="6" y="85"/>
                      <a:pt x="9" y="85"/>
                      <a:pt x="8" y="82"/>
                    </a:cubicBezTo>
                    <a:cubicBezTo>
                      <a:pt x="5" y="79"/>
                      <a:pt x="9" y="79"/>
                      <a:pt x="8" y="78"/>
                    </a:cubicBezTo>
                    <a:cubicBezTo>
                      <a:pt x="8" y="74"/>
                      <a:pt x="14" y="71"/>
                      <a:pt x="15" y="70"/>
                    </a:cubicBezTo>
                    <a:cubicBezTo>
                      <a:pt x="18" y="68"/>
                      <a:pt x="23" y="73"/>
                      <a:pt x="25" y="67"/>
                    </a:cubicBezTo>
                    <a:cubicBezTo>
                      <a:pt x="26" y="64"/>
                      <a:pt x="23" y="65"/>
                      <a:pt x="22" y="64"/>
                    </a:cubicBezTo>
                    <a:cubicBezTo>
                      <a:pt x="18" y="62"/>
                      <a:pt x="26" y="57"/>
                      <a:pt x="26" y="56"/>
                    </a:cubicBezTo>
                    <a:cubicBezTo>
                      <a:pt x="26" y="53"/>
                      <a:pt x="28" y="54"/>
                      <a:pt x="28" y="51"/>
                    </a:cubicBezTo>
                    <a:cubicBezTo>
                      <a:pt x="26" y="46"/>
                      <a:pt x="29" y="48"/>
                      <a:pt x="26" y="42"/>
                    </a:cubicBezTo>
                    <a:cubicBezTo>
                      <a:pt x="26" y="40"/>
                      <a:pt x="37" y="42"/>
                      <a:pt x="34" y="39"/>
                    </a:cubicBezTo>
                    <a:cubicBezTo>
                      <a:pt x="32" y="36"/>
                      <a:pt x="35" y="37"/>
                      <a:pt x="37" y="32"/>
                    </a:cubicBezTo>
                    <a:cubicBezTo>
                      <a:pt x="40" y="29"/>
                      <a:pt x="41" y="31"/>
                      <a:pt x="41" y="28"/>
                    </a:cubicBezTo>
                    <a:cubicBezTo>
                      <a:pt x="43" y="26"/>
                      <a:pt x="40" y="25"/>
                      <a:pt x="40" y="23"/>
                    </a:cubicBezTo>
                    <a:cubicBezTo>
                      <a:pt x="40" y="22"/>
                      <a:pt x="41" y="23"/>
                      <a:pt x="44" y="18"/>
                    </a:cubicBezTo>
                    <a:cubicBezTo>
                      <a:pt x="44" y="15"/>
                      <a:pt x="47" y="15"/>
                      <a:pt x="49" y="14"/>
                    </a:cubicBezTo>
                    <a:cubicBezTo>
                      <a:pt x="50" y="14"/>
                      <a:pt x="52" y="17"/>
                      <a:pt x="55" y="15"/>
                    </a:cubicBezTo>
                    <a:cubicBezTo>
                      <a:pt x="58" y="14"/>
                      <a:pt x="53" y="9"/>
                      <a:pt x="55" y="8"/>
                    </a:cubicBezTo>
                    <a:cubicBezTo>
                      <a:pt x="60" y="4"/>
                      <a:pt x="67" y="12"/>
                      <a:pt x="72" y="9"/>
                    </a:cubicBezTo>
                    <a:cubicBezTo>
                      <a:pt x="75" y="8"/>
                      <a:pt x="67" y="9"/>
                      <a:pt x="72" y="6"/>
                    </a:cubicBezTo>
                    <a:cubicBezTo>
                      <a:pt x="76" y="1"/>
                      <a:pt x="67" y="0"/>
                      <a:pt x="76" y="0"/>
                    </a:cubicBezTo>
                    <a:cubicBezTo>
                      <a:pt x="79" y="1"/>
                      <a:pt x="75" y="1"/>
                      <a:pt x="79" y="3"/>
                    </a:cubicBezTo>
                    <a:cubicBezTo>
                      <a:pt x="82" y="6"/>
                      <a:pt x="87" y="9"/>
                      <a:pt x="90" y="9"/>
                    </a:cubicBezTo>
                    <a:cubicBezTo>
                      <a:pt x="93" y="9"/>
                      <a:pt x="96" y="11"/>
                      <a:pt x="96" y="12"/>
                    </a:cubicBezTo>
                    <a:cubicBezTo>
                      <a:pt x="96" y="14"/>
                      <a:pt x="94" y="12"/>
                      <a:pt x="98" y="14"/>
                    </a:cubicBezTo>
                    <a:cubicBezTo>
                      <a:pt x="102" y="18"/>
                      <a:pt x="98" y="15"/>
                      <a:pt x="98" y="18"/>
                    </a:cubicBezTo>
                    <a:cubicBezTo>
                      <a:pt x="99" y="23"/>
                      <a:pt x="98" y="22"/>
                      <a:pt x="98" y="23"/>
                    </a:cubicBezTo>
                    <a:cubicBezTo>
                      <a:pt x="98" y="25"/>
                      <a:pt x="101" y="22"/>
                      <a:pt x="101" y="23"/>
                    </a:cubicBezTo>
                    <a:cubicBezTo>
                      <a:pt x="101" y="25"/>
                      <a:pt x="99" y="25"/>
                      <a:pt x="99" y="28"/>
                    </a:cubicBezTo>
                    <a:cubicBezTo>
                      <a:pt x="99" y="29"/>
                      <a:pt x="104" y="31"/>
                      <a:pt x="102" y="32"/>
                    </a:cubicBezTo>
                    <a:cubicBezTo>
                      <a:pt x="101" y="34"/>
                      <a:pt x="102" y="34"/>
                      <a:pt x="101" y="37"/>
                    </a:cubicBezTo>
                    <a:cubicBezTo>
                      <a:pt x="98" y="40"/>
                      <a:pt x="104" y="42"/>
                      <a:pt x="104" y="46"/>
                    </a:cubicBezTo>
                    <a:cubicBezTo>
                      <a:pt x="101" y="48"/>
                      <a:pt x="99" y="45"/>
                      <a:pt x="96" y="46"/>
                    </a:cubicBezTo>
                    <a:cubicBezTo>
                      <a:pt x="93" y="48"/>
                      <a:pt x="94" y="45"/>
                      <a:pt x="91" y="46"/>
                    </a:cubicBezTo>
                    <a:cubicBezTo>
                      <a:pt x="90" y="48"/>
                      <a:pt x="87" y="50"/>
                      <a:pt x="87" y="51"/>
                    </a:cubicBezTo>
                    <a:cubicBezTo>
                      <a:pt x="87" y="53"/>
                      <a:pt x="84" y="51"/>
                      <a:pt x="82" y="54"/>
                    </a:cubicBezTo>
                    <a:cubicBezTo>
                      <a:pt x="82" y="59"/>
                      <a:pt x="79" y="57"/>
                      <a:pt x="81" y="60"/>
                    </a:cubicBezTo>
                    <a:cubicBezTo>
                      <a:pt x="81" y="64"/>
                      <a:pt x="85" y="64"/>
                      <a:pt x="81" y="67"/>
                    </a:cubicBezTo>
                    <a:cubicBezTo>
                      <a:pt x="76" y="70"/>
                      <a:pt x="78" y="74"/>
                      <a:pt x="75" y="74"/>
                    </a:cubicBezTo>
                    <a:cubicBezTo>
                      <a:pt x="72" y="74"/>
                      <a:pt x="73" y="76"/>
                      <a:pt x="72" y="76"/>
                    </a:cubicBezTo>
                    <a:cubicBezTo>
                      <a:pt x="69" y="76"/>
                      <a:pt x="70" y="79"/>
                      <a:pt x="67" y="78"/>
                    </a:cubicBezTo>
                    <a:cubicBezTo>
                      <a:pt x="63" y="78"/>
                      <a:pt x="66" y="84"/>
                      <a:pt x="63" y="82"/>
                    </a:cubicBezTo>
                    <a:cubicBezTo>
                      <a:pt x="60" y="81"/>
                      <a:pt x="61" y="87"/>
                      <a:pt x="55" y="87"/>
                    </a:cubicBezTo>
                    <a:cubicBezTo>
                      <a:pt x="50" y="88"/>
                      <a:pt x="58" y="88"/>
                      <a:pt x="53" y="92"/>
                    </a:cubicBezTo>
                    <a:cubicBezTo>
                      <a:pt x="49" y="93"/>
                      <a:pt x="50" y="88"/>
                      <a:pt x="49" y="92"/>
                    </a:cubicBezTo>
                    <a:cubicBezTo>
                      <a:pt x="49" y="95"/>
                      <a:pt x="53" y="92"/>
                      <a:pt x="50" y="96"/>
                    </a:cubicBezTo>
                    <a:cubicBezTo>
                      <a:pt x="49" y="99"/>
                      <a:pt x="52" y="102"/>
                      <a:pt x="50" y="102"/>
                    </a:cubicBezTo>
                    <a:cubicBezTo>
                      <a:pt x="47" y="102"/>
                      <a:pt x="47" y="116"/>
                      <a:pt x="50" y="116"/>
                    </a:cubicBezTo>
                    <a:cubicBezTo>
                      <a:pt x="53" y="116"/>
                      <a:pt x="50" y="118"/>
                      <a:pt x="53" y="116"/>
                    </a:cubicBezTo>
                    <a:cubicBezTo>
                      <a:pt x="56" y="116"/>
                      <a:pt x="56" y="120"/>
                      <a:pt x="58" y="120"/>
                    </a:cubicBezTo>
                    <a:cubicBezTo>
                      <a:pt x="61" y="120"/>
                      <a:pt x="56" y="123"/>
                      <a:pt x="60" y="123"/>
                    </a:cubicBezTo>
                    <a:cubicBezTo>
                      <a:pt x="61" y="123"/>
                      <a:pt x="63" y="124"/>
                      <a:pt x="64" y="126"/>
                    </a:cubicBezTo>
                    <a:cubicBezTo>
                      <a:pt x="64" y="127"/>
                      <a:pt x="58" y="130"/>
                      <a:pt x="55" y="132"/>
                    </a:cubicBezTo>
                    <a:cubicBezTo>
                      <a:pt x="53" y="134"/>
                      <a:pt x="52" y="129"/>
                      <a:pt x="50" y="130"/>
                    </a:cubicBezTo>
                    <a:cubicBezTo>
                      <a:pt x="49" y="130"/>
                      <a:pt x="46" y="127"/>
                      <a:pt x="41" y="130"/>
                    </a:cubicBezTo>
                    <a:cubicBezTo>
                      <a:pt x="38" y="134"/>
                      <a:pt x="46" y="129"/>
                      <a:pt x="49" y="132"/>
                    </a:cubicBezTo>
                    <a:cubicBezTo>
                      <a:pt x="53" y="137"/>
                      <a:pt x="58" y="130"/>
                      <a:pt x="60" y="132"/>
                    </a:cubicBezTo>
                    <a:cubicBezTo>
                      <a:pt x="61" y="135"/>
                      <a:pt x="58" y="134"/>
                      <a:pt x="58" y="135"/>
                    </a:cubicBezTo>
                    <a:cubicBezTo>
                      <a:pt x="58" y="137"/>
                      <a:pt x="56" y="135"/>
                      <a:pt x="55" y="138"/>
                    </a:cubicBezTo>
                    <a:cubicBezTo>
                      <a:pt x="53" y="140"/>
                      <a:pt x="52" y="135"/>
                      <a:pt x="52" y="138"/>
                    </a:cubicBezTo>
                    <a:cubicBezTo>
                      <a:pt x="50" y="141"/>
                      <a:pt x="44" y="141"/>
                      <a:pt x="46" y="143"/>
                    </a:cubicBezTo>
                    <a:cubicBezTo>
                      <a:pt x="46" y="144"/>
                      <a:pt x="43" y="143"/>
                      <a:pt x="44" y="146"/>
                    </a:cubicBezTo>
                    <a:cubicBezTo>
                      <a:pt x="46" y="148"/>
                      <a:pt x="44" y="148"/>
                      <a:pt x="44" y="151"/>
                    </a:cubicBezTo>
                    <a:cubicBezTo>
                      <a:pt x="46" y="152"/>
                      <a:pt x="43" y="154"/>
                      <a:pt x="44" y="155"/>
                    </a:cubicBezTo>
                    <a:cubicBezTo>
                      <a:pt x="44" y="157"/>
                      <a:pt x="43" y="160"/>
                      <a:pt x="43" y="162"/>
                    </a:cubicBezTo>
                    <a:cubicBezTo>
                      <a:pt x="43" y="165"/>
                      <a:pt x="41" y="166"/>
                      <a:pt x="40" y="171"/>
                    </a:cubicBezTo>
                    <a:cubicBezTo>
                      <a:pt x="38" y="177"/>
                      <a:pt x="38" y="172"/>
                      <a:pt x="32" y="172"/>
                    </a:cubicBezTo>
                    <a:cubicBezTo>
                      <a:pt x="26" y="174"/>
                      <a:pt x="31" y="176"/>
                      <a:pt x="28" y="176"/>
                    </a:cubicBezTo>
                    <a:cubicBezTo>
                      <a:pt x="25" y="174"/>
                      <a:pt x="28" y="183"/>
                      <a:pt x="25" y="183"/>
                    </a:cubicBezTo>
                    <a:cubicBezTo>
                      <a:pt x="20" y="182"/>
                      <a:pt x="12" y="185"/>
                      <a:pt x="14" y="182"/>
                    </a:cubicBezTo>
                    <a:cubicBezTo>
                      <a:pt x="17" y="177"/>
                      <a:pt x="8" y="169"/>
                      <a:pt x="12" y="172"/>
                    </a:cubicBezTo>
                    <a:cubicBezTo>
                      <a:pt x="15" y="174"/>
                      <a:pt x="11" y="169"/>
                      <a:pt x="12" y="169"/>
                    </a:cubicBezTo>
                    <a:cubicBezTo>
                      <a:pt x="15" y="169"/>
                      <a:pt x="15" y="166"/>
                      <a:pt x="14" y="168"/>
                    </a:cubicBezTo>
                    <a:cubicBezTo>
                      <a:pt x="11" y="168"/>
                      <a:pt x="8" y="158"/>
                      <a:pt x="6" y="154"/>
                    </a:cubicBezTo>
                    <a:cubicBezTo>
                      <a:pt x="5" y="149"/>
                      <a:pt x="8" y="149"/>
                      <a:pt x="6" y="146"/>
                    </a:cubicBezTo>
                    <a:cubicBezTo>
                      <a:pt x="5" y="144"/>
                      <a:pt x="3" y="149"/>
                      <a:pt x="2" y="146"/>
                    </a:cubicBezTo>
                    <a:cubicBezTo>
                      <a:pt x="0" y="143"/>
                      <a:pt x="2" y="141"/>
                      <a:pt x="0" y="138"/>
                    </a:cubicBezTo>
                    <a:cubicBezTo>
                      <a:pt x="0" y="137"/>
                      <a:pt x="2" y="137"/>
                      <a:pt x="2" y="135"/>
                    </a:cubicBezTo>
                    <a:close/>
                    <a:moveTo>
                      <a:pt x="61" y="158"/>
                    </a:moveTo>
                    <a:cubicBezTo>
                      <a:pt x="64" y="155"/>
                      <a:pt x="60" y="155"/>
                      <a:pt x="63" y="152"/>
                    </a:cubicBezTo>
                    <a:cubicBezTo>
                      <a:pt x="66" y="151"/>
                      <a:pt x="66" y="149"/>
                      <a:pt x="63" y="151"/>
                    </a:cubicBezTo>
                    <a:cubicBezTo>
                      <a:pt x="60" y="154"/>
                      <a:pt x="61" y="149"/>
                      <a:pt x="58" y="152"/>
                    </a:cubicBezTo>
                    <a:cubicBezTo>
                      <a:pt x="55" y="155"/>
                      <a:pt x="55" y="158"/>
                      <a:pt x="56" y="160"/>
                    </a:cubicBezTo>
                    <a:cubicBezTo>
                      <a:pt x="56" y="162"/>
                      <a:pt x="55" y="165"/>
                      <a:pt x="56" y="163"/>
                    </a:cubicBezTo>
                    <a:cubicBezTo>
                      <a:pt x="58" y="163"/>
                      <a:pt x="58" y="162"/>
                      <a:pt x="61" y="158"/>
                    </a:cubicBezTo>
                    <a:close/>
                    <a:moveTo>
                      <a:pt x="47" y="158"/>
                    </a:moveTo>
                    <a:cubicBezTo>
                      <a:pt x="46" y="158"/>
                      <a:pt x="46" y="162"/>
                      <a:pt x="44" y="163"/>
                    </a:cubicBezTo>
                    <a:cubicBezTo>
                      <a:pt x="43" y="165"/>
                      <a:pt x="41" y="171"/>
                      <a:pt x="43" y="172"/>
                    </a:cubicBezTo>
                    <a:cubicBezTo>
                      <a:pt x="43" y="172"/>
                      <a:pt x="49" y="158"/>
                      <a:pt x="47" y="158"/>
                    </a:cubicBezTo>
                    <a:close/>
                    <a:moveTo>
                      <a:pt x="60" y="120"/>
                    </a:moveTo>
                    <a:cubicBezTo>
                      <a:pt x="58" y="120"/>
                      <a:pt x="58" y="118"/>
                      <a:pt x="58" y="116"/>
                    </a:cubicBezTo>
                    <a:cubicBezTo>
                      <a:pt x="60" y="120"/>
                      <a:pt x="60" y="120"/>
                      <a:pt x="60" y="120"/>
                    </a:cubicBez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294" name="Freeform 194"/>
              <p:cNvSpPr>
                <a:spLocks/>
              </p:cNvSpPr>
              <p:nvPr/>
            </p:nvSpPr>
            <p:spPr bwMode="auto">
              <a:xfrm>
                <a:off x="3395" y="2237"/>
                <a:ext cx="81" cy="82"/>
              </a:xfrm>
              <a:custGeom>
                <a:avLst/>
                <a:gdLst/>
                <a:ahLst/>
                <a:cxnLst>
                  <a:cxn ang="0">
                    <a:pos x="30" y="41"/>
                  </a:cxn>
                  <a:cxn ang="0">
                    <a:pos x="26" y="38"/>
                  </a:cxn>
                  <a:cxn ang="0">
                    <a:pos x="26" y="39"/>
                  </a:cxn>
                  <a:cxn ang="0">
                    <a:pos x="24" y="38"/>
                  </a:cxn>
                  <a:cxn ang="0">
                    <a:pos x="23" y="36"/>
                  </a:cxn>
                  <a:cxn ang="0">
                    <a:pos x="23" y="35"/>
                  </a:cxn>
                  <a:cxn ang="0">
                    <a:pos x="26" y="33"/>
                  </a:cxn>
                  <a:cxn ang="0">
                    <a:pos x="24" y="32"/>
                  </a:cxn>
                  <a:cxn ang="0">
                    <a:pos x="26" y="30"/>
                  </a:cxn>
                  <a:cxn ang="0">
                    <a:pos x="23" y="27"/>
                  </a:cxn>
                  <a:cxn ang="0">
                    <a:pos x="18" y="30"/>
                  </a:cxn>
                  <a:cxn ang="0">
                    <a:pos x="15" y="32"/>
                  </a:cxn>
                  <a:cxn ang="0">
                    <a:pos x="14" y="33"/>
                  </a:cxn>
                  <a:cxn ang="0">
                    <a:pos x="12" y="35"/>
                  </a:cxn>
                  <a:cxn ang="0">
                    <a:pos x="11" y="36"/>
                  </a:cxn>
                  <a:cxn ang="0">
                    <a:pos x="11" y="33"/>
                  </a:cxn>
                  <a:cxn ang="0">
                    <a:pos x="11" y="33"/>
                  </a:cxn>
                  <a:cxn ang="0">
                    <a:pos x="12" y="32"/>
                  </a:cxn>
                  <a:cxn ang="0">
                    <a:pos x="11" y="30"/>
                  </a:cxn>
                  <a:cxn ang="0">
                    <a:pos x="12" y="28"/>
                  </a:cxn>
                  <a:cxn ang="0">
                    <a:pos x="9" y="27"/>
                  </a:cxn>
                  <a:cxn ang="0">
                    <a:pos x="6" y="24"/>
                  </a:cxn>
                  <a:cxn ang="0">
                    <a:pos x="4" y="24"/>
                  </a:cxn>
                  <a:cxn ang="0">
                    <a:pos x="6" y="24"/>
                  </a:cxn>
                  <a:cxn ang="0">
                    <a:pos x="8" y="21"/>
                  </a:cxn>
                  <a:cxn ang="0">
                    <a:pos x="3" y="18"/>
                  </a:cxn>
                  <a:cxn ang="0">
                    <a:pos x="4" y="14"/>
                  </a:cxn>
                  <a:cxn ang="0">
                    <a:pos x="0" y="8"/>
                  </a:cxn>
                  <a:cxn ang="0">
                    <a:pos x="1" y="7"/>
                  </a:cxn>
                  <a:cxn ang="0">
                    <a:pos x="4" y="8"/>
                  </a:cxn>
                  <a:cxn ang="0">
                    <a:pos x="6" y="10"/>
                  </a:cxn>
                  <a:cxn ang="0">
                    <a:pos x="9" y="10"/>
                  </a:cxn>
                  <a:cxn ang="0">
                    <a:pos x="12" y="10"/>
                  </a:cxn>
                  <a:cxn ang="0">
                    <a:pos x="9" y="7"/>
                  </a:cxn>
                  <a:cxn ang="0">
                    <a:pos x="9" y="5"/>
                  </a:cxn>
                  <a:cxn ang="0">
                    <a:pos x="11" y="2"/>
                  </a:cxn>
                  <a:cxn ang="0">
                    <a:pos x="14" y="4"/>
                  </a:cxn>
                  <a:cxn ang="0">
                    <a:pos x="17" y="7"/>
                  </a:cxn>
                  <a:cxn ang="0">
                    <a:pos x="23" y="8"/>
                  </a:cxn>
                  <a:cxn ang="0">
                    <a:pos x="27" y="4"/>
                  </a:cxn>
                  <a:cxn ang="0">
                    <a:pos x="32" y="11"/>
                  </a:cxn>
                  <a:cxn ang="0">
                    <a:pos x="35" y="16"/>
                  </a:cxn>
                  <a:cxn ang="0">
                    <a:pos x="42" y="19"/>
                  </a:cxn>
                  <a:cxn ang="0">
                    <a:pos x="36" y="19"/>
                  </a:cxn>
                  <a:cxn ang="0">
                    <a:pos x="33" y="27"/>
                  </a:cxn>
                  <a:cxn ang="0">
                    <a:pos x="33" y="32"/>
                  </a:cxn>
                  <a:cxn ang="0">
                    <a:pos x="32" y="35"/>
                  </a:cxn>
                  <a:cxn ang="0">
                    <a:pos x="30" y="35"/>
                  </a:cxn>
                  <a:cxn ang="0">
                    <a:pos x="30" y="41"/>
                  </a:cxn>
                </a:cxnLst>
                <a:rect l="0" t="0" r="r" b="b"/>
                <a:pathLst>
                  <a:path w="42" h="42">
                    <a:moveTo>
                      <a:pt x="30" y="41"/>
                    </a:moveTo>
                    <a:cubicBezTo>
                      <a:pt x="26" y="42"/>
                      <a:pt x="27" y="39"/>
                      <a:pt x="26" y="38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4" y="39"/>
                      <a:pt x="24" y="38"/>
                      <a:pt x="24" y="38"/>
                    </a:cubicBezTo>
                    <a:cubicBezTo>
                      <a:pt x="24" y="36"/>
                      <a:pt x="24" y="36"/>
                      <a:pt x="23" y="36"/>
                    </a:cubicBezTo>
                    <a:cubicBezTo>
                      <a:pt x="23" y="36"/>
                      <a:pt x="23" y="36"/>
                      <a:pt x="23" y="35"/>
                    </a:cubicBezTo>
                    <a:cubicBezTo>
                      <a:pt x="23" y="35"/>
                      <a:pt x="26" y="35"/>
                      <a:pt x="26" y="33"/>
                    </a:cubicBezTo>
                    <a:cubicBezTo>
                      <a:pt x="26" y="33"/>
                      <a:pt x="24" y="33"/>
                      <a:pt x="24" y="32"/>
                    </a:cubicBezTo>
                    <a:cubicBezTo>
                      <a:pt x="24" y="30"/>
                      <a:pt x="26" y="30"/>
                      <a:pt x="26" y="30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1" y="25"/>
                      <a:pt x="18" y="28"/>
                      <a:pt x="18" y="30"/>
                    </a:cubicBezTo>
                    <a:cubicBezTo>
                      <a:pt x="17" y="30"/>
                      <a:pt x="15" y="32"/>
                      <a:pt x="15" y="32"/>
                    </a:cubicBezTo>
                    <a:cubicBezTo>
                      <a:pt x="14" y="33"/>
                      <a:pt x="14" y="33"/>
                      <a:pt x="14" y="33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2" y="36"/>
                      <a:pt x="12" y="36"/>
                      <a:pt x="11" y="36"/>
                    </a:cubicBezTo>
                    <a:cubicBezTo>
                      <a:pt x="11" y="35"/>
                      <a:pt x="11" y="35"/>
                      <a:pt x="11" y="33"/>
                    </a:cubicBezTo>
                    <a:cubicBezTo>
                      <a:pt x="11" y="33"/>
                      <a:pt x="11" y="33"/>
                      <a:pt x="11" y="33"/>
                    </a:cubicBezTo>
                    <a:cubicBezTo>
                      <a:pt x="9" y="32"/>
                      <a:pt x="12" y="32"/>
                      <a:pt x="12" y="32"/>
                    </a:cubicBezTo>
                    <a:cubicBezTo>
                      <a:pt x="12" y="32"/>
                      <a:pt x="9" y="30"/>
                      <a:pt x="11" y="30"/>
                    </a:cubicBezTo>
                    <a:cubicBezTo>
                      <a:pt x="11" y="28"/>
                      <a:pt x="12" y="30"/>
                      <a:pt x="12" y="28"/>
                    </a:cubicBezTo>
                    <a:cubicBezTo>
                      <a:pt x="12" y="27"/>
                      <a:pt x="9" y="28"/>
                      <a:pt x="9" y="27"/>
                    </a:cubicBezTo>
                    <a:cubicBezTo>
                      <a:pt x="8" y="27"/>
                      <a:pt x="6" y="25"/>
                      <a:pt x="6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3" y="22"/>
                      <a:pt x="6" y="24"/>
                      <a:pt x="6" y="24"/>
                    </a:cubicBezTo>
                    <a:cubicBezTo>
                      <a:pt x="6" y="22"/>
                      <a:pt x="8" y="21"/>
                      <a:pt x="8" y="21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1" y="14"/>
                      <a:pt x="4" y="14"/>
                      <a:pt x="4" y="14"/>
                    </a:cubicBezTo>
                    <a:cubicBezTo>
                      <a:pt x="4" y="13"/>
                      <a:pt x="0" y="10"/>
                      <a:pt x="0" y="8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6" y="8"/>
                      <a:pt x="4" y="10"/>
                      <a:pt x="6" y="10"/>
                    </a:cubicBezTo>
                    <a:cubicBezTo>
                      <a:pt x="8" y="10"/>
                      <a:pt x="8" y="10"/>
                      <a:pt x="9" y="10"/>
                    </a:cubicBezTo>
                    <a:cubicBezTo>
                      <a:pt x="11" y="10"/>
                      <a:pt x="11" y="13"/>
                      <a:pt x="12" y="10"/>
                    </a:cubicBezTo>
                    <a:cubicBezTo>
                      <a:pt x="14" y="8"/>
                      <a:pt x="9" y="7"/>
                      <a:pt x="9" y="7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4"/>
                      <a:pt x="11" y="2"/>
                      <a:pt x="11" y="2"/>
                    </a:cubicBezTo>
                    <a:cubicBezTo>
                      <a:pt x="12" y="5"/>
                      <a:pt x="14" y="0"/>
                      <a:pt x="14" y="4"/>
                    </a:cubicBezTo>
                    <a:cubicBezTo>
                      <a:pt x="15" y="7"/>
                      <a:pt x="17" y="4"/>
                      <a:pt x="17" y="7"/>
                    </a:cubicBezTo>
                    <a:cubicBezTo>
                      <a:pt x="18" y="11"/>
                      <a:pt x="23" y="10"/>
                      <a:pt x="23" y="8"/>
                    </a:cubicBezTo>
                    <a:cubicBezTo>
                      <a:pt x="24" y="7"/>
                      <a:pt x="26" y="5"/>
                      <a:pt x="27" y="4"/>
                    </a:cubicBezTo>
                    <a:cubicBezTo>
                      <a:pt x="29" y="4"/>
                      <a:pt x="32" y="10"/>
                      <a:pt x="32" y="11"/>
                    </a:cubicBezTo>
                    <a:cubicBezTo>
                      <a:pt x="33" y="13"/>
                      <a:pt x="35" y="13"/>
                      <a:pt x="35" y="16"/>
                    </a:cubicBezTo>
                    <a:cubicBezTo>
                      <a:pt x="35" y="18"/>
                      <a:pt x="41" y="16"/>
                      <a:pt x="42" y="19"/>
                    </a:cubicBezTo>
                    <a:cubicBezTo>
                      <a:pt x="42" y="22"/>
                      <a:pt x="41" y="18"/>
                      <a:pt x="36" y="19"/>
                    </a:cubicBezTo>
                    <a:cubicBezTo>
                      <a:pt x="33" y="22"/>
                      <a:pt x="36" y="25"/>
                      <a:pt x="33" y="27"/>
                    </a:cubicBezTo>
                    <a:cubicBezTo>
                      <a:pt x="32" y="28"/>
                      <a:pt x="35" y="30"/>
                      <a:pt x="33" y="32"/>
                    </a:cubicBezTo>
                    <a:cubicBezTo>
                      <a:pt x="32" y="32"/>
                      <a:pt x="33" y="33"/>
                      <a:pt x="32" y="35"/>
                    </a:cubicBezTo>
                    <a:cubicBezTo>
                      <a:pt x="32" y="35"/>
                      <a:pt x="32" y="28"/>
                      <a:pt x="30" y="35"/>
                    </a:cubicBezTo>
                    <a:cubicBezTo>
                      <a:pt x="29" y="38"/>
                      <a:pt x="29" y="39"/>
                      <a:pt x="30" y="41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295" name="Freeform 195"/>
              <p:cNvSpPr>
                <a:spLocks/>
              </p:cNvSpPr>
              <p:nvPr/>
            </p:nvSpPr>
            <p:spPr bwMode="auto">
              <a:xfrm>
                <a:off x="3389" y="2286"/>
                <a:ext cx="23" cy="21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3" y="0"/>
                  </a:cxn>
                  <a:cxn ang="0">
                    <a:pos x="4" y="3"/>
                  </a:cxn>
                  <a:cxn ang="0">
                    <a:pos x="6" y="3"/>
                  </a:cxn>
                  <a:cxn ang="0">
                    <a:pos x="7" y="3"/>
                  </a:cxn>
                  <a:cxn ang="0">
                    <a:pos x="9" y="5"/>
                  </a:cxn>
                  <a:cxn ang="0">
                    <a:pos x="10" y="6"/>
                  </a:cxn>
                  <a:cxn ang="0">
                    <a:pos x="12" y="11"/>
                  </a:cxn>
                  <a:cxn ang="0">
                    <a:pos x="9" y="11"/>
                  </a:cxn>
                  <a:cxn ang="0">
                    <a:pos x="0" y="2"/>
                  </a:cxn>
                </a:cxnLst>
                <a:rect l="0" t="0" r="r" b="b"/>
                <a:pathLst>
                  <a:path w="12" h="11">
                    <a:moveTo>
                      <a:pt x="0" y="2"/>
                    </a:moveTo>
                    <a:cubicBezTo>
                      <a:pt x="1" y="2"/>
                      <a:pt x="1" y="0"/>
                      <a:pt x="3" y="0"/>
                    </a:cubicBezTo>
                    <a:cubicBezTo>
                      <a:pt x="4" y="2"/>
                      <a:pt x="3" y="3"/>
                      <a:pt x="4" y="3"/>
                    </a:cubicBezTo>
                    <a:cubicBezTo>
                      <a:pt x="6" y="2"/>
                      <a:pt x="4" y="3"/>
                      <a:pt x="6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9" y="3"/>
                      <a:pt x="7" y="5"/>
                      <a:pt x="9" y="5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8"/>
                      <a:pt x="10" y="9"/>
                      <a:pt x="12" y="11"/>
                    </a:cubicBezTo>
                    <a:cubicBezTo>
                      <a:pt x="10" y="11"/>
                      <a:pt x="10" y="11"/>
                      <a:pt x="9" y="11"/>
                    </a:cubicBezTo>
                    <a:cubicBezTo>
                      <a:pt x="4" y="9"/>
                      <a:pt x="3" y="5"/>
                      <a:pt x="0" y="2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296" name="Freeform 196"/>
              <p:cNvSpPr>
                <a:spLocks/>
              </p:cNvSpPr>
              <p:nvPr/>
            </p:nvSpPr>
            <p:spPr bwMode="auto">
              <a:xfrm>
                <a:off x="3368" y="2253"/>
                <a:ext cx="50" cy="54"/>
              </a:xfrm>
              <a:custGeom>
                <a:avLst/>
                <a:gdLst/>
                <a:ahLst/>
                <a:cxnLst>
                  <a:cxn ang="0">
                    <a:pos x="24" y="28"/>
                  </a:cxn>
                  <a:cxn ang="0">
                    <a:pos x="24" y="25"/>
                  </a:cxn>
                  <a:cxn ang="0">
                    <a:pos x="24" y="25"/>
                  </a:cxn>
                  <a:cxn ang="0">
                    <a:pos x="26" y="23"/>
                  </a:cxn>
                  <a:cxn ang="0">
                    <a:pos x="24" y="22"/>
                  </a:cxn>
                  <a:cxn ang="0">
                    <a:pos x="26" y="20"/>
                  </a:cxn>
                  <a:cxn ang="0">
                    <a:pos x="23" y="19"/>
                  </a:cxn>
                  <a:cxn ang="0">
                    <a:pos x="20" y="16"/>
                  </a:cxn>
                  <a:cxn ang="0">
                    <a:pos x="18" y="16"/>
                  </a:cxn>
                  <a:cxn ang="0">
                    <a:pos x="20" y="16"/>
                  </a:cxn>
                  <a:cxn ang="0">
                    <a:pos x="21" y="12"/>
                  </a:cxn>
                  <a:cxn ang="0">
                    <a:pos x="17" y="9"/>
                  </a:cxn>
                  <a:cxn ang="0">
                    <a:pos x="18" y="6"/>
                  </a:cxn>
                  <a:cxn ang="0">
                    <a:pos x="14" y="0"/>
                  </a:cxn>
                  <a:cxn ang="0">
                    <a:pos x="12" y="2"/>
                  </a:cxn>
                  <a:cxn ang="0">
                    <a:pos x="8" y="2"/>
                  </a:cxn>
                  <a:cxn ang="0">
                    <a:pos x="6" y="2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3" y="8"/>
                  </a:cxn>
                  <a:cxn ang="0">
                    <a:pos x="1" y="11"/>
                  </a:cxn>
                  <a:cxn ang="0">
                    <a:pos x="3" y="12"/>
                  </a:cxn>
                  <a:cxn ang="0">
                    <a:pos x="1" y="14"/>
                  </a:cxn>
                  <a:cxn ang="0">
                    <a:pos x="9" y="16"/>
                  </a:cxn>
                  <a:cxn ang="0">
                    <a:pos x="11" y="19"/>
                  </a:cxn>
                  <a:cxn ang="0">
                    <a:pos x="14" y="17"/>
                  </a:cxn>
                  <a:cxn ang="0">
                    <a:pos x="15" y="20"/>
                  </a:cxn>
                  <a:cxn ang="0">
                    <a:pos x="17" y="20"/>
                  </a:cxn>
                  <a:cxn ang="0">
                    <a:pos x="18" y="20"/>
                  </a:cxn>
                  <a:cxn ang="0">
                    <a:pos x="20" y="22"/>
                  </a:cxn>
                  <a:cxn ang="0">
                    <a:pos x="21" y="23"/>
                  </a:cxn>
                  <a:cxn ang="0">
                    <a:pos x="23" y="28"/>
                  </a:cxn>
                  <a:cxn ang="0">
                    <a:pos x="24" y="26"/>
                  </a:cxn>
                  <a:cxn ang="0">
                    <a:pos x="24" y="28"/>
                  </a:cxn>
                </a:cxnLst>
                <a:rect l="0" t="0" r="r" b="b"/>
                <a:pathLst>
                  <a:path w="26" h="28">
                    <a:moveTo>
                      <a:pt x="24" y="28"/>
                    </a:moveTo>
                    <a:cubicBezTo>
                      <a:pt x="24" y="26"/>
                      <a:pt x="24" y="26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3" y="23"/>
                      <a:pt x="26" y="23"/>
                      <a:pt x="26" y="23"/>
                    </a:cubicBezTo>
                    <a:cubicBezTo>
                      <a:pt x="26" y="23"/>
                      <a:pt x="23" y="22"/>
                      <a:pt x="24" y="22"/>
                    </a:cubicBezTo>
                    <a:cubicBezTo>
                      <a:pt x="24" y="20"/>
                      <a:pt x="26" y="22"/>
                      <a:pt x="26" y="20"/>
                    </a:cubicBezTo>
                    <a:cubicBezTo>
                      <a:pt x="26" y="19"/>
                      <a:pt x="23" y="20"/>
                      <a:pt x="23" y="19"/>
                    </a:cubicBezTo>
                    <a:cubicBezTo>
                      <a:pt x="21" y="19"/>
                      <a:pt x="20" y="17"/>
                      <a:pt x="20" y="16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7" y="14"/>
                      <a:pt x="20" y="16"/>
                      <a:pt x="20" y="16"/>
                    </a:cubicBezTo>
                    <a:cubicBezTo>
                      <a:pt x="20" y="14"/>
                      <a:pt x="21" y="12"/>
                      <a:pt x="21" y="12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5" y="6"/>
                      <a:pt x="18" y="6"/>
                      <a:pt x="18" y="6"/>
                    </a:cubicBezTo>
                    <a:cubicBezTo>
                      <a:pt x="18" y="5"/>
                      <a:pt x="14" y="2"/>
                      <a:pt x="14" y="0"/>
                    </a:cubicBezTo>
                    <a:cubicBezTo>
                      <a:pt x="12" y="0"/>
                      <a:pt x="12" y="2"/>
                      <a:pt x="12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6" y="2"/>
                    </a:cubicBezTo>
                    <a:cubicBezTo>
                      <a:pt x="5" y="2"/>
                      <a:pt x="3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0" y="3"/>
                      <a:pt x="1" y="3"/>
                    </a:cubicBezTo>
                    <a:cubicBezTo>
                      <a:pt x="1" y="5"/>
                      <a:pt x="3" y="6"/>
                      <a:pt x="3" y="8"/>
                    </a:cubicBezTo>
                    <a:cubicBezTo>
                      <a:pt x="3" y="9"/>
                      <a:pt x="1" y="9"/>
                      <a:pt x="1" y="11"/>
                    </a:cubicBezTo>
                    <a:cubicBezTo>
                      <a:pt x="1" y="12"/>
                      <a:pt x="3" y="12"/>
                      <a:pt x="3" y="12"/>
                    </a:cubicBezTo>
                    <a:cubicBezTo>
                      <a:pt x="3" y="14"/>
                      <a:pt x="1" y="14"/>
                      <a:pt x="1" y="14"/>
                    </a:cubicBezTo>
                    <a:cubicBezTo>
                      <a:pt x="5" y="16"/>
                      <a:pt x="8" y="14"/>
                      <a:pt x="9" y="16"/>
                    </a:cubicBezTo>
                    <a:cubicBezTo>
                      <a:pt x="11" y="17"/>
                      <a:pt x="11" y="17"/>
                      <a:pt x="11" y="19"/>
                    </a:cubicBezTo>
                    <a:cubicBezTo>
                      <a:pt x="12" y="19"/>
                      <a:pt x="12" y="17"/>
                      <a:pt x="14" y="17"/>
                    </a:cubicBezTo>
                    <a:cubicBezTo>
                      <a:pt x="15" y="19"/>
                      <a:pt x="14" y="20"/>
                      <a:pt x="15" y="20"/>
                    </a:cubicBezTo>
                    <a:cubicBezTo>
                      <a:pt x="17" y="19"/>
                      <a:pt x="15" y="20"/>
                      <a:pt x="17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20" y="20"/>
                      <a:pt x="18" y="22"/>
                      <a:pt x="20" y="22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5"/>
                      <a:pt x="21" y="26"/>
                      <a:pt x="23" y="28"/>
                    </a:cubicBezTo>
                    <a:cubicBezTo>
                      <a:pt x="23" y="28"/>
                      <a:pt x="23" y="26"/>
                      <a:pt x="24" y="26"/>
                    </a:cubicBezTo>
                    <a:cubicBezTo>
                      <a:pt x="24" y="28"/>
                      <a:pt x="24" y="28"/>
                      <a:pt x="24" y="28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297" name="Freeform 197"/>
              <p:cNvSpPr>
                <a:spLocks/>
              </p:cNvSpPr>
              <p:nvPr/>
            </p:nvSpPr>
            <p:spPr bwMode="auto">
              <a:xfrm>
                <a:off x="3313" y="2204"/>
                <a:ext cx="109" cy="57"/>
              </a:xfrm>
              <a:custGeom>
                <a:avLst/>
                <a:gdLst/>
                <a:ahLst/>
                <a:cxnLst>
                  <a:cxn ang="0">
                    <a:pos x="30" y="28"/>
                  </a:cxn>
                  <a:cxn ang="0">
                    <a:pos x="34" y="26"/>
                  </a:cxn>
                  <a:cxn ang="0">
                    <a:pos x="36" y="26"/>
                  </a:cxn>
                  <a:cxn ang="0">
                    <a:pos x="41" y="26"/>
                  </a:cxn>
                  <a:cxn ang="0">
                    <a:pos x="42" y="25"/>
                  </a:cxn>
                  <a:cxn ang="0">
                    <a:pos x="44" y="23"/>
                  </a:cxn>
                  <a:cxn ang="0">
                    <a:pos x="47" y="25"/>
                  </a:cxn>
                  <a:cxn ang="0">
                    <a:pos x="48" y="26"/>
                  </a:cxn>
                  <a:cxn ang="0">
                    <a:pos x="51" y="26"/>
                  </a:cxn>
                  <a:cxn ang="0">
                    <a:pos x="54" y="26"/>
                  </a:cxn>
                  <a:cxn ang="0">
                    <a:pos x="51" y="23"/>
                  </a:cxn>
                  <a:cxn ang="0">
                    <a:pos x="51" y="22"/>
                  </a:cxn>
                  <a:cxn ang="0">
                    <a:pos x="53" y="19"/>
                  </a:cxn>
                  <a:cxn ang="0">
                    <a:pos x="47" y="16"/>
                  </a:cxn>
                  <a:cxn ang="0">
                    <a:pos x="47" y="11"/>
                  </a:cxn>
                  <a:cxn ang="0">
                    <a:pos x="42" y="10"/>
                  </a:cxn>
                  <a:cxn ang="0">
                    <a:pos x="37" y="10"/>
                  </a:cxn>
                  <a:cxn ang="0">
                    <a:pos x="31" y="11"/>
                  </a:cxn>
                  <a:cxn ang="0">
                    <a:pos x="30" y="8"/>
                  </a:cxn>
                  <a:cxn ang="0">
                    <a:pos x="24" y="5"/>
                  </a:cxn>
                  <a:cxn ang="0">
                    <a:pos x="17" y="4"/>
                  </a:cxn>
                  <a:cxn ang="0">
                    <a:pos x="11" y="4"/>
                  </a:cxn>
                  <a:cxn ang="0">
                    <a:pos x="7" y="0"/>
                  </a:cxn>
                  <a:cxn ang="0">
                    <a:pos x="0" y="2"/>
                  </a:cxn>
                  <a:cxn ang="0">
                    <a:pos x="10" y="8"/>
                  </a:cxn>
                  <a:cxn ang="0">
                    <a:pos x="14" y="14"/>
                  </a:cxn>
                  <a:cxn ang="0">
                    <a:pos x="13" y="23"/>
                  </a:cxn>
                  <a:cxn ang="0">
                    <a:pos x="17" y="23"/>
                  </a:cxn>
                  <a:cxn ang="0">
                    <a:pos x="21" y="23"/>
                  </a:cxn>
                  <a:cxn ang="0">
                    <a:pos x="22" y="22"/>
                  </a:cxn>
                  <a:cxn ang="0">
                    <a:pos x="27" y="25"/>
                  </a:cxn>
                  <a:cxn ang="0">
                    <a:pos x="27" y="25"/>
                  </a:cxn>
                  <a:cxn ang="0">
                    <a:pos x="27" y="26"/>
                  </a:cxn>
                  <a:cxn ang="0">
                    <a:pos x="30" y="26"/>
                  </a:cxn>
                  <a:cxn ang="0">
                    <a:pos x="30" y="28"/>
                  </a:cxn>
                </a:cxnLst>
                <a:rect l="0" t="0" r="r" b="b"/>
                <a:pathLst>
                  <a:path w="56" h="29">
                    <a:moveTo>
                      <a:pt x="30" y="28"/>
                    </a:moveTo>
                    <a:cubicBezTo>
                      <a:pt x="31" y="28"/>
                      <a:pt x="33" y="26"/>
                      <a:pt x="34" y="26"/>
                    </a:cubicBezTo>
                    <a:cubicBezTo>
                      <a:pt x="36" y="26"/>
                      <a:pt x="36" y="26"/>
                      <a:pt x="36" y="26"/>
                    </a:cubicBezTo>
                    <a:cubicBezTo>
                      <a:pt x="41" y="26"/>
                      <a:pt x="41" y="26"/>
                      <a:pt x="41" y="26"/>
                    </a:cubicBezTo>
                    <a:cubicBezTo>
                      <a:pt x="41" y="26"/>
                      <a:pt x="41" y="25"/>
                      <a:pt x="42" y="25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8" y="25"/>
                      <a:pt x="47" y="26"/>
                      <a:pt x="48" y="26"/>
                    </a:cubicBezTo>
                    <a:cubicBezTo>
                      <a:pt x="50" y="26"/>
                      <a:pt x="50" y="26"/>
                      <a:pt x="51" y="26"/>
                    </a:cubicBezTo>
                    <a:cubicBezTo>
                      <a:pt x="53" y="26"/>
                      <a:pt x="53" y="29"/>
                      <a:pt x="54" y="26"/>
                    </a:cubicBezTo>
                    <a:cubicBezTo>
                      <a:pt x="56" y="25"/>
                      <a:pt x="51" y="23"/>
                      <a:pt x="51" y="23"/>
                    </a:cubicBezTo>
                    <a:cubicBezTo>
                      <a:pt x="51" y="22"/>
                      <a:pt x="51" y="22"/>
                      <a:pt x="51" y="22"/>
                    </a:cubicBezTo>
                    <a:cubicBezTo>
                      <a:pt x="51" y="20"/>
                      <a:pt x="53" y="19"/>
                      <a:pt x="53" y="19"/>
                    </a:cubicBezTo>
                    <a:cubicBezTo>
                      <a:pt x="48" y="17"/>
                      <a:pt x="48" y="17"/>
                      <a:pt x="47" y="16"/>
                    </a:cubicBezTo>
                    <a:cubicBezTo>
                      <a:pt x="45" y="14"/>
                      <a:pt x="50" y="11"/>
                      <a:pt x="47" y="11"/>
                    </a:cubicBezTo>
                    <a:cubicBezTo>
                      <a:pt x="44" y="11"/>
                      <a:pt x="44" y="10"/>
                      <a:pt x="42" y="10"/>
                    </a:cubicBezTo>
                    <a:cubicBezTo>
                      <a:pt x="41" y="8"/>
                      <a:pt x="41" y="11"/>
                      <a:pt x="37" y="10"/>
                    </a:cubicBezTo>
                    <a:cubicBezTo>
                      <a:pt x="36" y="8"/>
                      <a:pt x="34" y="13"/>
                      <a:pt x="31" y="11"/>
                    </a:cubicBezTo>
                    <a:cubicBezTo>
                      <a:pt x="30" y="10"/>
                      <a:pt x="34" y="10"/>
                      <a:pt x="30" y="8"/>
                    </a:cubicBezTo>
                    <a:cubicBezTo>
                      <a:pt x="25" y="7"/>
                      <a:pt x="25" y="5"/>
                      <a:pt x="24" y="5"/>
                    </a:cubicBezTo>
                    <a:cubicBezTo>
                      <a:pt x="22" y="5"/>
                      <a:pt x="21" y="2"/>
                      <a:pt x="17" y="4"/>
                    </a:cubicBezTo>
                    <a:cubicBezTo>
                      <a:pt x="13" y="7"/>
                      <a:pt x="14" y="4"/>
                      <a:pt x="11" y="4"/>
                    </a:cubicBezTo>
                    <a:cubicBezTo>
                      <a:pt x="8" y="4"/>
                      <a:pt x="8" y="0"/>
                      <a:pt x="7" y="0"/>
                    </a:cubicBezTo>
                    <a:cubicBezTo>
                      <a:pt x="5" y="0"/>
                      <a:pt x="2" y="0"/>
                      <a:pt x="0" y="2"/>
                    </a:cubicBezTo>
                    <a:cubicBezTo>
                      <a:pt x="7" y="7"/>
                      <a:pt x="8" y="5"/>
                      <a:pt x="10" y="8"/>
                    </a:cubicBezTo>
                    <a:cubicBezTo>
                      <a:pt x="11" y="11"/>
                      <a:pt x="13" y="7"/>
                      <a:pt x="14" y="14"/>
                    </a:cubicBezTo>
                    <a:cubicBezTo>
                      <a:pt x="16" y="22"/>
                      <a:pt x="14" y="22"/>
                      <a:pt x="13" y="23"/>
                    </a:cubicBezTo>
                    <a:cubicBezTo>
                      <a:pt x="16" y="25"/>
                      <a:pt x="14" y="23"/>
                      <a:pt x="17" y="23"/>
                    </a:cubicBezTo>
                    <a:cubicBezTo>
                      <a:pt x="17" y="23"/>
                      <a:pt x="21" y="25"/>
                      <a:pt x="21" y="23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4" y="22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8" y="28"/>
                      <a:pt x="28" y="26"/>
                      <a:pt x="30" y="26"/>
                    </a:cubicBezTo>
                    <a:cubicBezTo>
                      <a:pt x="30" y="28"/>
                      <a:pt x="30" y="28"/>
                      <a:pt x="30" y="28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298" name="Freeform 198"/>
              <p:cNvSpPr>
                <a:spLocks/>
              </p:cNvSpPr>
              <p:nvPr/>
            </p:nvSpPr>
            <p:spPr bwMode="auto">
              <a:xfrm>
                <a:off x="3408" y="1925"/>
                <a:ext cx="637" cy="347"/>
              </a:xfrm>
              <a:custGeom>
                <a:avLst/>
                <a:gdLst/>
                <a:ahLst/>
                <a:cxnLst>
                  <a:cxn ang="0">
                    <a:pos x="197" y="160"/>
                  </a:cxn>
                  <a:cxn ang="0">
                    <a:pos x="194" y="162"/>
                  </a:cxn>
                  <a:cxn ang="0">
                    <a:pos x="185" y="168"/>
                  </a:cxn>
                  <a:cxn ang="0">
                    <a:pos x="179" y="176"/>
                  </a:cxn>
                  <a:cxn ang="0">
                    <a:pos x="174" y="176"/>
                  </a:cxn>
                  <a:cxn ang="0">
                    <a:pos x="174" y="173"/>
                  </a:cxn>
                  <a:cxn ang="0">
                    <a:pos x="163" y="168"/>
                  </a:cxn>
                  <a:cxn ang="0">
                    <a:pos x="159" y="162"/>
                  </a:cxn>
                  <a:cxn ang="0">
                    <a:pos x="159" y="153"/>
                  </a:cxn>
                  <a:cxn ang="0">
                    <a:pos x="148" y="143"/>
                  </a:cxn>
                  <a:cxn ang="0">
                    <a:pos x="124" y="143"/>
                  </a:cxn>
                  <a:cxn ang="0">
                    <a:pos x="121" y="135"/>
                  </a:cxn>
                  <a:cxn ang="0">
                    <a:pos x="122" y="124"/>
                  </a:cxn>
                  <a:cxn ang="0">
                    <a:pos x="122" y="114"/>
                  </a:cxn>
                  <a:cxn ang="0">
                    <a:pos x="121" y="109"/>
                  </a:cxn>
                  <a:cxn ang="0">
                    <a:pos x="112" y="109"/>
                  </a:cxn>
                  <a:cxn ang="0">
                    <a:pos x="107" y="114"/>
                  </a:cxn>
                  <a:cxn ang="0">
                    <a:pos x="99" y="121"/>
                  </a:cxn>
                  <a:cxn ang="0">
                    <a:pos x="80" y="132"/>
                  </a:cxn>
                  <a:cxn ang="0">
                    <a:pos x="75" y="170"/>
                  </a:cxn>
                  <a:cxn ang="0">
                    <a:pos x="63" y="159"/>
                  </a:cxn>
                  <a:cxn ang="0">
                    <a:pos x="51" y="165"/>
                  </a:cxn>
                  <a:cxn ang="0">
                    <a:pos x="46" y="151"/>
                  </a:cxn>
                  <a:cxn ang="0">
                    <a:pos x="37" y="137"/>
                  </a:cxn>
                  <a:cxn ang="0">
                    <a:pos x="43" y="134"/>
                  </a:cxn>
                  <a:cxn ang="0">
                    <a:pos x="43" y="124"/>
                  </a:cxn>
                  <a:cxn ang="0">
                    <a:pos x="55" y="123"/>
                  </a:cxn>
                  <a:cxn ang="0">
                    <a:pos x="57" y="107"/>
                  </a:cxn>
                  <a:cxn ang="0">
                    <a:pos x="45" y="106"/>
                  </a:cxn>
                  <a:cxn ang="0">
                    <a:pos x="25" y="112"/>
                  </a:cxn>
                  <a:cxn ang="0">
                    <a:pos x="23" y="112"/>
                  </a:cxn>
                  <a:cxn ang="0">
                    <a:pos x="11" y="96"/>
                  </a:cxn>
                  <a:cxn ang="0">
                    <a:pos x="7" y="76"/>
                  </a:cxn>
                  <a:cxn ang="0">
                    <a:pos x="22" y="65"/>
                  </a:cxn>
                  <a:cxn ang="0">
                    <a:pos x="46" y="50"/>
                  </a:cxn>
                  <a:cxn ang="0">
                    <a:pos x="80" y="62"/>
                  </a:cxn>
                  <a:cxn ang="0">
                    <a:pos x="103" y="61"/>
                  </a:cxn>
                  <a:cxn ang="0">
                    <a:pos x="119" y="51"/>
                  </a:cxn>
                  <a:cxn ang="0">
                    <a:pos x="125" y="31"/>
                  </a:cxn>
                  <a:cxn ang="0">
                    <a:pos x="171" y="9"/>
                  </a:cxn>
                  <a:cxn ang="0">
                    <a:pos x="199" y="11"/>
                  </a:cxn>
                  <a:cxn ang="0">
                    <a:pos x="218" y="23"/>
                  </a:cxn>
                  <a:cxn ang="0">
                    <a:pos x="243" y="20"/>
                  </a:cxn>
                  <a:cxn ang="0">
                    <a:pos x="279" y="56"/>
                  </a:cxn>
                  <a:cxn ang="0">
                    <a:pos x="321" y="73"/>
                  </a:cxn>
                  <a:cxn ang="0">
                    <a:pos x="321" y="87"/>
                  </a:cxn>
                  <a:cxn ang="0">
                    <a:pos x="310" y="106"/>
                  </a:cxn>
                  <a:cxn ang="0">
                    <a:pos x="293" y="104"/>
                  </a:cxn>
                  <a:cxn ang="0">
                    <a:pos x="292" y="124"/>
                  </a:cxn>
                  <a:cxn ang="0">
                    <a:pos x="272" y="128"/>
                  </a:cxn>
                  <a:cxn ang="0">
                    <a:pos x="275" y="149"/>
                  </a:cxn>
                  <a:cxn ang="0">
                    <a:pos x="272" y="160"/>
                  </a:cxn>
                  <a:cxn ang="0">
                    <a:pos x="247" y="153"/>
                  </a:cxn>
                  <a:cxn ang="0">
                    <a:pos x="221" y="149"/>
                  </a:cxn>
                  <a:cxn ang="0">
                    <a:pos x="203" y="153"/>
                  </a:cxn>
                </a:cxnLst>
                <a:rect l="0" t="0" r="r" b="b"/>
                <a:pathLst>
                  <a:path w="328" h="179">
                    <a:moveTo>
                      <a:pt x="199" y="159"/>
                    </a:moveTo>
                    <a:cubicBezTo>
                      <a:pt x="197" y="160"/>
                      <a:pt x="197" y="160"/>
                      <a:pt x="197" y="160"/>
                    </a:cubicBezTo>
                    <a:cubicBezTo>
                      <a:pt x="196" y="160"/>
                      <a:pt x="197" y="162"/>
                      <a:pt x="196" y="162"/>
                    </a:cubicBezTo>
                    <a:cubicBezTo>
                      <a:pt x="194" y="162"/>
                      <a:pt x="196" y="160"/>
                      <a:pt x="194" y="162"/>
                    </a:cubicBezTo>
                    <a:cubicBezTo>
                      <a:pt x="191" y="163"/>
                      <a:pt x="189" y="165"/>
                      <a:pt x="188" y="166"/>
                    </a:cubicBezTo>
                    <a:cubicBezTo>
                      <a:pt x="186" y="168"/>
                      <a:pt x="186" y="168"/>
                      <a:pt x="185" y="168"/>
                    </a:cubicBezTo>
                    <a:cubicBezTo>
                      <a:pt x="182" y="170"/>
                      <a:pt x="183" y="171"/>
                      <a:pt x="182" y="171"/>
                    </a:cubicBezTo>
                    <a:cubicBezTo>
                      <a:pt x="180" y="173"/>
                      <a:pt x="179" y="174"/>
                      <a:pt x="179" y="176"/>
                    </a:cubicBezTo>
                    <a:cubicBezTo>
                      <a:pt x="180" y="177"/>
                      <a:pt x="179" y="179"/>
                      <a:pt x="177" y="177"/>
                    </a:cubicBezTo>
                    <a:cubicBezTo>
                      <a:pt x="174" y="176"/>
                      <a:pt x="174" y="176"/>
                      <a:pt x="174" y="176"/>
                    </a:cubicBezTo>
                    <a:cubicBezTo>
                      <a:pt x="176" y="173"/>
                      <a:pt x="176" y="173"/>
                      <a:pt x="176" y="173"/>
                    </a:cubicBezTo>
                    <a:cubicBezTo>
                      <a:pt x="176" y="173"/>
                      <a:pt x="176" y="174"/>
                      <a:pt x="174" y="173"/>
                    </a:cubicBezTo>
                    <a:cubicBezTo>
                      <a:pt x="174" y="171"/>
                      <a:pt x="174" y="171"/>
                      <a:pt x="168" y="171"/>
                    </a:cubicBezTo>
                    <a:cubicBezTo>
                      <a:pt x="163" y="173"/>
                      <a:pt x="163" y="171"/>
                      <a:pt x="163" y="168"/>
                    </a:cubicBezTo>
                    <a:cubicBezTo>
                      <a:pt x="163" y="165"/>
                      <a:pt x="163" y="162"/>
                      <a:pt x="162" y="162"/>
                    </a:cubicBezTo>
                    <a:cubicBezTo>
                      <a:pt x="159" y="162"/>
                      <a:pt x="159" y="162"/>
                      <a:pt x="159" y="162"/>
                    </a:cubicBezTo>
                    <a:cubicBezTo>
                      <a:pt x="159" y="162"/>
                      <a:pt x="159" y="160"/>
                      <a:pt x="159" y="157"/>
                    </a:cubicBezTo>
                    <a:cubicBezTo>
                      <a:pt x="160" y="153"/>
                      <a:pt x="160" y="149"/>
                      <a:pt x="159" y="153"/>
                    </a:cubicBezTo>
                    <a:cubicBezTo>
                      <a:pt x="156" y="154"/>
                      <a:pt x="157" y="148"/>
                      <a:pt x="154" y="146"/>
                    </a:cubicBezTo>
                    <a:cubicBezTo>
                      <a:pt x="151" y="145"/>
                      <a:pt x="151" y="142"/>
                      <a:pt x="148" y="143"/>
                    </a:cubicBezTo>
                    <a:cubicBezTo>
                      <a:pt x="144" y="146"/>
                      <a:pt x="141" y="143"/>
                      <a:pt x="133" y="145"/>
                    </a:cubicBezTo>
                    <a:cubicBezTo>
                      <a:pt x="127" y="146"/>
                      <a:pt x="127" y="146"/>
                      <a:pt x="124" y="143"/>
                    </a:cubicBezTo>
                    <a:cubicBezTo>
                      <a:pt x="122" y="140"/>
                      <a:pt x="121" y="139"/>
                      <a:pt x="121" y="137"/>
                    </a:cubicBezTo>
                    <a:cubicBezTo>
                      <a:pt x="119" y="137"/>
                      <a:pt x="121" y="135"/>
                      <a:pt x="121" y="135"/>
                    </a:cubicBezTo>
                    <a:cubicBezTo>
                      <a:pt x="119" y="131"/>
                      <a:pt x="121" y="135"/>
                      <a:pt x="127" y="128"/>
                    </a:cubicBezTo>
                    <a:cubicBezTo>
                      <a:pt x="125" y="123"/>
                      <a:pt x="122" y="129"/>
                      <a:pt x="122" y="124"/>
                    </a:cubicBezTo>
                    <a:cubicBezTo>
                      <a:pt x="122" y="120"/>
                      <a:pt x="121" y="121"/>
                      <a:pt x="119" y="117"/>
                    </a:cubicBezTo>
                    <a:cubicBezTo>
                      <a:pt x="118" y="112"/>
                      <a:pt x="122" y="117"/>
                      <a:pt x="122" y="114"/>
                    </a:cubicBezTo>
                    <a:cubicBezTo>
                      <a:pt x="122" y="110"/>
                      <a:pt x="124" y="114"/>
                      <a:pt x="124" y="107"/>
                    </a:cubicBezTo>
                    <a:cubicBezTo>
                      <a:pt x="124" y="106"/>
                      <a:pt x="121" y="107"/>
                      <a:pt x="121" y="109"/>
                    </a:cubicBezTo>
                    <a:cubicBezTo>
                      <a:pt x="119" y="112"/>
                      <a:pt x="116" y="112"/>
                      <a:pt x="118" y="109"/>
                    </a:cubicBezTo>
                    <a:cubicBezTo>
                      <a:pt x="119" y="106"/>
                      <a:pt x="116" y="107"/>
                      <a:pt x="112" y="109"/>
                    </a:cubicBezTo>
                    <a:cubicBezTo>
                      <a:pt x="107" y="112"/>
                      <a:pt x="113" y="110"/>
                      <a:pt x="112" y="114"/>
                    </a:cubicBezTo>
                    <a:cubicBezTo>
                      <a:pt x="110" y="117"/>
                      <a:pt x="109" y="112"/>
                      <a:pt x="107" y="114"/>
                    </a:cubicBezTo>
                    <a:cubicBezTo>
                      <a:pt x="106" y="114"/>
                      <a:pt x="109" y="115"/>
                      <a:pt x="107" y="117"/>
                    </a:cubicBezTo>
                    <a:cubicBezTo>
                      <a:pt x="104" y="118"/>
                      <a:pt x="103" y="114"/>
                      <a:pt x="99" y="121"/>
                    </a:cubicBezTo>
                    <a:cubicBezTo>
                      <a:pt x="98" y="121"/>
                      <a:pt x="84" y="126"/>
                      <a:pt x="81" y="128"/>
                    </a:cubicBezTo>
                    <a:cubicBezTo>
                      <a:pt x="78" y="128"/>
                      <a:pt x="80" y="128"/>
                      <a:pt x="80" y="132"/>
                    </a:cubicBezTo>
                    <a:cubicBezTo>
                      <a:pt x="80" y="135"/>
                      <a:pt x="80" y="170"/>
                      <a:pt x="80" y="170"/>
                    </a:cubicBezTo>
                    <a:cubicBezTo>
                      <a:pt x="77" y="170"/>
                      <a:pt x="75" y="171"/>
                      <a:pt x="75" y="170"/>
                    </a:cubicBezTo>
                    <a:cubicBezTo>
                      <a:pt x="71" y="163"/>
                      <a:pt x="72" y="163"/>
                      <a:pt x="69" y="162"/>
                    </a:cubicBezTo>
                    <a:cubicBezTo>
                      <a:pt x="67" y="160"/>
                      <a:pt x="66" y="157"/>
                      <a:pt x="63" y="159"/>
                    </a:cubicBezTo>
                    <a:cubicBezTo>
                      <a:pt x="60" y="159"/>
                      <a:pt x="57" y="160"/>
                      <a:pt x="55" y="162"/>
                    </a:cubicBezTo>
                    <a:cubicBezTo>
                      <a:pt x="52" y="163"/>
                      <a:pt x="51" y="165"/>
                      <a:pt x="51" y="165"/>
                    </a:cubicBezTo>
                    <a:cubicBezTo>
                      <a:pt x="49" y="157"/>
                      <a:pt x="57" y="157"/>
                      <a:pt x="52" y="154"/>
                    </a:cubicBezTo>
                    <a:cubicBezTo>
                      <a:pt x="49" y="149"/>
                      <a:pt x="48" y="154"/>
                      <a:pt x="46" y="151"/>
                    </a:cubicBezTo>
                    <a:cubicBezTo>
                      <a:pt x="45" y="148"/>
                      <a:pt x="42" y="151"/>
                      <a:pt x="42" y="148"/>
                    </a:cubicBezTo>
                    <a:cubicBezTo>
                      <a:pt x="42" y="148"/>
                      <a:pt x="40" y="137"/>
                      <a:pt x="37" y="137"/>
                    </a:cubicBezTo>
                    <a:cubicBezTo>
                      <a:pt x="32" y="137"/>
                      <a:pt x="31" y="134"/>
                      <a:pt x="35" y="132"/>
                    </a:cubicBezTo>
                    <a:cubicBezTo>
                      <a:pt x="42" y="132"/>
                      <a:pt x="37" y="135"/>
                      <a:pt x="43" y="134"/>
                    </a:cubicBezTo>
                    <a:cubicBezTo>
                      <a:pt x="48" y="134"/>
                      <a:pt x="35" y="129"/>
                      <a:pt x="40" y="128"/>
                    </a:cubicBezTo>
                    <a:cubicBezTo>
                      <a:pt x="45" y="126"/>
                      <a:pt x="40" y="126"/>
                      <a:pt x="43" y="124"/>
                    </a:cubicBezTo>
                    <a:cubicBezTo>
                      <a:pt x="46" y="121"/>
                      <a:pt x="45" y="124"/>
                      <a:pt x="49" y="124"/>
                    </a:cubicBezTo>
                    <a:cubicBezTo>
                      <a:pt x="52" y="123"/>
                      <a:pt x="60" y="126"/>
                      <a:pt x="55" y="123"/>
                    </a:cubicBezTo>
                    <a:cubicBezTo>
                      <a:pt x="52" y="120"/>
                      <a:pt x="58" y="115"/>
                      <a:pt x="57" y="112"/>
                    </a:cubicBezTo>
                    <a:cubicBezTo>
                      <a:pt x="55" y="110"/>
                      <a:pt x="57" y="109"/>
                      <a:pt x="57" y="107"/>
                    </a:cubicBezTo>
                    <a:cubicBezTo>
                      <a:pt x="55" y="106"/>
                      <a:pt x="52" y="104"/>
                      <a:pt x="51" y="106"/>
                    </a:cubicBezTo>
                    <a:cubicBezTo>
                      <a:pt x="49" y="109"/>
                      <a:pt x="49" y="107"/>
                      <a:pt x="45" y="106"/>
                    </a:cubicBezTo>
                    <a:cubicBezTo>
                      <a:pt x="42" y="103"/>
                      <a:pt x="39" y="104"/>
                      <a:pt x="32" y="109"/>
                    </a:cubicBezTo>
                    <a:cubicBezTo>
                      <a:pt x="28" y="114"/>
                      <a:pt x="28" y="109"/>
                      <a:pt x="25" y="112"/>
                    </a:cubicBezTo>
                    <a:cubicBezTo>
                      <a:pt x="23" y="117"/>
                      <a:pt x="22" y="115"/>
                      <a:pt x="22" y="117"/>
                    </a:cubicBezTo>
                    <a:cubicBezTo>
                      <a:pt x="22" y="115"/>
                      <a:pt x="22" y="117"/>
                      <a:pt x="23" y="112"/>
                    </a:cubicBezTo>
                    <a:cubicBezTo>
                      <a:pt x="16" y="107"/>
                      <a:pt x="28" y="110"/>
                      <a:pt x="20" y="103"/>
                    </a:cubicBezTo>
                    <a:cubicBezTo>
                      <a:pt x="14" y="95"/>
                      <a:pt x="14" y="95"/>
                      <a:pt x="11" y="96"/>
                    </a:cubicBezTo>
                    <a:cubicBezTo>
                      <a:pt x="8" y="96"/>
                      <a:pt x="11" y="92"/>
                      <a:pt x="7" y="89"/>
                    </a:cubicBezTo>
                    <a:cubicBezTo>
                      <a:pt x="0" y="87"/>
                      <a:pt x="10" y="81"/>
                      <a:pt x="7" y="76"/>
                    </a:cubicBezTo>
                    <a:cubicBezTo>
                      <a:pt x="3" y="73"/>
                      <a:pt x="11" y="62"/>
                      <a:pt x="14" y="65"/>
                    </a:cubicBezTo>
                    <a:cubicBezTo>
                      <a:pt x="20" y="75"/>
                      <a:pt x="22" y="72"/>
                      <a:pt x="22" y="65"/>
                    </a:cubicBezTo>
                    <a:cubicBezTo>
                      <a:pt x="22" y="59"/>
                      <a:pt x="32" y="56"/>
                      <a:pt x="37" y="51"/>
                    </a:cubicBezTo>
                    <a:cubicBezTo>
                      <a:pt x="40" y="45"/>
                      <a:pt x="42" y="54"/>
                      <a:pt x="46" y="50"/>
                    </a:cubicBezTo>
                    <a:cubicBezTo>
                      <a:pt x="52" y="47"/>
                      <a:pt x="51" y="51"/>
                      <a:pt x="58" y="53"/>
                    </a:cubicBezTo>
                    <a:cubicBezTo>
                      <a:pt x="66" y="53"/>
                      <a:pt x="74" y="67"/>
                      <a:pt x="80" y="62"/>
                    </a:cubicBezTo>
                    <a:cubicBezTo>
                      <a:pt x="83" y="57"/>
                      <a:pt x="84" y="54"/>
                      <a:pt x="89" y="57"/>
                    </a:cubicBezTo>
                    <a:cubicBezTo>
                      <a:pt x="93" y="61"/>
                      <a:pt x="93" y="53"/>
                      <a:pt x="103" y="61"/>
                    </a:cubicBezTo>
                    <a:cubicBezTo>
                      <a:pt x="112" y="67"/>
                      <a:pt x="107" y="56"/>
                      <a:pt x="113" y="61"/>
                    </a:cubicBezTo>
                    <a:cubicBezTo>
                      <a:pt x="121" y="65"/>
                      <a:pt x="128" y="54"/>
                      <a:pt x="119" y="51"/>
                    </a:cubicBezTo>
                    <a:cubicBezTo>
                      <a:pt x="103" y="44"/>
                      <a:pt x="124" y="45"/>
                      <a:pt x="118" y="39"/>
                    </a:cubicBezTo>
                    <a:cubicBezTo>
                      <a:pt x="112" y="34"/>
                      <a:pt x="133" y="34"/>
                      <a:pt x="125" y="31"/>
                    </a:cubicBezTo>
                    <a:cubicBezTo>
                      <a:pt x="118" y="28"/>
                      <a:pt x="115" y="20"/>
                      <a:pt x="124" y="20"/>
                    </a:cubicBezTo>
                    <a:cubicBezTo>
                      <a:pt x="133" y="20"/>
                      <a:pt x="163" y="14"/>
                      <a:pt x="171" y="9"/>
                    </a:cubicBezTo>
                    <a:cubicBezTo>
                      <a:pt x="180" y="6"/>
                      <a:pt x="182" y="0"/>
                      <a:pt x="188" y="5"/>
                    </a:cubicBezTo>
                    <a:cubicBezTo>
                      <a:pt x="193" y="8"/>
                      <a:pt x="196" y="0"/>
                      <a:pt x="199" y="11"/>
                    </a:cubicBezTo>
                    <a:cubicBezTo>
                      <a:pt x="202" y="23"/>
                      <a:pt x="206" y="15"/>
                      <a:pt x="212" y="19"/>
                    </a:cubicBezTo>
                    <a:cubicBezTo>
                      <a:pt x="218" y="22"/>
                      <a:pt x="223" y="19"/>
                      <a:pt x="218" y="23"/>
                    </a:cubicBezTo>
                    <a:cubicBezTo>
                      <a:pt x="214" y="28"/>
                      <a:pt x="223" y="28"/>
                      <a:pt x="235" y="20"/>
                    </a:cubicBezTo>
                    <a:cubicBezTo>
                      <a:pt x="247" y="11"/>
                      <a:pt x="246" y="17"/>
                      <a:pt x="243" y="20"/>
                    </a:cubicBezTo>
                    <a:cubicBezTo>
                      <a:pt x="240" y="23"/>
                      <a:pt x="252" y="25"/>
                      <a:pt x="263" y="45"/>
                    </a:cubicBezTo>
                    <a:cubicBezTo>
                      <a:pt x="276" y="75"/>
                      <a:pt x="270" y="48"/>
                      <a:pt x="279" y="56"/>
                    </a:cubicBezTo>
                    <a:cubicBezTo>
                      <a:pt x="290" y="65"/>
                      <a:pt x="295" y="53"/>
                      <a:pt x="304" y="62"/>
                    </a:cubicBezTo>
                    <a:cubicBezTo>
                      <a:pt x="311" y="73"/>
                      <a:pt x="314" y="79"/>
                      <a:pt x="321" y="73"/>
                    </a:cubicBezTo>
                    <a:cubicBezTo>
                      <a:pt x="328" y="68"/>
                      <a:pt x="321" y="75"/>
                      <a:pt x="328" y="81"/>
                    </a:cubicBezTo>
                    <a:cubicBezTo>
                      <a:pt x="319" y="79"/>
                      <a:pt x="328" y="86"/>
                      <a:pt x="321" y="87"/>
                    </a:cubicBezTo>
                    <a:cubicBezTo>
                      <a:pt x="311" y="90"/>
                      <a:pt x="313" y="96"/>
                      <a:pt x="314" y="100"/>
                    </a:cubicBezTo>
                    <a:cubicBezTo>
                      <a:pt x="316" y="103"/>
                      <a:pt x="314" y="104"/>
                      <a:pt x="310" y="106"/>
                    </a:cubicBezTo>
                    <a:cubicBezTo>
                      <a:pt x="307" y="107"/>
                      <a:pt x="308" y="104"/>
                      <a:pt x="304" y="106"/>
                    </a:cubicBezTo>
                    <a:cubicBezTo>
                      <a:pt x="299" y="106"/>
                      <a:pt x="295" y="100"/>
                      <a:pt x="293" y="104"/>
                    </a:cubicBezTo>
                    <a:cubicBezTo>
                      <a:pt x="293" y="107"/>
                      <a:pt x="292" y="117"/>
                      <a:pt x="289" y="120"/>
                    </a:cubicBezTo>
                    <a:cubicBezTo>
                      <a:pt x="287" y="123"/>
                      <a:pt x="292" y="121"/>
                      <a:pt x="292" y="124"/>
                    </a:cubicBezTo>
                    <a:cubicBezTo>
                      <a:pt x="290" y="128"/>
                      <a:pt x="287" y="126"/>
                      <a:pt x="284" y="124"/>
                    </a:cubicBezTo>
                    <a:cubicBezTo>
                      <a:pt x="282" y="124"/>
                      <a:pt x="276" y="126"/>
                      <a:pt x="272" y="128"/>
                    </a:cubicBezTo>
                    <a:cubicBezTo>
                      <a:pt x="264" y="129"/>
                      <a:pt x="275" y="129"/>
                      <a:pt x="273" y="132"/>
                    </a:cubicBezTo>
                    <a:cubicBezTo>
                      <a:pt x="272" y="135"/>
                      <a:pt x="279" y="148"/>
                      <a:pt x="275" y="149"/>
                    </a:cubicBezTo>
                    <a:cubicBezTo>
                      <a:pt x="272" y="151"/>
                      <a:pt x="276" y="153"/>
                      <a:pt x="273" y="153"/>
                    </a:cubicBezTo>
                    <a:cubicBezTo>
                      <a:pt x="270" y="154"/>
                      <a:pt x="273" y="159"/>
                      <a:pt x="272" y="160"/>
                    </a:cubicBezTo>
                    <a:cubicBezTo>
                      <a:pt x="269" y="156"/>
                      <a:pt x="266" y="159"/>
                      <a:pt x="264" y="156"/>
                    </a:cubicBezTo>
                    <a:cubicBezTo>
                      <a:pt x="264" y="153"/>
                      <a:pt x="258" y="153"/>
                      <a:pt x="247" y="153"/>
                    </a:cubicBezTo>
                    <a:cubicBezTo>
                      <a:pt x="235" y="151"/>
                      <a:pt x="235" y="154"/>
                      <a:pt x="232" y="153"/>
                    </a:cubicBezTo>
                    <a:cubicBezTo>
                      <a:pt x="231" y="151"/>
                      <a:pt x="226" y="148"/>
                      <a:pt x="221" y="149"/>
                    </a:cubicBezTo>
                    <a:cubicBezTo>
                      <a:pt x="215" y="151"/>
                      <a:pt x="220" y="159"/>
                      <a:pt x="217" y="157"/>
                    </a:cubicBezTo>
                    <a:cubicBezTo>
                      <a:pt x="214" y="156"/>
                      <a:pt x="208" y="153"/>
                      <a:pt x="203" y="153"/>
                    </a:cubicBezTo>
                    <a:cubicBezTo>
                      <a:pt x="199" y="154"/>
                      <a:pt x="199" y="157"/>
                      <a:pt x="199" y="159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299" name="Freeform 199"/>
              <p:cNvSpPr>
                <a:spLocks noEditPoints="1"/>
              </p:cNvSpPr>
              <p:nvPr/>
            </p:nvSpPr>
            <p:spPr bwMode="auto">
              <a:xfrm>
                <a:off x="3003" y="1547"/>
                <a:ext cx="186" cy="279"/>
              </a:xfrm>
              <a:custGeom>
                <a:avLst/>
                <a:gdLst/>
                <a:ahLst/>
                <a:cxnLst>
                  <a:cxn ang="0">
                    <a:pos x="12" y="13"/>
                  </a:cxn>
                  <a:cxn ang="0">
                    <a:pos x="24" y="21"/>
                  </a:cxn>
                  <a:cxn ang="0">
                    <a:pos x="35" y="19"/>
                  </a:cxn>
                  <a:cxn ang="0">
                    <a:pos x="44" y="21"/>
                  </a:cxn>
                  <a:cxn ang="0">
                    <a:pos x="50" y="10"/>
                  </a:cxn>
                  <a:cxn ang="0">
                    <a:pos x="62" y="2"/>
                  </a:cxn>
                  <a:cxn ang="0">
                    <a:pos x="77" y="10"/>
                  </a:cxn>
                  <a:cxn ang="0">
                    <a:pos x="73" y="19"/>
                  </a:cxn>
                  <a:cxn ang="0">
                    <a:pos x="79" y="31"/>
                  </a:cxn>
                  <a:cxn ang="0">
                    <a:pos x="76" y="49"/>
                  </a:cxn>
                  <a:cxn ang="0">
                    <a:pos x="80" y="66"/>
                  </a:cxn>
                  <a:cxn ang="0">
                    <a:pos x="80" y="70"/>
                  </a:cxn>
                  <a:cxn ang="0">
                    <a:pos x="83" y="78"/>
                  </a:cxn>
                  <a:cxn ang="0">
                    <a:pos x="88" y="86"/>
                  </a:cxn>
                  <a:cxn ang="0">
                    <a:pos x="93" y="99"/>
                  </a:cxn>
                  <a:cxn ang="0">
                    <a:pos x="79" y="120"/>
                  </a:cxn>
                  <a:cxn ang="0">
                    <a:pos x="56" y="134"/>
                  </a:cxn>
                  <a:cxn ang="0">
                    <a:pos x="44" y="138"/>
                  </a:cxn>
                  <a:cxn ang="0">
                    <a:pos x="27" y="141"/>
                  </a:cxn>
                  <a:cxn ang="0">
                    <a:pos x="22" y="138"/>
                  </a:cxn>
                  <a:cxn ang="0">
                    <a:pos x="13" y="128"/>
                  </a:cxn>
                  <a:cxn ang="0">
                    <a:pos x="15" y="117"/>
                  </a:cxn>
                  <a:cxn ang="0">
                    <a:pos x="15" y="99"/>
                  </a:cxn>
                  <a:cxn ang="0">
                    <a:pos x="21" y="94"/>
                  </a:cxn>
                  <a:cxn ang="0">
                    <a:pos x="29" y="88"/>
                  </a:cxn>
                  <a:cxn ang="0">
                    <a:pos x="41" y="75"/>
                  </a:cxn>
                  <a:cxn ang="0">
                    <a:pos x="45" y="70"/>
                  </a:cxn>
                  <a:cxn ang="0">
                    <a:pos x="36" y="63"/>
                  </a:cxn>
                  <a:cxn ang="0">
                    <a:pos x="35" y="49"/>
                  </a:cxn>
                  <a:cxn ang="0">
                    <a:pos x="33" y="39"/>
                  </a:cxn>
                  <a:cxn ang="0">
                    <a:pos x="30" y="35"/>
                  </a:cxn>
                  <a:cxn ang="0">
                    <a:pos x="29" y="28"/>
                  </a:cxn>
                  <a:cxn ang="0">
                    <a:pos x="12" y="19"/>
                  </a:cxn>
                  <a:cxn ang="0">
                    <a:pos x="12" y="16"/>
                  </a:cxn>
                  <a:cxn ang="0">
                    <a:pos x="21" y="138"/>
                  </a:cxn>
                  <a:cxn ang="0">
                    <a:pos x="18" y="136"/>
                  </a:cxn>
                  <a:cxn ang="0">
                    <a:pos x="18" y="136"/>
                  </a:cxn>
                  <a:cxn ang="0">
                    <a:pos x="16" y="139"/>
                  </a:cxn>
                  <a:cxn ang="0">
                    <a:pos x="18" y="139"/>
                  </a:cxn>
                  <a:cxn ang="0">
                    <a:pos x="18" y="139"/>
                  </a:cxn>
                  <a:cxn ang="0">
                    <a:pos x="18" y="138"/>
                  </a:cxn>
                  <a:cxn ang="0">
                    <a:pos x="4" y="141"/>
                  </a:cxn>
                  <a:cxn ang="0">
                    <a:pos x="4" y="141"/>
                  </a:cxn>
                  <a:cxn ang="0">
                    <a:pos x="4" y="138"/>
                  </a:cxn>
                  <a:cxn ang="0">
                    <a:pos x="3" y="136"/>
                  </a:cxn>
                  <a:cxn ang="0">
                    <a:pos x="1" y="136"/>
                  </a:cxn>
                  <a:cxn ang="0">
                    <a:pos x="0" y="138"/>
                  </a:cxn>
                  <a:cxn ang="0">
                    <a:pos x="3" y="139"/>
                  </a:cxn>
                  <a:cxn ang="0">
                    <a:pos x="41" y="72"/>
                  </a:cxn>
                  <a:cxn ang="0">
                    <a:pos x="44" y="74"/>
                  </a:cxn>
                  <a:cxn ang="0">
                    <a:pos x="13" y="97"/>
                  </a:cxn>
                  <a:cxn ang="0">
                    <a:pos x="15" y="97"/>
                  </a:cxn>
                </a:cxnLst>
                <a:rect l="0" t="0" r="r" b="b"/>
                <a:pathLst>
                  <a:path w="96" h="144">
                    <a:moveTo>
                      <a:pt x="12" y="16"/>
                    </a:moveTo>
                    <a:cubicBezTo>
                      <a:pt x="12" y="16"/>
                      <a:pt x="10" y="14"/>
                      <a:pt x="12" y="13"/>
                    </a:cubicBezTo>
                    <a:cubicBezTo>
                      <a:pt x="15" y="11"/>
                      <a:pt x="18" y="14"/>
                      <a:pt x="21" y="17"/>
                    </a:cubicBezTo>
                    <a:cubicBezTo>
                      <a:pt x="24" y="21"/>
                      <a:pt x="19" y="21"/>
                      <a:pt x="24" y="21"/>
                    </a:cubicBezTo>
                    <a:cubicBezTo>
                      <a:pt x="30" y="21"/>
                      <a:pt x="27" y="22"/>
                      <a:pt x="30" y="22"/>
                    </a:cubicBezTo>
                    <a:cubicBezTo>
                      <a:pt x="35" y="21"/>
                      <a:pt x="33" y="19"/>
                      <a:pt x="35" y="19"/>
                    </a:cubicBezTo>
                    <a:cubicBezTo>
                      <a:pt x="36" y="21"/>
                      <a:pt x="39" y="21"/>
                      <a:pt x="42" y="24"/>
                    </a:cubicBezTo>
                    <a:cubicBezTo>
                      <a:pt x="42" y="22"/>
                      <a:pt x="44" y="24"/>
                      <a:pt x="44" y="21"/>
                    </a:cubicBezTo>
                    <a:cubicBezTo>
                      <a:pt x="45" y="17"/>
                      <a:pt x="51" y="19"/>
                      <a:pt x="48" y="16"/>
                    </a:cubicBezTo>
                    <a:cubicBezTo>
                      <a:pt x="47" y="13"/>
                      <a:pt x="50" y="13"/>
                      <a:pt x="50" y="10"/>
                    </a:cubicBezTo>
                    <a:cubicBezTo>
                      <a:pt x="50" y="8"/>
                      <a:pt x="51" y="5"/>
                      <a:pt x="54" y="3"/>
                    </a:cubicBezTo>
                    <a:cubicBezTo>
                      <a:pt x="58" y="2"/>
                      <a:pt x="56" y="5"/>
                      <a:pt x="62" y="2"/>
                    </a:cubicBezTo>
                    <a:cubicBezTo>
                      <a:pt x="65" y="0"/>
                      <a:pt x="65" y="0"/>
                      <a:pt x="67" y="3"/>
                    </a:cubicBezTo>
                    <a:cubicBezTo>
                      <a:pt x="68" y="5"/>
                      <a:pt x="76" y="6"/>
                      <a:pt x="77" y="10"/>
                    </a:cubicBezTo>
                    <a:cubicBezTo>
                      <a:pt x="77" y="11"/>
                      <a:pt x="70" y="14"/>
                      <a:pt x="74" y="16"/>
                    </a:cubicBezTo>
                    <a:cubicBezTo>
                      <a:pt x="67" y="21"/>
                      <a:pt x="73" y="17"/>
                      <a:pt x="73" y="19"/>
                    </a:cubicBezTo>
                    <a:cubicBezTo>
                      <a:pt x="74" y="22"/>
                      <a:pt x="70" y="21"/>
                      <a:pt x="71" y="25"/>
                    </a:cubicBezTo>
                    <a:cubicBezTo>
                      <a:pt x="73" y="33"/>
                      <a:pt x="76" y="27"/>
                      <a:pt x="79" y="31"/>
                    </a:cubicBezTo>
                    <a:cubicBezTo>
                      <a:pt x="82" y="36"/>
                      <a:pt x="85" y="35"/>
                      <a:pt x="82" y="38"/>
                    </a:cubicBezTo>
                    <a:cubicBezTo>
                      <a:pt x="79" y="41"/>
                      <a:pt x="73" y="46"/>
                      <a:pt x="76" y="49"/>
                    </a:cubicBezTo>
                    <a:cubicBezTo>
                      <a:pt x="79" y="50"/>
                      <a:pt x="85" y="64"/>
                      <a:pt x="83" y="64"/>
                    </a:cubicBezTo>
                    <a:cubicBezTo>
                      <a:pt x="80" y="64"/>
                      <a:pt x="80" y="64"/>
                      <a:pt x="80" y="66"/>
                    </a:cubicBezTo>
                    <a:cubicBezTo>
                      <a:pt x="82" y="66"/>
                      <a:pt x="80" y="66"/>
                      <a:pt x="80" y="67"/>
                    </a:cubicBezTo>
                    <a:cubicBezTo>
                      <a:pt x="80" y="70"/>
                      <a:pt x="79" y="69"/>
                      <a:pt x="80" y="70"/>
                    </a:cubicBezTo>
                    <a:cubicBezTo>
                      <a:pt x="83" y="72"/>
                      <a:pt x="79" y="72"/>
                      <a:pt x="79" y="74"/>
                    </a:cubicBezTo>
                    <a:cubicBezTo>
                      <a:pt x="80" y="77"/>
                      <a:pt x="86" y="77"/>
                      <a:pt x="83" y="78"/>
                    </a:cubicBezTo>
                    <a:cubicBezTo>
                      <a:pt x="82" y="80"/>
                      <a:pt x="83" y="80"/>
                      <a:pt x="83" y="81"/>
                    </a:cubicBezTo>
                    <a:cubicBezTo>
                      <a:pt x="82" y="83"/>
                      <a:pt x="88" y="83"/>
                      <a:pt x="88" y="86"/>
                    </a:cubicBezTo>
                    <a:cubicBezTo>
                      <a:pt x="86" y="89"/>
                      <a:pt x="80" y="89"/>
                      <a:pt x="83" y="92"/>
                    </a:cubicBezTo>
                    <a:cubicBezTo>
                      <a:pt x="86" y="94"/>
                      <a:pt x="91" y="95"/>
                      <a:pt x="93" y="99"/>
                    </a:cubicBezTo>
                    <a:cubicBezTo>
                      <a:pt x="94" y="102"/>
                      <a:pt x="96" y="100"/>
                      <a:pt x="94" y="103"/>
                    </a:cubicBezTo>
                    <a:cubicBezTo>
                      <a:pt x="93" y="106"/>
                      <a:pt x="88" y="113"/>
                      <a:pt x="79" y="120"/>
                    </a:cubicBezTo>
                    <a:cubicBezTo>
                      <a:pt x="71" y="128"/>
                      <a:pt x="68" y="130"/>
                      <a:pt x="65" y="133"/>
                    </a:cubicBezTo>
                    <a:cubicBezTo>
                      <a:pt x="61" y="136"/>
                      <a:pt x="61" y="133"/>
                      <a:pt x="56" y="134"/>
                    </a:cubicBezTo>
                    <a:cubicBezTo>
                      <a:pt x="51" y="138"/>
                      <a:pt x="53" y="133"/>
                      <a:pt x="51" y="136"/>
                    </a:cubicBezTo>
                    <a:cubicBezTo>
                      <a:pt x="48" y="139"/>
                      <a:pt x="50" y="134"/>
                      <a:pt x="44" y="138"/>
                    </a:cubicBezTo>
                    <a:cubicBezTo>
                      <a:pt x="35" y="142"/>
                      <a:pt x="33" y="141"/>
                      <a:pt x="30" y="142"/>
                    </a:cubicBezTo>
                    <a:cubicBezTo>
                      <a:pt x="25" y="144"/>
                      <a:pt x="25" y="144"/>
                      <a:pt x="27" y="141"/>
                    </a:cubicBezTo>
                    <a:cubicBezTo>
                      <a:pt x="29" y="139"/>
                      <a:pt x="27" y="138"/>
                      <a:pt x="25" y="141"/>
                    </a:cubicBezTo>
                    <a:cubicBezTo>
                      <a:pt x="22" y="142"/>
                      <a:pt x="22" y="139"/>
                      <a:pt x="22" y="138"/>
                    </a:cubicBezTo>
                    <a:cubicBezTo>
                      <a:pt x="24" y="134"/>
                      <a:pt x="21" y="134"/>
                      <a:pt x="16" y="134"/>
                    </a:cubicBezTo>
                    <a:cubicBezTo>
                      <a:pt x="12" y="133"/>
                      <a:pt x="13" y="133"/>
                      <a:pt x="13" y="128"/>
                    </a:cubicBezTo>
                    <a:cubicBezTo>
                      <a:pt x="15" y="125"/>
                      <a:pt x="15" y="124"/>
                      <a:pt x="15" y="122"/>
                    </a:cubicBezTo>
                    <a:cubicBezTo>
                      <a:pt x="13" y="119"/>
                      <a:pt x="18" y="120"/>
                      <a:pt x="15" y="117"/>
                    </a:cubicBezTo>
                    <a:cubicBezTo>
                      <a:pt x="10" y="111"/>
                      <a:pt x="16" y="114"/>
                      <a:pt x="13" y="110"/>
                    </a:cubicBezTo>
                    <a:cubicBezTo>
                      <a:pt x="10" y="103"/>
                      <a:pt x="15" y="102"/>
                      <a:pt x="15" y="99"/>
                    </a:cubicBezTo>
                    <a:cubicBezTo>
                      <a:pt x="15" y="97"/>
                      <a:pt x="18" y="100"/>
                      <a:pt x="19" y="99"/>
                    </a:cubicBezTo>
                    <a:cubicBezTo>
                      <a:pt x="22" y="97"/>
                      <a:pt x="19" y="94"/>
                      <a:pt x="21" y="94"/>
                    </a:cubicBezTo>
                    <a:cubicBezTo>
                      <a:pt x="22" y="94"/>
                      <a:pt x="22" y="91"/>
                      <a:pt x="25" y="92"/>
                    </a:cubicBezTo>
                    <a:cubicBezTo>
                      <a:pt x="27" y="92"/>
                      <a:pt x="25" y="89"/>
                      <a:pt x="29" y="88"/>
                    </a:cubicBezTo>
                    <a:cubicBezTo>
                      <a:pt x="32" y="88"/>
                      <a:pt x="27" y="88"/>
                      <a:pt x="33" y="85"/>
                    </a:cubicBezTo>
                    <a:cubicBezTo>
                      <a:pt x="39" y="80"/>
                      <a:pt x="38" y="77"/>
                      <a:pt x="41" y="75"/>
                    </a:cubicBezTo>
                    <a:cubicBezTo>
                      <a:pt x="45" y="74"/>
                      <a:pt x="45" y="75"/>
                      <a:pt x="45" y="74"/>
                    </a:cubicBezTo>
                    <a:cubicBezTo>
                      <a:pt x="47" y="72"/>
                      <a:pt x="44" y="74"/>
                      <a:pt x="45" y="70"/>
                    </a:cubicBezTo>
                    <a:cubicBezTo>
                      <a:pt x="45" y="67"/>
                      <a:pt x="47" y="66"/>
                      <a:pt x="42" y="64"/>
                    </a:cubicBezTo>
                    <a:cubicBezTo>
                      <a:pt x="38" y="64"/>
                      <a:pt x="41" y="63"/>
                      <a:pt x="36" y="63"/>
                    </a:cubicBezTo>
                    <a:cubicBezTo>
                      <a:pt x="36" y="58"/>
                      <a:pt x="30" y="56"/>
                      <a:pt x="33" y="53"/>
                    </a:cubicBezTo>
                    <a:cubicBezTo>
                      <a:pt x="35" y="50"/>
                      <a:pt x="33" y="50"/>
                      <a:pt x="35" y="49"/>
                    </a:cubicBezTo>
                    <a:cubicBezTo>
                      <a:pt x="36" y="47"/>
                      <a:pt x="32" y="46"/>
                      <a:pt x="32" y="44"/>
                    </a:cubicBezTo>
                    <a:cubicBezTo>
                      <a:pt x="32" y="41"/>
                      <a:pt x="33" y="41"/>
                      <a:pt x="33" y="39"/>
                    </a:cubicBezTo>
                    <a:cubicBezTo>
                      <a:pt x="33" y="38"/>
                      <a:pt x="30" y="41"/>
                      <a:pt x="30" y="39"/>
                    </a:cubicBezTo>
                    <a:cubicBezTo>
                      <a:pt x="30" y="38"/>
                      <a:pt x="32" y="39"/>
                      <a:pt x="30" y="35"/>
                    </a:cubicBezTo>
                    <a:cubicBezTo>
                      <a:pt x="30" y="31"/>
                      <a:pt x="35" y="35"/>
                      <a:pt x="30" y="30"/>
                    </a:cubicBezTo>
                    <a:cubicBezTo>
                      <a:pt x="27" y="28"/>
                      <a:pt x="29" y="30"/>
                      <a:pt x="29" y="28"/>
                    </a:cubicBezTo>
                    <a:cubicBezTo>
                      <a:pt x="29" y="27"/>
                      <a:pt x="25" y="25"/>
                      <a:pt x="22" y="25"/>
                    </a:cubicBezTo>
                    <a:cubicBezTo>
                      <a:pt x="19" y="25"/>
                      <a:pt x="15" y="22"/>
                      <a:pt x="12" y="19"/>
                    </a:cubicBezTo>
                    <a:cubicBezTo>
                      <a:pt x="7" y="17"/>
                      <a:pt x="12" y="17"/>
                      <a:pt x="9" y="16"/>
                    </a:cubicBezTo>
                    <a:cubicBezTo>
                      <a:pt x="9" y="14"/>
                      <a:pt x="12" y="17"/>
                      <a:pt x="12" y="16"/>
                    </a:cubicBezTo>
                    <a:close/>
                    <a:moveTo>
                      <a:pt x="19" y="136"/>
                    </a:moveTo>
                    <a:cubicBezTo>
                      <a:pt x="19" y="136"/>
                      <a:pt x="21" y="136"/>
                      <a:pt x="21" y="138"/>
                    </a:cubicBezTo>
                    <a:cubicBezTo>
                      <a:pt x="21" y="138"/>
                      <a:pt x="19" y="138"/>
                      <a:pt x="19" y="136"/>
                    </a:cubicBezTo>
                    <a:close/>
                    <a:moveTo>
                      <a:pt x="18" y="136"/>
                    </a:moveTo>
                    <a:cubicBezTo>
                      <a:pt x="18" y="136"/>
                      <a:pt x="16" y="134"/>
                      <a:pt x="18" y="134"/>
                    </a:cubicBezTo>
                    <a:cubicBezTo>
                      <a:pt x="18" y="134"/>
                      <a:pt x="19" y="136"/>
                      <a:pt x="18" y="136"/>
                    </a:cubicBezTo>
                    <a:close/>
                    <a:moveTo>
                      <a:pt x="15" y="139"/>
                    </a:moveTo>
                    <a:cubicBezTo>
                      <a:pt x="15" y="138"/>
                      <a:pt x="16" y="138"/>
                      <a:pt x="16" y="139"/>
                    </a:cubicBezTo>
                    <a:cubicBezTo>
                      <a:pt x="15" y="139"/>
                      <a:pt x="15" y="139"/>
                      <a:pt x="15" y="139"/>
                    </a:cubicBezTo>
                    <a:close/>
                    <a:moveTo>
                      <a:pt x="18" y="139"/>
                    </a:moveTo>
                    <a:cubicBezTo>
                      <a:pt x="18" y="138"/>
                      <a:pt x="19" y="138"/>
                      <a:pt x="19" y="138"/>
                    </a:cubicBezTo>
                    <a:cubicBezTo>
                      <a:pt x="19" y="139"/>
                      <a:pt x="19" y="139"/>
                      <a:pt x="18" y="139"/>
                    </a:cubicBezTo>
                    <a:close/>
                    <a:moveTo>
                      <a:pt x="16" y="139"/>
                    </a:moveTo>
                    <a:cubicBezTo>
                      <a:pt x="16" y="138"/>
                      <a:pt x="18" y="138"/>
                      <a:pt x="18" y="138"/>
                    </a:cubicBezTo>
                    <a:cubicBezTo>
                      <a:pt x="18" y="139"/>
                      <a:pt x="16" y="139"/>
                      <a:pt x="16" y="139"/>
                    </a:cubicBezTo>
                    <a:close/>
                    <a:moveTo>
                      <a:pt x="4" y="141"/>
                    </a:moveTo>
                    <a:cubicBezTo>
                      <a:pt x="4" y="141"/>
                      <a:pt x="3" y="139"/>
                      <a:pt x="4" y="139"/>
                    </a:cubicBezTo>
                    <a:cubicBezTo>
                      <a:pt x="4" y="139"/>
                      <a:pt x="6" y="141"/>
                      <a:pt x="4" y="141"/>
                    </a:cubicBezTo>
                    <a:close/>
                    <a:moveTo>
                      <a:pt x="3" y="139"/>
                    </a:moveTo>
                    <a:cubicBezTo>
                      <a:pt x="4" y="139"/>
                      <a:pt x="3" y="138"/>
                      <a:pt x="4" y="138"/>
                    </a:cubicBezTo>
                    <a:cubicBezTo>
                      <a:pt x="4" y="138"/>
                      <a:pt x="4" y="139"/>
                      <a:pt x="6" y="138"/>
                    </a:cubicBezTo>
                    <a:cubicBezTo>
                      <a:pt x="6" y="136"/>
                      <a:pt x="6" y="136"/>
                      <a:pt x="3" y="136"/>
                    </a:cubicBezTo>
                    <a:cubicBezTo>
                      <a:pt x="0" y="134"/>
                      <a:pt x="3" y="136"/>
                      <a:pt x="3" y="138"/>
                    </a:cubicBezTo>
                    <a:cubicBezTo>
                      <a:pt x="1" y="139"/>
                      <a:pt x="1" y="136"/>
                      <a:pt x="1" y="136"/>
                    </a:cubicBezTo>
                    <a:cubicBezTo>
                      <a:pt x="1" y="138"/>
                      <a:pt x="0" y="138"/>
                      <a:pt x="0" y="138"/>
                    </a:cubicBezTo>
                    <a:cubicBezTo>
                      <a:pt x="0" y="139"/>
                      <a:pt x="0" y="138"/>
                      <a:pt x="0" y="138"/>
                    </a:cubicBezTo>
                    <a:cubicBezTo>
                      <a:pt x="1" y="139"/>
                      <a:pt x="1" y="139"/>
                      <a:pt x="1" y="139"/>
                    </a:cubicBezTo>
                    <a:cubicBezTo>
                      <a:pt x="3" y="139"/>
                      <a:pt x="3" y="141"/>
                      <a:pt x="3" y="139"/>
                    </a:cubicBezTo>
                    <a:close/>
                    <a:moveTo>
                      <a:pt x="44" y="74"/>
                    </a:moveTo>
                    <a:cubicBezTo>
                      <a:pt x="45" y="72"/>
                      <a:pt x="44" y="72"/>
                      <a:pt x="41" y="72"/>
                    </a:cubicBezTo>
                    <a:cubicBezTo>
                      <a:pt x="39" y="72"/>
                      <a:pt x="39" y="74"/>
                      <a:pt x="41" y="74"/>
                    </a:cubicBezTo>
                    <a:cubicBezTo>
                      <a:pt x="42" y="74"/>
                      <a:pt x="42" y="74"/>
                      <a:pt x="44" y="74"/>
                    </a:cubicBezTo>
                    <a:close/>
                    <a:moveTo>
                      <a:pt x="15" y="97"/>
                    </a:moveTo>
                    <a:cubicBezTo>
                      <a:pt x="13" y="97"/>
                      <a:pt x="13" y="97"/>
                      <a:pt x="13" y="97"/>
                    </a:cubicBezTo>
                    <a:cubicBezTo>
                      <a:pt x="13" y="97"/>
                      <a:pt x="12" y="97"/>
                      <a:pt x="13" y="99"/>
                    </a:cubicBezTo>
                    <a:cubicBezTo>
                      <a:pt x="13" y="99"/>
                      <a:pt x="15" y="99"/>
                      <a:pt x="15" y="97"/>
                    </a:cubicBez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300" name="Freeform 200"/>
              <p:cNvSpPr>
                <a:spLocks noEditPoints="1"/>
              </p:cNvSpPr>
              <p:nvPr/>
            </p:nvSpPr>
            <p:spPr bwMode="auto">
              <a:xfrm>
                <a:off x="2772" y="1225"/>
                <a:ext cx="411" cy="644"/>
              </a:xfrm>
              <a:custGeom>
                <a:avLst/>
                <a:gdLst/>
                <a:ahLst/>
                <a:cxnLst>
                  <a:cxn ang="0">
                    <a:pos x="58" y="30"/>
                  </a:cxn>
                  <a:cxn ang="0">
                    <a:pos x="93" y="31"/>
                  </a:cxn>
                  <a:cxn ang="0">
                    <a:pos x="111" y="45"/>
                  </a:cxn>
                  <a:cxn ang="0">
                    <a:pos x="56" y="40"/>
                  </a:cxn>
                  <a:cxn ang="0">
                    <a:pos x="149" y="42"/>
                  </a:cxn>
                  <a:cxn ang="0">
                    <a:pos x="172" y="9"/>
                  </a:cxn>
                  <a:cxn ang="0">
                    <a:pos x="108" y="13"/>
                  </a:cxn>
                  <a:cxn ang="0">
                    <a:pos x="201" y="172"/>
                  </a:cxn>
                  <a:cxn ang="0">
                    <a:pos x="198" y="159"/>
                  </a:cxn>
                  <a:cxn ang="0">
                    <a:pos x="184" y="152"/>
                  </a:cxn>
                  <a:cxn ang="0">
                    <a:pos x="167" y="162"/>
                  </a:cxn>
                  <a:cxn ang="0">
                    <a:pos x="160" y="154"/>
                  </a:cxn>
                  <a:cxn ang="0">
                    <a:pos x="146" y="166"/>
                  </a:cxn>
                  <a:cxn ang="0">
                    <a:pos x="135" y="169"/>
                  </a:cxn>
                  <a:cxn ang="0">
                    <a:pos x="120" y="172"/>
                  </a:cxn>
                  <a:cxn ang="0">
                    <a:pos x="106" y="180"/>
                  </a:cxn>
                  <a:cxn ang="0">
                    <a:pos x="91" y="194"/>
                  </a:cxn>
                  <a:cxn ang="0">
                    <a:pos x="80" y="200"/>
                  </a:cxn>
                  <a:cxn ang="0">
                    <a:pos x="87" y="210"/>
                  </a:cxn>
                  <a:cxn ang="0">
                    <a:pos x="67" y="219"/>
                  </a:cxn>
                  <a:cxn ang="0">
                    <a:pos x="64" y="233"/>
                  </a:cxn>
                  <a:cxn ang="0">
                    <a:pos x="56" y="245"/>
                  </a:cxn>
                  <a:cxn ang="0">
                    <a:pos x="50" y="256"/>
                  </a:cxn>
                  <a:cxn ang="0">
                    <a:pos x="38" y="258"/>
                  </a:cxn>
                  <a:cxn ang="0">
                    <a:pos x="15" y="272"/>
                  </a:cxn>
                  <a:cxn ang="0">
                    <a:pos x="4" y="283"/>
                  </a:cxn>
                  <a:cxn ang="0">
                    <a:pos x="6" y="292"/>
                  </a:cxn>
                  <a:cxn ang="0">
                    <a:pos x="12" y="303"/>
                  </a:cxn>
                  <a:cxn ang="0">
                    <a:pos x="7" y="320"/>
                  </a:cxn>
                  <a:cxn ang="0">
                    <a:pos x="36" y="323"/>
                  </a:cxn>
                  <a:cxn ang="0">
                    <a:pos x="50" y="317"/>
                  </a:cxn>
                  <a:cxn ang="0">
                    <a:pos x="62" y="286"/>
                  </a:cxn>
                  <a:cxn ang="0">
                    <a:pos x="79" y="233"/>
                  </a:cxn>
                  <a:cxn ang="0">
                    <a:pos x="106" y="190"/>
                  </a:cxn>
                  <a:cxn ang="0">
                    <a:pos x="154" y="185"/>
                  </a:cxn>
                  <a:cxn ang="0">
                    <a:pos x="193" y="182"/>
                  </a:cxn>
                  <a:cxn ang="0">
                    <a:pos x="149" y="163"/>
                  </a:cxn>
                  <a:cxn ang="0">
                    <a:pos x="143" y="159"/>
                  </a:cxn>
                  <a:cxn ang="0">
                    <a:pos x="120" y="165"/>
                  </a:cxn>
                  <a:cxn ang="0">
                    <a:pos x="129" y="168"/>
                  </a:cxn>
                  <a:cxn ang="0">
                    <a:pos x="116" y="168"/>
                  </a:cxn>
                  <a:cxn ang="0">
                    <a:pos x="112" y="168"/>
                  </a:cxn>
                  <a:cxn ang="0">
                    <a:pos x="112" y="174"/>
                  </a:cxn>
                  <a:cxn ang="0">
                    <a:pos x="99" y="177"/>
                  </a:cxn>
                  <a:cxn ang="0">
                    <a:pos x="102" y="183"/>
                  </a:cxn>
                  <a:cxn ang="0">
                    <a:pos x="82" y="191"/>
                  </a:cxn>
                  <a:cxn ang="0">
                    <a:pos x="82" y="185"/>
                  </a:cxn>
                  <a:cxn ang="0">
                    <a:pos x="88" y="183"/>
                  </a:cxn>
                  <a:cxn ang="0">
                    <a:pos x="90" y="188"/>
                  </a:cxn>
                  <a:cxn ang="0">
                    <a:pos x="93" y="190"/>
                  </a:cxn>
                  <a:cxn ang="0">
                    <a:pos x="74" y="193"/>
                  </a:cxn>
                  <a:cxn ang="0">
                    <a:pos x="70" y="196"/>
                  </a:cxn>
                  <a:cxn ang="0">
                    <a:pos x="87" y="197"/>
                  </a:cxn>
                  <a:cxn ang="0">
                    <a:pos x="62" y="227"/>
                  </a:cxn>
                  <a:cxn ang="0">
                    <a:pos x="59" y="230"/>
                  </a:cxn>
                  <a:cxn ang="0">
                    <a:pos x="53" y="245"/>
                  </a:cxn>
                  <a:cxn ang="0">
                    <a:pos x="50" y="244"/>
                  </a:cxn>
                  <a:cxn ang="0">
                    <a:pos x="29" y="258"/>
                  </a:cxn>
                  <a:cxn ang="0">
                    <a:pos x="29" y="264"/>
                  </a:cxn>
                  <a:cxn ang="0">
                    <a:pos x="10" y="273"/>
                  </a:cxn>
                  <a:cxn ang="0">
                    <a:pos x="1" y="292"/>
                  </a:cxn>
                  <a:cxn ang="0">
                    <a:pos x="4" y="317"/>
                  </a:cxn>
                  <a:cxn ang="0">
                    <a:pos x="3" y="300"/>
                  </a:cxn>
                </a:cxnLst>
                <a:rect l="0" t="0" r="r" b="b"/>
                <a:pathLst>
                  <a:path w="212" h="332">
                    <a:moveTo>
                      <a:pt x="94" y="68"/>
                    </a:moveTo>
                    <a:cubicBezTo>
                      <a:pt x="84" y="65"/>
                      <a:pt x="88" y="62"/>
                      <a:pt x="80" y="59"/>
                    </a:cubicBezTo>
                    <a:cubicBezTo>
                      <a:pt x="71" y="56"/>
                      <a:pt x="73" y="54"/>
                      <a:pt x="80" y="53"/>
                    </a:cubicBezTo>
                    <a:cubicBezTo>
                      <a:pt x="90" y="51"/>
                      <a:pt x="99" y="47"/>
                      <a:pt x="84" y="48"/>
                    </a:cubicBezTo>
                    <a:cubicBezTo>
                      <a:pt x="68" y="50"/>
                      <a:pt x="67" y="48"/>
                      <a:pt x="80" y="44"/>
                    </a:cubicBezTo>
                    <a:cubicBezTo>
                      <a:pt x="93" y="40"/>
                      <a:pt x="102" y="37"/>
                      <a:pt x="91" y="37"/>
                    </a:cubicBezTo>
                    <a:cubicBezTo>
                      <a:pt x="80" y="37"/>
                      <a:pt x="90" y="33"/>
                      <a:pt x="80" y="37"/>
                    </a:cubicBezTo>
                    <a:cubicBezTo>
                      <a:pt x="73" y="42"/>
                      <a:pt x="70" y="47"/>
                      <a:pt x="62" y="39"/>
                    </a:cubicBezTo>
                    <a:cubicBezTo>
                      <a:pt x="55" y="30"/>
                      <a:pt x="52" y="31"/>
                      <a:pt x="58" y="30"/>
                    </a:cubicBezTo>
                    <a:cubicBezTo>
                      <a:pt x="62" y="30"/>
                      <a:pt x="56" y="30"/>
                      <a:pt x="58" y="27"/>
                    </a:cubicBezTo>
                    <a:cubicBezTo>
                      <a:pt x="59" y="22"/>
                      <a:pt x="55" y="31"/>
                      <a:pt x="52" y="27"/>
                    </a:cubicBezTo>
                    <a:cubicBezTo>
                      <a:pt x="49" y="22"/>
                      <a:pt x="45" y="22"/>
                      <a:pt x="52" y="17"/>
                    </a:cubicBezTo>
                    <a:cubicBezTo>
                      <a:pt x="59" y="13"/>
                      <a:pt x="56" y="19"/>
                      <a:pt x="61" y="17"/>
                    </a:cubicBezTo>
                    <a:cubicBezTo>
                      <a:pt x="64" y="14"/>
                      <a:pt x="62" y="19"/>
                      <a:pt x="68" y="16"/>
                    </a:cubicBezTo>
                    <a:cubicBezTo>
                      <a:pt x="76" y="14"/>
                      <a:pt x="76" y="17"/>
                      <a:pt x="70" y="19"/>
                    </a:cubicBezTo>
                    <a:cubicBezTo>
                      <a:pt x="64" y="20"/>
                      <a:pt x="71" y="19"/>
                      <a:pt x="73" y="25"/>
                    </a:cubicBezTo>
                    <a:cubicBezTo>
                      <a:pt x="76" y="30"/>
                      <a:pt x="73" y="19"/>
                      <a:pt x="77" y="17"/>
                    </a:cubicBezTo>
                    <a:cubicBezTo>
                      <a:pt x="84" y="16"/>
                      <a:pt x="90" y="31"/>
                      <a:pt x="93" y="31"/>
                    </a:cubicBezTo>
                    <a:cubicBezTo>
                      <a:pt x="97" y="31"/>
                      <a:pt x="84" y="17"/>
                      <a:pt x="90" y="14"/>
                    </a:cubicBezTo>
                    <a:cubicBezTo>
                      <a:pt x="94" y="9"/>
                      <a:pt x="93" y="14"/>
                      <a:pt x="99" y="14"/>
                    </a:cubicBezTo>
                    <a:cubicBezTo>
                      <a:pt x="103" y="14"/>
                      <a:pt x="103" y="16"/>
                      <a:pt x="106" y="17"/>
                    </a:cubicBezTo>
                    <a:cubicBezTo>
                      <a:pt x="108" y="17"/>
                      <a:pt x="103" y="19"/>
                      <a:pt x="105" y="23"/>
                    </a:cubicBezTo>
                    <a:cubicBezTo>
                      <a:pt x="106" y="27"/>
                      <a:pt x="105" y="17"/>
                      <a:pt x="111" y="20"/>
                    </a:cubicBezTo>
                    <a:cubicBezTo>
                      <a:pt x="116" y="23"/>
                      <a:pt x="109" y="28"/>
                      <a:pt x="117" y="27"/>
                    </a:cubicBezTo>
                    <a:cubicBezTo>
                      <a:pt x="123" y="27"/>
                      <a:pt x="119" y="28"/>
                      <a:pt x="128" y="31"/>
                    </a:cubicBezTo>
                    <a:cubicBezTo>
                      <a:pt x="137" y="33"/>
                      <a:pt x="137" y="34"/>
                      <a:pt x="123" y="36"/>
                    </a:cubicBezTo>
                    <a:cubicBezTo>
                      <a:pt x="109" y="36"/>
                      <a:pt x="120" y="44"/>
                      <a:pt x="111" y="45"/>
                    </a:cubicBezTo>
                    <a:cubicBezTo>
                      <a:pt x="103" y="48"/>
                      <a:pt x="116" y="51"/>
                      <a:pt x="106" y="54"/>
                    </a:cubicBezTo>
                    <a:cubicBezTo>
                      <a:pt x="96" y="58"/>
                      <a:pt x="105" y="72"/>
                      <a:pt x="94" y="68"/>
                    </a:cubicBezTo>
                    <a:close/>
                    <a:moveTo>
                      <a:pt x="131" y="42"/>
                    </a:moveTo>
                    <a:cubicBezTo>
                      <a:pt x="135" y="40"/>
                      <a:pt x="140" y="42"/>
                      <a:pt x="140" y="39"/>
                    </a:cubicBezTo>
                    <a:cubicBezTo>
                      <a:pt x="138" y="36"/>
                      <a:pt x="134" y="36"/>
                      <a:pt x="129" y="37"/>
                    </a:cubicBezTo>
                    <a:cubicBezTo>
                      <a:pt x="125" y="39"/>
                      <a:pt x="122" y="37"/>
                      <a:pt x="126" y="40"/>
                    </a:cubicBezTo>
                    <a:cubicBezTo>
                      <a:pt x="129" y="42"/>
                      <a:pt x="126" y="44"/>
                      <a:pt x="131" y="42"/>
                    </a:cubicBezTo>
                    <a:close/>
                    <a:moveTo>
                      <a:pt x="50" y="37"/>
                    </a:moveTo>
                    <a:cubicBezTo>
                      <a:pt x="52" y="42"/>
                      <a:pt x="50" y="36"/>
                      <a:pt x="56" y="40"/>
                    </a:cubicBezTo>
                    <a:cubicBezTo>
                      <a:pt x="64" y="45"/>
                      <a:pt x="58" y="37"/>
                      <a:pt x="55" y="37"/>
                    </a:cubicBezTo>
                    <a:cubicBezTo>
                      <a:pt x="52" y="37"/>
                      <a:pt x="52" y="30"/>
                      <a:pt x="47" y="31"/>
                    </a:cubicBezTo>
                    <a:cubicBezTo>
                      <a:pt x="45" y="31"/>
                      <a:pt x="47" y="33"/>
                      <a:pt x="50" y="37"/>
                    </a:cubicBezTo>
                    <a:close/>
                    <a:moveTo>
                      <a:pt x="131" y="51"/>
                    </a:moveTo>
                    <a:cubicBezTo>
                      <a:pt x="126" y="56"/>
                      <a:pt x="131" y="54"/>
                      <a:pt x="138" y="54"/>
                    </a:cubicBezTo>
                    <a:cubicBezTo>
                      <a:pt x="146" y="53"/>
                      <a:pt x="135" y="61"/>
                      <a:pt x="146" y="56"/>
                    </a:cubicBezTo>
                    <a:cubicBezTo>
                      <a:pt x="152" y="54"/>
                      <a:pt x="163" y="50"/>
                      <a:pt x="158" y="48"/>
                    </a:cubicBezTo>
                    <a:cubicBezTo>
                      <a:pt x="155" y="47"/>
                      <a:pt x="155" y="50"/>
                      <a:pt x="149" y="47"/>
                    </a:cubicBezTo>
                    <a:cubicBezTo>
                      <a:pt x="143" y="44"/>
                      <a:pt x="154" y="44"/>
                      <a:pt x="149" y="42"/>
                    </a:cubicBezTo>
                    <a:cubicBezTo>
                      <a:pt x="144" y="40"/>
                      <a:pt x="122" y="42"/>
                      <a:pt x="134" y="47"/>
                    </a:cubicBezTo>
                    <a:cubicBezTo>
                      <a:pt x="135" y="48"/>
                      <a:pt x="135" y="48"/>
                      <a:pt x="131" y="51"/>
                    </a:cubicBezTo>
                    <a:close/>
                    <a:moveTo>
                      <a:pt x="131" y="16"/>
                    </a:moveTo>
                    <a:cubicBezTo>
                      <a:pt x="140" y="16"/>
                      <a:pt x="135" y="17"/>
                      <a:pt x="123" y="19"/>
                    </a:cubicBezTo>
                    <a:cubicBezTo>
                      <a:pt x="111" y="22"/>
                      <a:pt x="129" y="23"/>
                      <a:pt x="138" y="23"/>
                    </a:cubicBezTo>
                    <a:cubicBezTo>
                      <a:pt x="146" y="23"/>
                      <a:pt x="151" y="31"/>
                      <a:pt x="157" y="25"/>
                    </a:cubicBezTo>
                    <a:cubicBezTo>
                      <a:pt x="163" y="20"/>
                      <a:pt x="161" y="25"/>
                      <a:pt x="167" y="23"/>
                    </a:cubicBezTo>
                    <a:cubicBezTo>
                      <a:pt x="173" y="22"/>
                      <a:pt x="164" y="20"/>
                      <a:pt x="177" y="16"/>
                    </a:cubicBezTo>
                    <a:cubicBezTo>
                      <a:pt x="184" y="14"/>
                      <a:pt x="177" y="9"/>
                      <a:pt x="172" y="9"/>
                    </a:cubicBezTo>
                    <a:cubicBezTo>
                      <a:pt x="169" y="11"/>
                      <a:pt x="164" y="8"/>
                      <a:pt x="157" y="6"/>
                    </a:cubicBezTo>
                    <a:cubicBezTo>
                      <a:pt x="149" y="6"/>
                      <a:pt x="154" y="11"/>
                      <a:pt x="149" y="9"/>
                    </a:cubicBezTo>
                    <a:cubicBezTo>
                      <a:pt x="144" y="9"/>
                      <a:pt x="151" y="6"/>
                      <a:pt x="148" y="5"/>
                    </a:cubicBezTo>
                    <a:cubicBezTo>
                      <a:pt x="146" y="3"/>
                      <a:pt x="141" y="3"/>
                      <a:pt x="141" y="9"/>
                    </a:cubicBezTo>
                    <a:cubicBezTo>
                      <a:pt x="141" y="14"/>
                      <a:pt x="140" y="14"/>
                      <a:pt x="137" y="9"/>
                    </a:cubicBezTo>
                    <a:cubicBezTo>
                      <a:pt x="134" y="5"/>
                      <a:pt x="135" y="11"/>
                      <a:pt x="123" y="6"/>
                    </a:cubicBezTo>
                    <a:cubicBezTo>
                      <a:pt x="111" y="0"/>
                      <a:pt x="126" y="13"/>
                      <a:pt x="117" y="8"/>
                    </a:cubicBezTo>
                    <a:cubicBezTo>
                      <a:pt x="106" y="3"/>
                      <a:pt x="120" y="13"/>
                      <a:pt x="112" y="9"/>
                    </a:cubicBezTo>
                    <a:cubicBezTo>
                      <a:pt x="105" y="8"/>
                      <a:pt x="103" y="11"/>
                      <a:pt x="108" y="13"/>
                    </a:cubicBezTo>
                    <a:cubicBezTo>
                      <a:pt x="112" y="16"/>
                      <a:pt x="105" y="13"/>
                      <a:pt x="112" y="17"/>
                    </a:cubicBezTo>
                    <a:cubicBezTo>
                      <a:pt x="117" y="20"/>
                      <a:pt x="120" y="16"/>
                      <a:pt x="131" y="16"/>
                    </a:cubicBezTo>
                    <a:close/>
                    <a:moveTo>
                      <a:pt x="196" y="179"/>
                    </a:moveTo>
                    <a:cubicBezTo>
                      <a:pt x="196" y="177"/>
                      <a:pt x="201" y="177"/>
                      <a:pt x="202" y="176"/>
                    </a:cubicBezTo>
                    <a:cubicBezTo>
                      <a:pt x="204" y="174"/>
                      <a:pt x="202" y="174"/>
                      <a:pt x="205" y="174"/>
                    </a:cubicBezTo>
                    <a:cubicBezTo>
                      <a:pt x="207" y="176"/>
                      <a:pt x="210" y="176"/>
                      <a:pt x="209" y="172"/>
                    </a:cubicBezTo>
                    <a:cubicBezTo>
                      <a:pt x="209" y="172"/>
                      <a:pt x="209" y="172"/>
                      <a:pt x="209" y="171"/>
                    </a:cubicBezTo>
                    <a:cubicBezTo>
                      <a:pt x="205" y="171"/>
                      <a:pt x="205" y="172"/>
                      <a:pt x="204" y="171"/>
                    </a:cubicBezTo>
                    <a:cubicBezTo>
                      <a:pt x="202" y="169"/>
                      <a:pt x="202" y="172"/>
                      <a:pt x="201" y="172"/>
                    </a:cubicBezTo>
                    <a:cubicBezTo>
                      <a:pt x="199" y="172"/>
                      <a:pt x="198" y="172"/>
                      <a:pt x="199" y="172"/>
                    </a:cubicBezTo>
                    <a:cubicBezTo>
                      <a:pt x="199" y="171"/>
                      <a:pt x="201" y="169"/>
                      <a:pt x="196" y="168"/>
                    </a:cubicBezTo>
                    <a:cubicBezTo>
                      <a:pt x="193" y="168"/>
                      <a:pt x="193" y="166"/>
                      <a:pt x="192" y="166"/>
                    </a:cubicBezTo>
                    <a:cubicBezTo>
                      <a:pt x="189" y="166"/>
                      <a:pt x="190" y="165"/>
                      <a:pt x="198" y="168"/>
                    </a:cubicBezTo>
                    <a:cubicBezTo>
                      <a:pt x="204" y="169"/>
                      <a:pt x="204" y="165"/>
                      <a:pt x="207" y="165"/>
                    </a:cubicBezTo>
                    <a:cubicBezTo>
                      <a:pt x="210" y="165"/>
                      <a:pt x="212" y="162"/>
                      <a:pt x="209" y="162"/>
                    </a:cubicBezTo>
                    <a:cubicBezTo>
                      <a:pt x="205" y="162"/>
                      <a:pt x="207" y="160"/>
                      <a:pt x="205" y="160"/>
                    </a:cubicBezTo>
                    <a:cubicBezTo>
                      <a:pt x="202" y="160"/>
                      <a:pt x="204" y="157"/>
                      <a:pt x="201" y="159"/>
                    </a:cubicBezTo>
                    <a:cubicBezTo>
                      <a:pt x="199" y="160"/>
                      <a:pt x="201" y="157"/>
                      <a:pt x="198" y="159"/>
                    </a:cubicBezTo>
                    <a:cubicBezTo>
                      <a:pt x="195" y="159"/>
                      <a:pt x="198" y="157"/>
                      <a:pt x="195" y="155"/>
                    </a:cubicBezTo>
                    <a:cubicBezTo>
                      <a:pt x="190" y="155"/>
                      <a:pt x="189" y="159"/>
                      <a:pt x="189" y="162"/>
                    </a:cubicBezTo>
                    <a:cubicBezTo>
                      <a:pt x="190" y="163"/>
                      <a:pt x="189" y="160"/>
                      <a:pt x="187" y="162"/>
                    </a:cubicBezTo>
                    <a:cubicBezTo>
                      <a:pt x="186" y="162"/>
                      <a:pt x="184" y="162"/>
                      <a:pt x="186" y="160"/>
                    </a:cubicBezTo>
                    <a:cubicBezTo>
                      <a:pt x="189" y="159"/>
                      <a:pt x="189" y="157"/>
                      <a:pt x="187" y="159"/>
                    </a:cubicBezTo>
                    <a:cubicBezTo>
                      <a:pt x="186" y="159"/>
                      <a:pt x="186" y="159"/>
                      <a:pt x="186" y="157"/>
                    </a:cubicBezTo>
                    <a:cubicBezTo>
                      <a:pt x="187" y="157"/>
                      <a:pt x="190" y="155"/>
                      <a:pt x="190" y="154"/>
                    </a:cubicBezTo>
                    <a:cubicBezTo>
                      <a:pt x="190" y="152"/>
                      <a:pt x="187" y="155"/>
                      <a:pt x="187" y="154"/>
                    </a:cubicBezTo>
                    <a:cubicBezTo>
                      <a:pt x="187" y="152"/>
                      <a:pt x="186" y="154"/>
                      <a:pt x="184" y="152"/>
                    </a:cubicBezTo>
                    <a:cubicBezTo>
                      <a:pt x="181" y="151"/>
                      <a:pt x="183" y="154"/>
                      <a:pt x="181" y="154"/>
                    </a:cubicBezTo>
                    <a:cubicBezTo>
                      <a:pt x="180" y="152"/>
                      <a:pt x="178" y="155"/>
                      <a:pt x="180" y="155"/>
                    </a:cubicBezTo>
                    <a:cubicBezTo>
                      <a:pt x="183" y="155"/>
                      <a:pt x="180" y="157"/>
                      <a:pt x="180" y="157"/>
                    </a:cubicBezTo>
                    <a:cubicBezTo>
                      <a:pt x="181" y="157"/>
                      <a:pt x="178" y="157"/>
                      <a:pt x="178" y="159"/>
                    </a:cubicBezTo>
                    <a:cubicBezTo>
                      <a:pt x="178" y="160"/>
                      <a:pt x="177" y="159"/>
                      <a:pt x="178" y="160"/>
                    </a:cubicBezTo>
                    <a:cubicBezTo>
                      <a:pt x="178" y="162"/>
                      <a:pt x="178" y="162"/>
                      <a:pt x="175" y="163"/>
                    </a:cubicBezTo>
                    <a:cubicBezTo>
                      <a:pt x="172" y="165"/>
                      <a:pt x="175" y="160"/>
                      <a:pt x="175" y="159"/>
                    </a:cubicBezTo>
                    <a:cubicBezTo>
                      <a:pt x="175" y="159"/>
                      <a:pt x="177" y="155"/>
                      <a:pt x="175" y="155"/>
                    </a:cubicBezTo>
                    <a:cubicBezTo>
                      <a:pt x="173" y="154"/>
                      <a:pt x="169" y="159"/>
                      <a:pt x="167" y="162"/>
                    </a:cubicBezTo>
                    <a:cubicBezTo>
                      <a:pt x="164" y="165"/>
                      <a:pt x="167" y="163"/>
                      <a:pt x="164" y="166"/>
                    </a:cubicBezTo>
                    <a:cubicBezTo>
                      <a:pt x="163" y="168"/>
                      <a:pt x="163" y="166"/>
                      <a:pt x="163" y="166"/>
                    </a:cubicBezTo>
                    <a:cubicBezTo>
                      <a:pt x="161" y="168"/>
                      <a:pt x="160" y="166"/>
                      <a:pt x="161" y="165"/>
                    </a:cubicBezTo>
                    <a:cubicBezTo>
                      <a:pt x="164" y="163"/>
                      <a:pt x="163" y="163"/>
                      <a:pt x="163" y="163"/>
                    </a:cubicBezTo>
                    <a:cubicBezTo>
                      <a:pt x="166" y="160"/>
                      <a:pt x="161" y="162"/>
                      <a:pt x="166" y="159"/>
                    </a:cubicBezTo>
                    <a:cubicBezTo>
                      <a:pt x="169" y="155"/>
                      <a:pt x="170" y="155"/>
                      <a:pt x="167" y="155"/>
                    </a:cubicBezTo>
                    <a:cubicBezTo>
                      <a:pt x="164" y="155"/>
                      <a:pt x="164" y="152"/>
                      <a:pt x="164" y="155"/>
                    </a:cubicBezTo>
                    <a:cubicBezTo>
                      <a:pt x="164" y="159"/>
                      <a:pt x="164" y="155"/>
                      <a:pt x="163" y="155"/>
                    </a:cubicBezTo>
                    <a:cubicBezTo>
                      <a:pt x="161" y="154"/>
                      <a:pt x="161" y="155"/>
                      <a:pt x="160" y="154"/>
                    </a:cubicBezTo>
                    <a:cubicBezTo>
                      <a:pt x="160" y="154"/>
                      <a:pt x="158" y="154"/>
                      <a:pt x="158" y="155"/>
                    </a:cubicBezTo>
                    <a:cubicBezTo>
                      <a:pt x="160" y="155"/>
                      <a:pt x="160" y="157"/>
                      <a:pt x="158" y="157"/>
                    </a:cubicBezTo>
                    <a:cubicBezTo>
                      <a:pt x="155" y="155"/>
                      <a:pt x="155" y="157"/>
                      <a:pt x="158" y="157"/>
                    </a:cubicBezTo>
                    <a:cubicBezTo>
                      <a:pt x="161" y="159"/>
                      <a:pt x="161" y="160"/>
                      <a:pt x="158" y="159"/>
                    </a:cubicBezTo>
                    <a:cubicBezTo>
                      <a:pt x="155" y="157"/>
                      <a:pt x="158" y="159"/>
                      <a:pt x="154" y="162"/>
                    </a:cubicBezTo>
                    <a:cubicBezTo>
                      <a:pt x="148" y="163"/>
                      <a:pt x="152" y="163"/>
                      <a:pt x="149" y="165"/>
                    </a:cubicBezTo>
                    <a:cubicBezTo>
                      <a:pt x="146" y="166"/>
                      <a:pt x="151" y="166"/>
                      <a:pt x="148" y="166"/>
                    </a:cubicBezTo>
                    <a:cubicBezTo>
                      <a:pt x="146" y="168"/>
                      <a:pt x="151" y="168"/>
                      <a:pt x="149" y="169"/>
                    </a:cubicBezTo>
                    <a:cubicBezTo>
                      <a:pt x="149" y="169"/>
                      <a:pt x="144" y="169"/>
                      <a:pt x="146" y="166"/>
                    </a:cubicBezTo>
                    <a:cubicBezTo>
                      <a:pt x="148" y="165"/>
                      <a:pt x="143" y="165"/>
                      <a:pt x="141" y="165"/>
                    </a:cubicBezTo>
                    <a:cubicBezTo>
                      <a:pt x="140" y="165"/>
                      <a:pt x="140" y="163"/>
                      <a:pt x="140" y="165"/>
                    </a:cubicBezTo>
                    <a:cubicBezTo>
                      <a:pt x="138" y="165"/>
                      <a:pt x="137" y="162"/>
                      <a:pt x="137" y="165"/>
                    </a:cubicBezTo>
                    <a:cubicBezTo>
                      <a:pt x="137" y="168"/>
                      <a:pt x="135" y="163"/>
                      <a:pt x="134" y="165"/>
                    </a:cubicBezTo>
                    <a:cubicBezTo>
                      <a:pt x="131" y="166"/>
                      <a:pt x="134" y="166"/>
                      <a:pt x="134" y="166"/>
                    </a:cubicBezTo>
                    <a:cubicBezTo>
                      <a:pt x="134" y="168"/>
                      <a:pt x="135" y="166"/>
                      <a:pt x="137" y="168"/>
                    </a:cubicBezTo>
                    <a:cubicBezTo>
                      <a:pt x="137" y="168"/>
                      <a:pt x="138" y="168"/>
                      <a:pt x="138" y="169"/>
                    </a:cubicBezTo>
                    <a:cubicBezTo>
                      <a:pt x="137" y="169"/>
                      <a:pt x="137" y="169"/>
                      <a:pt x="138" y="171"/>
                    </a:cubicBezTo>
                    <a:cubicBezTo>
                      <a:pt x="140" y="172"/>
                      <a:pt x="138" y="172"/>
                      <a:pt x="135" y="169"/>
                    </a:cubicBezTo>
                    <a:cubicBezTo>
                      <a:pt x="132" y="168"/>
                      <a:pt x="131" y="168"/>
                      <a:pt x="132" y="169"/>
                    </a:cubicBezTo>
                    <a:cubicBezTo>
                      <a:pt x="132" y="169"/>
                      <a:pt x="131" y="171"/>
                      <a:pt x="131" y="169"/>
                    </a:cubicBezTo>
                    <a:cubicBezTo>
                      <a:pt x="131" y="168"/>
                      <a:pt x="128" y="171"/>
                      <a:pt x="126" y="171"/>
                    </a:cubicBezTo>
                    <a:cubicBezTo>
                      <a:pt x="126" y="172"/>
                      <a:pt x="128" y="176"/>
                      <a:pt x="122" y="179"/>
                    </a:cubicBezTo>
                    <a:cubicBezTo>
                      <a:pt x="125" y="176"/>
                      <a:pt x="125" y="172"/>
                      <a:pt x="125" y="169"/>
                    </a:cubicBezTo>
                    <a:cubicBezTo>
                      <a:pt x="125" y="168"/>
                      <a:pt x="125" y="171"/>
                      <a:pt x="123" y="169"/>
                    </a:cubicBezTo>
                    <a:cubicBezTo>
                      <a:pt x="123" y="169"/>
                      <a:pt x="123" y="169"/>
                      <a:pt x="122" y="171"/>
                    </a:cubicBezTo>
                    <a:cubicBezTo>
                      <a:pt x="120" y="174"/>
                      <a:pt x="122" y="172"/>
                      <a:pt x="120" y="174"/>
                    </a:cubicBezTo>
                    <a:cubicBezTo>
                      <a:pt x="119" y="176"/>
                      <a:pt x="119" y="174"/>
                      <a:pt x="120" y="172"/>
                    </a:cubicBezTo>
                    <a:cubicBezTo>
                      <a:pt x="122" y="169"/>
                      <a:pt x="117" y="171"/>
                      <a:pt x="116" y="172"/>
                    </a:cubicBezTo>
                    <a:cubicBezTo>
                      <a:pt x="111" y="176"/>
                      <a:pt x="114" y="174"/>
                      <a:pt x="114" y="176"/>
                    </a:cubicBezTo>
                    <a:cubicBezTo>
                      <a:pt x="114" y="177"/>
                      <a:pt x="119" y="176"/>
                      <a:pt x="119" y="180"/>
                    </a:cubicBezTo>
                    <a:cubicBezTo>
                      <a:pt x="114" y="179"/>
                      <a:pt x="119" y="179"/>
                      <a:pt x="116" y="177"/>
                    </a:cubicBezTo>
                    <a:cubicBezTo>
                      <a:pt x="112" y="177"/>
                      <a:pt x="114" y="174"/>
                      <a:pt x="111" y="176"/>
                    </a:cubicBezTo>
                    <a:cubicBezTo>
                      <a:pt x="108" y="176"/>
                      <a:pt x="109" y="176"/>
                      <a:pt x="111" y="177"/>
                    </a:cubicBezTo>
                    <a:cubicBezTo>
                      <a:pt x="112" y="179"/>
                      <a:pt x="111" y="180"/>
                      <a:pt x="109" y="177"/>
                    </a:cubicBezTo>
                    <a:cubicBezTo>
                      <a:pt x="109" y="176"/>
                      <a:pt x="106" y="174"/>
                      <a:pt x="108" y="177"/>
                    </a:cubicBezTo>
                    <a:cubicBezTo>
                      <a:pt x="108" y="179"/>
                      <a:pt x="105" y="177"/>
                      <a:pt x="106" y="180"/>
                    </a:cubicBezTo>
                    <a:cubicBezTo>
                      <a:pt x="108" y="182"/>
                      <a:pt x="105" y="180"/>
                      <a:pt x="103" y="183"/>
                    </a:cubicBezTo>
                    <a:cubicBezTo>
                      <a:pt x="100" y="185"/>
                      <a:pt x="106" y="183"/>
                      <a:pt x="103" y="185"/>
                    </a:cubicBezTo>
                    <a:cubicBezTo>
                      <a:pt x="100" y="186"/>
                      <a:pt x="102" y="186"/>
                      <a:pt x="100" y="186"/>
                    </a:cubicBezTo>
                    <a:cubicBezTo>
                      <a:pt x="97" y="188"/>
                      <a:pt x="97" y="186"/>
                      <a:pt x="94" y="190"/>
                    </a:cubicBezTo>
                    <a:cubicBezTo>
                      <a:pt x="93" y="193"/>
                      <a:pt x="99" y="190"/>
                      <a:pt x="99" y="190"/>
                    </a:cubicBezTo>
                    <a:cubicBezTo>
                      <a:pt x="99" y="191"/>
                      <a:pt x="99" y="191"/>
                      <a:pt x="102" y="190"/>
                    </a:cubicBezTo>
                    <a:cubicBezTo>
                      <a:pt x="105" y="188"/>
                      <a:pt x="102" y="191"/>
                      <a:pt x="99" y="193"/>
                    </a:cubicBezTo>
                    <a:cubicBezTo>
                      <a:pt x="96" y="193"/>
                      <a:pt x="97" y="191"/>
                      <a:pt x="94" y="191"/>
                    </a:cubicBezTo>
                    <a:cubicBezTo>
                      <a:pt x="91" y="193"/>
                      <a:pt x="90" y="193"/>
                      <a:pt x="91" y="194"/>
                    </a:cubicBezTo>
                    <a:cubicBezTo>
                      <a:pt x="93" y="194"/>
                      <a:pt x="91" y="194"/>
                      <a:pt x="93" y="194"/>
                    </a:cubicBezTo>
                    <a:cubicBezTo>
                      <a:pt x="96" y="194"/>
                      <a:pt x="93" y="196"/>
                      <a:pt x="93" y="197"/>
                    </a:cubicBezTo>
                    <a:cubicBezTo>
                      <a:pt x="93" y="200"/>
                      <a:pt x="91" y="197"/>
                      <a:pt x="91" y="196"/>
                    </a:cubicBezTo>
                    <a:cubicBezTo>
                      <a:pt x="91" y="194"/>
                      <a:pt x="90" y="193"/>
                      <a:pt x="90" y="194"/>
                    </a:cubicBezTo>
                    <a:cubicBezTo>
                      <a:pt x="88" y="196"/>
                      <a:pt x="88" y="196"/>
                      <a:pt x="88" y="196"/>
                    </a:cubicBezTo>
                    <a:cubicBezTo>
                      <a:pt x="88" y="194"/>
                      <a:pt x="85" y="196"/>
                      <a:pt x="85" y="197"/>
                    </a:cubicBezTo>
                    <a:cubicBezTo>
                      <a:pt x="85" y="197"/>
                      <a:pt x="85" y="196"/>
                      <a:pt x="88" y="197"/>
                    </a:cubicBezTo>
                    <a:cubicBezTo>
                      <a:pt x="90" y="197"/>
                      <a:pt x="90" y="197"/>
                      <a:pt x="90" y="197"/>
                    </a:cubicBezTo>
                    <a:cubicBezTo>
                      <a:pt x="88" y="197"/>
                      <a:pt x="79" y="199"/>
                      <a:pt x="80" y="200"/>
                    </a:cubicBezTo>
                    <a:cubicBezTo>
                      <a:pt x="82" y="202"/>
                      <a:pt x="79" y="202"/>
                      <a:pt x="80" y="202"/>
                    </a:cubicBezTo>
                    <a:cubicBezTo>
                      <a:pt x="84" y="203"/>
                      <a:pt x="84" y="199"/>
                      <a:pt x="88" y="200"/>
                    </a:cubicBezTo>
                    <a:cubicBezTo>
                      <a:pt x="91" y="202"/>
                      <a:pt x="88" y="200"/>
                      <a:pt x="85" y="202"/>
                    </a:cubicBezTo>
                    <a:cubicBezTo>
                      <a:pt x="82" y="202"/>
                      <a:pt x="87" y="203"/>
                      <a:pt x="82" y="203"/>
                    </a:cubicBezTo>
                    <a:cubicBezTo>
                      <a:pt x="77" y="203"/>
                      <a:pt x="82" y="205"/>
                      <a:pt x="82" y="207"/>
                    </a:cubicBezTo>
                    <a:cubicBezTo>
                      <a:pt x="80" y="207"/>
                      <a:pt x="80" y="205"/>
                      <a:pt x="79" y="207"/>
                    </a:cubicBezTo>
                    <a:cubicBezTo>
                      <a:pt x="77" y="207"/>
                      <a:pt x="77" y="208"/>
                      <a:pt x="79" y="208"/>
                    </a:cubicBezTo>
                    <a:cubicBezTo>
                      <a:pt x="79" y="208"/>
                      <a:pt x="80" y="207"/>
                      <a:pt x="84" y="208"/>
                    </a:cubicBezTo>
                    <a:cubicBezTo>
                      <a:pt x="90" y="208"/>
                      <a:pt x="85" y="207"/>
                      <a:pt x="87" y="210"/>
                    </a:cubicBezTo>
                    <a:cubicBezTo>
                      <a:pt x="87" y="211"/>
                      <a:pt x="85" y="208"/>
                      <a:pt x="82" y="208"/>
                    </a:cubicBezTo>
                    <a:cubicBezTo>
                      <a:pt x="80" y="208"/>
                      <a:pt x="79" y="210"/>
                      <a:pt x="77" y="210"/>
                    </a:cubicBezTo>
                    <a:cubicBezTo>
                      <a:pt x="76" y="208"/>
                      <a:pt x="77" y="210"/>
                      <a:pt x="74" y="210"/>
                    </a:cubicBezTo>
                    <a:cubicBezTo>
                      <a:pt x="73" y="210"/>
                      <a:pt x="76" y="211"/>
                      <a:pt x="73" y="211"/>
                    </a:cubicBezTo>
                    <a:cubicBezTo>
                      <a:pt x="68" y="211"/>
                      <a:pt x="73" y="213"/>
                      <a:pt x="71" y="214"/>
                    </a:cubicBezTo>
                    <a:cubicBezTo>
                      <a:pt x="70" y="216"/>
                      <a:pt x="70" y="214"/>
                      <a:pt x="68" y="216"/>
                    </a:cubicBezTo>
                    <a:cubicBezTo>
                      <a:pt x="67" y="217"/>
                      <a:pt x="70" y="216"/>
                      <a:pt x="68" y="217"/>
                    </a:cubicBezTo>
                    <a:cubicBezTo>
                      <a:pt x="67" y="217"/>
                      <a:pt x="68" y="219"/>
                      <a:pt x="68" y="217"/>
                    </a:cubicBezTo>
                    <a:cubicBezTo>
                      <a:pt x="67" y="217"/>
                      <a:pt x="65" y="217"/>
                      <a:pt x="67" y="219"/>
                    </a:cubicBezTo>
                    <a:cubicBezTo>
                      <a:pt x="68" y="219"/>
                      <a:pt x="65" y="221"/>
                      <a:pt x="68" y="221"/>
                    </a:cubicBezTo>
                    <a:cubicBezTo>
                      <a:pt x="71" y="221"/>
                      <a:pt x="65" y="222"/>
                      <a:pt x="67" y="222"/>
                    </a:cubicBezTo>
                    <a:cubicBezTo>
                      <a:pt x="67" y="222"/>
                      <a:pt x="73" y="221"/>
                      <a:pt x="74" y="221"/>
                    </a:cubicBezTo>
                    <a:cubicBezTo>
                      <a:pt x="77" y="221"/>
                      <a:pt x="74" y="222"/>
                      <a:pt x="71" y="222"/>
                    </a:cubicBezTo>
                    <a:cubicBezTo>
                      <a:pt x="68" y="224"/>
                      <a:pt x="67" y="222"/>
                      <a:pt x="65" y="224"/>
                    </a:cubicBezTo>
                    <a:cubicBezTo>
                      <a:pt x="62" y="225"/>
                      <a:pt x="67" y="224"/>
                      <a:pt x="67" y="225"/>
                    </a:cubicBezTo>
                    <a:cubicBezTo>
                      <a:pt x="67" y="227"/>
                      <a:pt x="64" y="225"/>
                      <a:pt x="64" y="228"/>
                    </a:cubicBezTo>
                    <a:cubicBezTo>
                      <a:pt x="62" y="230"/>
                      <a:pt x="61" y="228"/>
                      <a:pt x="61" y="230"/>
                    </a:cubicBezTo>
                    <a:cubicBezTo>
                      <a:pt x="62" y="233"/>
                      <a:pt x="62" y="231"/>
                      <a:pt x="64" y="233"/>
                    </a:cubicBezTo>
                    <a:cubicBezTo>
                      <a:pt x="64" y="235"/>
                      <a:pt x="61" y="235"/>
                      <a:pt x="61" y="236"/>
                    </a:cubicBezTo>
                    <a:cubicBezTo>
                      <a:pt x="62" y="236"/>
                      <a:pt x="62" y="238"/>
                      <a:pt x="59" y="238"/>
                    </a:cubicBezTo>
                    <a:cubicBezTo>
                      <a:pt x="58" y="238"/>
                      <a:pt x="58" y="239"/>
                      <a:pt x="56" y="239"/>
                    </a:cubicBezTo>
                    <a:cubicBezTo>
                      <a:pt x="55" y="239"/>
                      <a:pt x="55" y="241"/>
                      <a:pt x="53" y="241"/>
                    </a:cubicBezTo>
                    <a:cubicBezTo>
                      <a:pt x="52" y="241"/>
                      <a:pt x="50" y="241"/>
                      <a:pt x="50" y="241"/>
                    </a:cubicBezTo>
                    <a:cubicBezTo>
                      <a:pt x="50" y="242"/>
                      <a:pt x="50" y="241"/>
                      <a:pt x="53" y="241"/>
                    </a:cubicBezTo>
                    <a:cubicBezTo>
                      <a:pt x="55" y="242"/>
                      <a:pt x="52" y="244"/>
                      <a:pt x="55" y="242"/>
                    </a:cubicBezTo>
                    <a:cubicBezTo>
                      <a:pt x="56" y="241"/>
                      <a:pt x="56" y="242"/>
                      <a:pt x="55" y="242"/>
                    </a:cubicBezTo>
                    <a:cubicBezTo>
                      <a:pt x="53" y="244"/>
                      <a:pt x="56" y="244"/>
                      <a:pt x="56" y="245"/>
                    </a:cubicBezTo>
                    <a:cubicBezTo>
                      <a:pt x="55" y="247"/>
                      <a:pt x="55" y="247"/>
                      <a:pt x="53" y="247"/>
                    </a:cubicBezTo>
                    <a:cubicBezTo>
                      <a:pt x="52" y="247"/>
                      <a:pt x="52" y="244"/>
                      <a:pt x="50" y="244"/>
                    </a:cubicBezTo>
                    <a:cubicBezTo>
                      <a:pt x="49" y="245"/>
                      <a:pt x="50" y="245"/>
                      <a:pt x="50" y="245"/>
                    </a:cubicBezTo>
                    <a:cubicBezTo>
                      <a:pt x="47" y="245"/>
                      <a:pt x="47" y="247"/>
                      <a:pt x="47" y="249"/>
                    </a:cubicBezTo>
                    <a:cubicBezTo>
                      <a:pt x="47" y="250"/>
                      <a:pt x="44" y="249"/>
                      <a:pt x="44" y="250"/>
                    </a:cubicBezTo>
                    <a:cubicBezTo>
                      <a:pt x="42" y="255"/>
                      <a:pt x="39" y="253"/>
                      <a:pt x="39" y="256"/>
                    </a:cubicBezTo>
                    <a:cubicBezTo>
                      <a:pt x="38" y="258"/>
                      <a:pt x="41" y="256"/>
                      <a:pt x="41" y="256"/>
                    </a:cubicBezTo>
                    <a:cubicBezTo>
                      <a:pt x="41" y="258"/>
                      <a:pt x="42" y="258"/>
                      <a:pt x="42" y="258"/>
                    </a:cubicBezTo>
                    <a:cubicBezTo>
                      <a:pt x="42" y="259"/>
                      <a:pt x="45" y="259"/>
                      <a:pt x="50" y="256"/>
                    </a:cubicBezTo>
                    <a:cubicBezTo>
                      <a:pt x="55" y="253"/>
                      <a:pt x="47" y="255"/>
                      <a:pt x="50" y="253"/>
                    </a:cubicBezTo>
                    <a:cubicBezTo>
                      <a:pt x="53" y="252"/>
                      <a:pt x="52" y="252"/>
                      <a:pt x="53" y="252"/>
                    </a:cubicBezTo>
                    <a:cubicBezTo>
                      <a:pt x="56" y="253"/>
                      <a:pt x="49" y="253"/>
                      <a:pt x="53" y="255"/>
                    </a:cubicBezTo>
                    <a:cubicBezTo>
                      <a:pt x="56" y="255"/>
                      <a:pt x="53" y="256"/>
                      <a:pt x="50" y="258"/>
                    </a:cubicBezTo>
                    <a:cubicBezTo>
                      <a:pt x="47" y="259"/>
                      <a:pt x="50" y="258"/>
                      <a:pt x="49" y="259"/>
                    </a:cubicBezTo>
                    <a:cubicBezTo>
                      <a:pt x="49" y="259"/>
                      <a:pt x="52" y="259"/>
                      <a:pt x="50" y="261"/>
                    </a:cubicBezTo>
                    <a:cubicBezTo>
                      <a:pt x="49" y="261"/>
                      <a:pt x="45" y="259"/>
                      <a:pt x="42" y="261"/>
                    </a:cubicBezTo>
                    <a:cubicBezTo>
                      <a:pt x="41" y="262"/>
                      <a:pt x="42" y="261"/>
                      <a:pt x="41" y="259"/>
                    </a:cubicBezTo>
                    <a:cubicBezTo>
                      <a:pt x="39" y="256"/>
                      <a:pt x="39" y="258"/>
                      <a:pt x="38" y="258"/>
                    </a:cubicBezTo>
                    <a:cubicBezTo>
                      <a:pt x="35" y="259"/>
                      <a:pt x="36" y="261"/>
                      <a:pt x="36" y="259"/>
                    </a:cubicBezTo>
                    <a:cubicBezTo>
                      <a:pt x="35" y="259"/>
                      <a:pt x="33" y="261"/>
                      <a:pt x="30" y="261"/>
                    </a:cubicBezTo>
                    <a:cubicBezTo>
                      <a:pt x="27" y="262"/>
                      <a:pt x="35" y="264"/>
                      <a:pt x="30" y="264"/>
                    </a:cubicBezTo>
                    <a:cubicBezTo>
                      <a:pt x="26" y="264"/>
                      <a:pt x="32" y="266"/>
                      <a:pt x="27" y="266"/>
                    </a:cubicBezTo>
                    <a:cubicBezTo>
                      <a:pt x="23" y="264"/>
                      <a:pt x="29" y="266"/>
                      <a:pt x="26" y="267"/>
                    </a:cubicBezTo>
                    <a:cubicBezTo>
                      <a:pt x="23" y="267"/>
                      <a:pt x="20" y="266"/>
                      <a:pt x="18" y="267"/>
                    </a:cubicBezTo>
                    <a:cubicBezTo>
                      <a:pt x="18" y="267"/>
                      <a:pt x="18" y="270"/>
                      <a:pt x="21" y="269"/>
                    </a:cubicBezTo>
                    <a:cubicBezTo>
                      <a:pt x="26" y="269"/>
                      <a:pt x="21" y="269"/>
                      <a:pt x="23" y="272"/>
                    </a:cubicBezTo>
                    <a:cubicBezTo>
                      <a:pt x="24" y="273"/>
                      <a:pt x="21" y="270"/>
                      <a:pt x="15" y="272"/>
                    </a:cubicBezTo>
                    <a:cubicBezTo>
                      <a:pt x="10" y="273"/>
                      <a:pt x="18" y="272"/>
                      <a:pt x="18" y="273"/>
                    </a:cubicBezTo>
                    <a:cubicBezTo>
                      <a:pt x="20" y="276"/>
                      <a:pt x="18" y="272"/>
                      <a:pt x="13" y="275"/>
                    </a:cubicBezTo>
                    <a:cubicBezTo>
                      <a:pt x="9" y="276"/>
                      <a:pt x="12" y="278"/>
                      <a:pt x="10" y="276"/>
                    </a:cubicBezTo>
                    <a:cubicBezTo>
                      <a:pt x="7" y="276"/>
                      <a:pt x="10" y="278"/>
                      <a:pt x="7" y="278"/>
                    </a:cubicBezTo>
                    <a:cubicBezTo>
                      <a:pt x="4" y="276"/>
                      <a:pt x="3" y="276"/>
                      <a:pt x="4" y="278"/>
                    </a:cubicBezTo>
                    <a:cubicBezTo>
                      <a:pt x="6" y="280"/>
                      <a:pt x="1" y="278"/>
                      <a:pt x="3" y="280"/>
                    </a:cubicBezTo>
                    <a:cubicBezTo>
                      <a:pt x="4" y="281"/>
                      <a:pt x="9" y="280"/>
                      <a:pt x="13" y="281"/>
                    </a:cubicBezTo>
                    <a:cubicBezTo>
                      <a:pt x="17" y="283"/>
                      <a:pt x="12" y="281"/>
                      <a:pt x="10" y="283"/>
                    </a:cubicBezTo>
                    <a:cubicBezTo>
                      <a:pt x="10" y="283"/>
                      <a:pt x="9" y="280"/>
                      <a:pt x="4" y="283"/>
                    </a:cubicBezTo>
                    <a:cubicBezTo>
                      <a:pt x="0" y="284"/>
                      <a:pt x="7" y="286"/>
                      <a:pt x="4" y="287"/>
                    </a:cubicBezTo>
                    <a:cubicBezTo>
                      <a:pt x="0" y="287"/>
                      <a:pt x="4" y="287"/>
                      <a:pt x="3" y="289"/>
                    </a:cubicBezTo>
                    <a:cubicBezTo>
                      <a:pt x="3" y="290"/>
                      <a:pt x="4" y="292"/>
                      <a:pt x="7" y="290"/>
                    </a:cubicBezTo>
                    <a:cubicBezTo>
                      <a:pt x="10" y="289"/>
                      <a:pt x="13" y="292"/>
                      <a:pt x="15" y="290"/>
                    </a:cubicBezTo>
                    <a:cubicBezTo>
                      <a:pt x="15" y="287"/>
                      <a:pt x="17" y="290"/>
                      <a:pt x="20" y="290"/>
                    </a:cubicBezTo>
                    <a:cubicBezTo>
                      <a:pt x="23" y="289"/>
                      <a:pt x="24" y="290"/>
                      <a:pt x="21" y="290"/>
                    </a:cubicBezTo>
                    <a:cubicBezTo>
                      <a:pt x="17" y="292"/>
                      <a:pt x="23" y="295"/>
                      <a:pt x="18" y="292"/>
                    </a:cubicBezTo>
                    <a:cubicBezTo>
                      <a:pt x="15" y="289"/>
                      <a:pt x="15" y="294"/>
                      <a:pt x="13" y="292"/>
                    </a:cubicBezTo>
                    <a:cubicBezTo>
                      <a:pt x="10" y="290"/>
                      <a:pt x="7" y="294"/>
                      <a:pt x="6" y="292"/>
                    </a:cubicBezTo>
                    <a:cubicBezTo>
                      <a:pt x="3" y="292"/>
                      <a:pt x="3" y="292"/>
                      <a:pt x="3" y="294"/>
                    </a:cubicBezTo>
                    <a:cubicBezTo>
                      <a:pt x="3" y="297"/>
                      <a:pt x="6" y="294"/>
                      <a:pt x="6" y="297"/>
                    </a:cubicBezTo>
                    <a:cubicBezTo>
                      <a:pt x="6" y="298"/>
                      <a:pt x="3" y="294"/>
                      <a:pt x="3" y="297"/>
                    </a:cubicBezTo>
                    <a:cubicBezTo>
                      <a:pt x="4" y="300"/>
                      <a:pt x="6" y="297"/>
                      <a:pt x="6" y="298"/>
                    </a:cubicBezTo>
                    <a:cubicBezTo>
                      <a:pt x="6" y="301"/>
                      <a:pt x="3" y="301"/>
                      <a:pt x="3" y="301"/>
                    </a:cubicBezTo>
                    <a:cubicBezTo>
                      <a:pt x="6" y="303"/>
                      <a:pt x="6" y="304"/>
                      <a:pt x="7" y="303"/>
                    </a:cubicBezTo>
                    <a:cubicBezTo>
                      <a:pt x="7" y="301"/>
                      <a:pt x="7" y="304"/>
                      <a:pt x="9" y="304"/>
                    </a:cubicBezTo>
                    <a:cubicBezTo>
                      <a:pt x="9" y="303"/>
                      <a:pt x="7" y="306"/>
                      <a:pt x="9" y="306"/>
                    </a:cubicBezTo>
                    <a:cubicBezTo>
                      <a:pt x="10" y="306"/>
                      <a:pt x="9" y="303"/>
                      <a:pt x="12" y="303"/>
                    </a:cubicBezTo>
                    <a:cubicBezTo>
                      <a:pt x="13" y="301"/>
                      <a:pt x="10" y="306"/>
                      <a:pt x="9" y="308"/>
                    </a:cubicBezTo>
                    <a:cubicBezTo>
                      <a:pt x="6" y="308"/>
                      <a:pt x="10" y="308"/>
                      <a:pt x="9" y="309"/>
                    </a:cubicBezTo>
                    <a:cubicBezTo>
                      <a:pt x="7" y="311"/>
                      <a:pt x="9" y="308"/>
                      <a:pt x="6" y="311"/>
                    </a:cubicBezTo>
                    <a:cubicBezTo>
                      <a:pt x="3" y="314"/>
                      <a:pt x="6" y="317"/>
                      <a:pt x="7" y="315"/>
                    </a:cubicBezTo>
                    <a:cubicBezTo>
                      <a:pt x="7" y="314"/>
                      <a:pt x="9" y="315"/>
                      <a:pt x="9" y="314"/>
                    </a:cubicBezTo>
                    <a:cubicBezTo>
                      <a:pt x="10" y="312"/>
                      <a:pt x="12" y="314"/>
                      <a:pt x="10" y="315"/>
                    </a:cubicBezTo>
                    <a:cubicBezTo>
                      <a:pt x="9" y="315"/>
                      <a:pt x="12" y="315"/>
                      <a:pt x="10" y="317"/>
                    </a:cubicBezTo>
                    <a:cubicBezTo>
                      <a:pt x="9" y="318"/>
                      <a:pt x="12" y="318"/>
                      <a:pt x="10" y="320"/>
                    </a:cubicBezTo>
                    <a:cubicBezTo>
                      <a:pt x="7" y="320"/>
                      <a:pt x="7" y="317"/>
                      <a:pt x="7" y="320"/>
                    </a:cubicBezTo>
                    <a:cubicBezTo>
                      <a:pt x="6" y="323"/>
                      <a:pt x="6" y="323"/>
                      <a:pt x="7" y="323"/>
                    </a:cubicBezTo>
                    <a:cubicBezTo>
                      <a:pt x="9" y="326"/>
                      <a:pt x="10" y="325"/>
                      <a:pt x="10" y="326"/>
                    </a:cubicBezTo>
                    <a:cubicBezTo>
                      <a:pt x="12" y="328"/>
                      <a:pt x="13" y="328"/>
                      <a:pt x="15" y="329"/>
                    </a:cubicBezTo>
                    <a:cubicBezTo>
                      <a:pt x="17" y="329"/>
                      <a:pt x="15" y="329"/>
                      <a:pt x="17" y="331"/>
                    </a:cubicBezTo>
                    <a:cubicBezTo>
                      <a:pt x="17" y="332"/>
                      <a:pt x="17" y="329"/>
                      <a:pt x="18" y="331"/>
                    </a:cubicBezTo>
                    <a:cubicBezTo>
                      <a:pt x="20" y="331"/>
                      <a:pt x="18" y="332"/>
                      <a:pt x="20" y="331"/>
                    </a:cubicBezTo>
                    <a:cubicBezTo>
                      <a:pt x="23" y="331"/>
                      <a:pt x="27" y="331"/>
                      <a:pt x="29" y="329"/>
                    </a:cubicBezTo>
                    <a:cubicBezTo>
                      <a:pt x="30" y="329"/>
                      <a:pt x="32" y="328"/>
                      <a:pt x="33" y="325"/>
                    </a:cubicBezTo>
                    <a:cubicBezTo>
                      <a:pt x="35" y="323"/>
                      <a:pt x="36" y="325"/>
                      <a:pt x="36" y="323"/>
                    </a:cubicBezTo>
                    <a:cubicBezTo>
                      <a:pt x="36" y="321"/>
                      <a:pt x="39" y="323"/>
                      <a:pt x="38" y="321"/>
                    </a:cubicBezTo>
                    <a:cubicBezTo>
                      <a:pt x="36" y="320"/>
                      <a:pt x="41" y="321"/>
                      <a:pt x="39" y="318"/>
                    </a:cubicBezTo>
                    <a:cubicBezTo>
                      <a:pt x="39" y="317"/>
                      <a:pt x="41" y="320"/>
                      <a:pt x="42" y="318"/>
                    </a:cubicBezTo>
                    <a:cubicBezTo>
                      <a:pt x="44" y="318"/>
                      <a:pt x="45" y="320"/>
                      <a:pt x="45" y="317"/>
                    </a:cubicBezTo>
                    <a:cubicBezTo>
                      <a:pt x="45" y="314"/>
                      <a:pt x="49" y="315"/>
                      <a:pt x="45" y="314"/>
                    </a:cubicBezTo>
                    <a:cubicBezTo>
                      <a:pt x="45" y="312"/>
                      <a:pt x="44" y="311"/>
                      <a:pt x="47" y="312"/>
                    </a:cubicBezTo>
                    <a:cubicBezTo>
                      <a:pt x="49" y="314"/>
                      <a:pt x="47" y="309"/>
                      <a:pt x="49" y="311"/>
                    </a:cubicBezTo>
                    <a:cubicBezTo>
                      <a:pt x="49" y="314"/>
                      <a:pt x="47" y="312"/>
                      <a:pt x="49" y="314"/>
                    </a:cubicBezTo>
                    <a:cubicBezTo>
                      <a:pt x="49" y="315"/>
                      <a:pt x="47" y="317"/>
                      <a:pt x="50" y="317"/>
                    </a:cubicBezTo>
                    <a:cubicBezTo>
                      <a:pt x="52" y="317"/>
                      <a:pt x="50" y="317"/>
                      <a:pt x="53" y="317"/>
                    </a:cubicBezTo>
                    <a:cubicBezTo>
                      <a:pt x="53" y="317"/>
                      <a:pt x="53" y="318"/>
                      <a:pt x="55" y="320"/>
                    </a:cubicBezTo>
                    <a:cubicBezTo>
                      <a:pt x="55" y="321"/>
                      <a:pt x="58" y="318"/>
                      <a:pt x="56" y="314"/>
                    </a:cubicBezTo>
                    <a:cubicBezTo>
                      <a:pt x="55" y="311"/>
                      <a:pt x="58" y="311"/>
                      <a:pt x="58" y="309"/>
                    </a:cubicBezTo>
                    <a:cubicBezTo>
                      <a:pt x="56" y="306"/>
                      <a:pt x="59" y="309"/>
                      <a:pt x="61" y="306"/>
                    </a:cubicBezTo>
                    <a:cubicBezTo>
                      <a:pt x="64" y="303"/>
                      <a:pt x="61" y="303"/>
                      <a:pt x="62" y="301"/>
                    </a:cubicBezTo>
                    <a:cubicBezTo>
                      <a:pt x="65" y="300"/>
                      <a:pt x="59" y="294"/>
                      <a:pt x="61" y="292"/>
                    </a:cubicBezTo>
                    <a:cubicBezTo>
                      <a:pt x="61" y="290"/>
                      <a:pt x="64" y="294"/>
                      <a:pt x="64" y="290"/>
                    </a:cubicBezTo>
                    <a:cubicBezTo>
                      <a:pt x="65" y="289"/>
                      <a:pt x="67" y="287"/>
                      <a:pt x="62" y="286"/>
                    </a:cubicBezTo>
                    <a:cubicBezTo>
                      <a:pt x="56" y="283"/>
                      <a:pt x="62" y="278"/>
                      <a:pt x="61" y="273"/>
                    </a:cubicBezTo>
                    <a:cubicBezTo>
                      <a:pt x="58" y="270"/>
                      <a:pt x="61" y="270"/>
                      <a:pt x="59" y="269"/>
                    </a:cubicBezTo>
                    <a:cubicBezTo>
                      <a:pt x="58" y="267"/>
                      <a:pt x="61" y="267"/>
                      <a:pt x="59" y="264"/>
                    </a:cubicBezTo>
                    <a:cubicBezTo>
                      <a:pt x="56" y="261"/>
                      <a:pt x="61" y="261"/>
                      <a:pt x="59" y="259"/>
                    </a:cubicBezTo>
                    <a:cubicBezTo>
                      <a:pt x="59" y="256"/>
                      <a:pt x="65" y="253"/>
                      <a:pt x="67" y="252"/>
                    </a:cubicBezTo>
                    <a:cubicBezTo>
                      <a:pt x="70" y="250"/>
                      <a:pt x="74" y="255"/>
                      <a:pt x="76" y="249"/>
                    </a:cubicBezTo>
                    <a:cubicBezTo>
                      <a:pt x="77" y="245"/>
                      <a:pt x="74" y="247"/>
                      <a:pt x="73" y="245"/>
                    </a:cubicBezTo>
                    <a:cubicBezTo>
                      <a:pt x="70" y="244"/>
                      <a:pt x="77" y="239"/>
                      <a:pt x="77" y="238"/>
                    </a:cubicBezTo>
                    <a:cubicBezTo>
                      <a:pt x="77" y="235"/>
                      <a:pt x="79" y="236"/>
                      <a:pt x="79" y="233"/>
                    </a:cubicBezTo>
                    <a:cubicBezTo>
                      <a:pt x="77" y="228"/>
                      <a:pt x="80" y="230"/>
                      <a:pt x="77" y="224"/>
                    </a:cubicBezTo>
                    <a:cubicBezTo>
                      <a:pt x="77" y="222"/>
                      <a:pt x="88" y="224"/>
                      <a:pt x="85" y="221"/>
                    </a:cubicBezTo>
                    <a:cubicBezTo>
                      <a:pt x="84" y="217"/>
                      <a:pt x="87" y="219"/>
                      <a:pt x="88" y="214"/>
                    </a:cubicBezTo>
                    <a:cubicBezTo>
                      <a:pt x="91" y="211"/>
                      <a:pt x="93" y="213"/>
                      <a:pt x="93" y="210"/>
                    </a:cubicBezTo>
                    <a:cubicBezTo>
                      <a:pt x="94" y="208"/>
                      <a:pt x="91" y="207"/>
                      <a:pt x="91" y="205"/>
                    </a:cubicBezTo>
                    <a:cubicBezTo>
                      <a:pt x="91" y="203"/>
                      <a:pt x="93" y="205"/>
                      <a:pt x="96" y="200"/>
                    </a:cubicBezTo>
                    <a:cubicBezTo>
                      <a:pt x="96" y="197"/>
                      <a:pt x="99" y="197"/>
                      <a:pt x="100" y="196"/>
                    </a:cubicBezTo>
                    <a:cubicBezTo>
                      <a:pt x="102" y="196"/>
                      <a:pt x="103" y="199"/>
                      <a:pt x="106" y="197"/>
                    </a:cubicBezTo>
                    <a:cubicBezTo>
                      <a:pt x="109" y="196"/>
                      <a:pt x="105" y="191"/>
                      <a:pt x="106" y="190"/>
                    </a:cubicBezTo>
                    <a:cubicBezTo>
                      <a:pt x="111" y="186"/>
                      <a:pt x="119" y="194"/>
                      <a:pt x="123" y="191"/>
                    </a:cubicBezTo>
                    <a:cubicBezTo>
                      <a:pt x="126" y="190"/>
                      <a:pt x="119" y="191"/>
                      <a:pt x="123" y="188"/>
                    </a:cubicBezTo>
                    <a:cubicBezTo>
                      <a:pt x="128" y="183"/>
                      <a:pt x="119" y="182"/>
                      <a:pt x="128" y="182"/>
                    </a:cubicBezTo>
                    <a:cubicBezTo>
                      <a:pt x="128" y="180"/>
                      <a:pt x="131" y="183"/>
                      <a:pt x="131" y="182"/>
                    </a:cubicBezTo>
                    <a:cubicBezTo>
                      <a:pt x="131" y="182"/>
                      <a:pt x="129" y="180"/>
                      <a:pt x="131" y="179"/>
                    </a:cubicBezTo>
                    <a:cubicBezTo>
                      <a:pt x="134" y="177"/>
                      <a:pt x="137" y="180"/>
                      <a:pt x="140" y="183"/>
                    </a:cubicBezTo>
                    <a:cubicBezTo>
                      <a:pt x="143" y="186"/>
                      <a:pt x="138" y="186"/>
                      <a:pt x="143" y="186"/>
                    </a:cubicBezTo>
                    <a:cubicBezTo>
                      <a:pt x="149" y="186"/>
                      <a:pt x="146" y="188"/>
                      <a:pt x="149" y="188"/>
                    </a:cubicBezTo>
                    <a:cubicBezTo>
                      <a:pt x="154" y="186"/>
                      <a:pt x="152" y="185"/>
                      <a:pt x="154" y="185"/>
                    </a:cubicBezTo>
                    <a:cubicBezTo>
                      <a:pt x="155" y="186"/>
                      <a:pt x="158" y="186"/>
                      <a:pt x="161" y="190"/>
                    </a:cubicBezTo>
                    <a:cubicBezTo>
                      <a:pt x="161" y="188"/>
                      <a:pt x="163" y="190"/>
                      <a:pt x="163" y="186"/>
                    </a:cubicBezTo>
                    <a:cubicBezTo>
                      <a:pt x="164" y="183"/>
                      <a:pt x="170" y="185"/>
                      <a:pt x="167" y="182"/>
                    </a:cubicBezTo>
                    <a:cubicBezTo>
                      <a:pt x="166" y="179"/>
                      <a:pt x="169" y="179"/>
                      <a:pt x="169" y="176"/>
                    </a:cubicBezTo>
                    <a:cubicBezTo>
                      <a:pt x="169" y="174"/>
                      <a:pt x="170" y="171"/>
                      <a:pt x="173" y="169"/>
                    </a:cubicBezTo>
                    <a:cubicBezTo>
                      <a:pt x="177" y="168"/>
                      <a:pt x="175" y="171"/>
                      <a:pt x="181" y="168"/>
                    </a:cubicBezTo>
                    <a:cubicBezTo>
                      <a:pt x="184" y="166"/>
                      <a:pt x="184" y="166"/>
                      <a:pt x="186" y="169"/>
                    </a:cubicBezTo>
                    <a:cubicBezTo>
                      <a:pt x="187" y="171"/>
                      <a:pt x="195" y="172"/>
                      <a:pt x="196" y="176"/>
                    </a:cubicBezTo>
                    <a:cubicBezTo>
                      <a:pt x="196" y="177"/>
                      <a:pt x="189" y="180"/>
                      <a:pt x="193" y="182"/>
                    </a:cubicBezTo>
                    <a:cubicBezTo>
                      <a:pt x="195" y="183"/>
                      <a:pt x="195" y="182"/>
                      <a:pt x="196" y="179"/>
                    </a:cubicBezTo>
                    <a:close/>
                    <a:moveTo>
                      <a:pt x="154" y="157"/>
                    </a:moveTo>
                    <a:cubicBezTo>
                      <a:pt x="157" y="159"/>
                      <a:pt x="155" y="160"/>
                      <a:pt x="154" y="160"/>
                    </a:cubicBezTo>
                    <a:cubicBezTo>
                      <a:pt x="152" y="162"/>
                      <a:pt x="151" y="157"/>
                      <a:pt x="154" y="157"/>
                    </a:cubicBezTo>
                    <a:close/>
                    <a:moveTo>
                      <a:pt x="149" y="163"/>
                    </a:moveTo>
                    <a:cubicBezTo>
                      <a:pt x="151" y="162"/>
                      <a:pt x="154" y="160"/>
                      <a:pt x="151" y="159"/>
                    </a:cubicBezTo>
                    <a:cubicBezTo>
                      <a:pt x="149" y="159"/>
                      <a:pt x="151" y="160"/>
                      <a:pt x="149" y="160"/>
                    </a:cubicBezTo>
                    <a:cubicBezTo>
                      <a:pt x="146" y="162"/>
                      <a:pt x="144" y="162"/>
                      <a:pt x="148" y="163"/>
                    </a:cubicBezTo>
                    <a:cubicBezTo>
                      <a:pt x="148" y="163"/>
                      <a:pt x="149" y="165"/>
                      <a:pt x="149" y="163"/>
                    </a:cubicBezTo>
                    <a:close/>
                    <a:moveTo>
                      <a:pt x="141" y="163"/>
                    </a:moveTo>
                    <a:cubicBezTo>
                      <a:pt x="144" y="162"/>
                      <a:pt x="146" y="163"/>
                      <a:pt x="146" y="163"/>
                    </a:cubicBezTo>
                    <a:cubicBezTo>
                      <a:pt x="148" y="165"/>
                      <a:pt x="140" y="165"/>
                      <a:pt x="141" y="163"/>
                    </a:cubicBezTo>
                    <a:close/>
                    <a:moveTo>
                      <a:pt x="144" y="160"/>
                    </a:moveTo>
                    <a:cubicBezTo>
                      <a:pt x="146" y="160"/>
                      <a:pt x="146" y="160"/>
                      <a:pt x="149" y="159"/>
                    </a:cubicBezTo>
                    <a:cubicBezTo>
                      <a:pt x="152" y="155"/>
                      <a:pt x="151" y="155"/>
                      <a:pt x="148" y="155"/>
                    </a:cubicBezTo>
                    <a:cubicBezTo>
                      <a:pt x="146" y="157"/>
                      <a:pt x="149" y="157"/>
                      <a:pt x="148" y="157"/>
                    </a:cubicBezTo>
                    <a:cubicBezTo>
                      <a:pt x="146" y="159"/>
                      <a:pt x="144" y="157"/>
                      <a:pt x="144" y="159"/>
                    </a:cubicBezTo>
                    <a:cubicBezTo>
                      <a:pt x="144" y="160"/>
                      <a:pt x="144" y="157"/>
                      <a:pt x="143" y="159"/>
                    </a:cubicBezTo>
                    <a:cubicBezTo>
                      <a:pt x="140" y="159"/>
                      <a:pt x="137" y="160"/>
                      <a:pt x="140" y="160"/>
                    </a:cubicBezTo>
                    <a:cubicBezTo>
                      <a:pt x="141" y="160"/>
                      <a:pt x="138" y="162"/>
                      <a:pt x="141" y="162"/>
                    </a:cubicBezTo>
                    <a:cubicBezTo>
                      <a:pt x="143" y="160"/>
                      <a:pt x="143" y="160"/>
                      <a:pt x="144" y="160"/>
                    </a:cubicBezTo>
                    <a:close/>
                    <a:moveTo>
                      <a:pt x="128" y="168"/>
                    </a:moveTo>
                    <a:cubicBezTo>
                      <a:pt x="129" y="168"/>
                      <a:pt x="129" y="168"/>
                      <a:pt x="129" y="166"/>
                    </a:cubicBezTo>
                    <a:cubicBezTo>
                      <a:pt x="129" y="165"/>
                      <a:pt x="129" y="163"/>
                      <a:pt x="126" y="165"/>
                    </a:cubicBezTo>
                    <a:cubicBezTo>
                      <a:pt x="125" y="166"/>
                      <a:pt x="125" y="166"/>
                      <a:pt x="128" y="168"/>
                    </a:cubicBezTo>
                    <a:close/>
                    <a:moveTo>
                      <a:pt x="122" y="165"/>
                    </a:moveTo>
                    <a:cubicBezTo>
                      <a:pt x="120" y="165"/>
                      <a:pt x="120" y="163"/>
                      <a:pt x="120" y="165"/>
                    </a:cubicBezTo>
                    <a:cubicBezTo>
                      <a:pt x="119" y="166"/>
                      <a:pt x="122" y="168"/>
                      <a:pt x="123" y="166"/>
                    </a:cubicBezTo>
                    <a:cubicBezTo>
                      <a:pt x="125" y="166"/>
                      <a:pt x="123" y="166"/>
                      <a:pt x="122" y="165"/>
                    </a:cubicBezTo>
                    <a:close/>
                    <a:moveTo>
                      <a:pt x="154" y="154"/>
                    </a:moveTo>
                    <a:cubicBezTo>
                      <a:pt x="155" y="154"/>
                      <a:pt x="155" y="154"/>
                      <a:pt x="155" y="154"/>
                    </a:cubicBezTo>
                    <a:cubicBezTo>
                      <a:pt x="157" y="155"/>
                      <a:pt x="155" y="155"/>
                      <a:pt x="154" y="154"/>
                    </a:cubicBezTo>
                    <a:close/>
                    <a:moveTo>
                      <a:pt x="128" y="169"/>
                    </a:moveTo>
                    <a:cubicBezTo>
                      <a:pt x="129" y="169"/>
                      <a:pt x="128" y="171"/>
                      <a:pt x="128" y="171"/>
                    </a:cubicBezTo>
                    <a:cubicBezTo>
                      <a:pt x="126" y="171"/>
                      <a:pt x="128" y="168"/>
                      <a:pt x="128" y="169"/>
                    </a:cubicBezTo>
                    <a:close/>
                    <a:moveTo>
                      <a:pt x="129" y="168"/>
                    </a:moveTo>
                    <a:cubicBezTo>
                      <a:pt x="129" y="166"/>
                      <a:pt x="132" y="168"/>
                      <a:pt x="131" y="169"/>
                    </a:cubicBezTo>
                    <a:cubicBezTo>
                      <a:pt x="129" y="169"/>
                      <a:pt x="129" y="169"/>
                      <a:pt x="129" y="168"/>
                    </a:cubicBezTo>
                    <a:close/>
                    <a:moveTo>
                      <a:pt x="119" y="169"/>
                    </a:moveTo>
                    <a:cubicBezTo>
                      <a:pt x="120" y="168"/>
                      <a:pt x="122" y="168"/>
                      <a:pt x="122" y="168"/>
                    </a:cubicBezTo>
                    <a:cubicBezTo>
                      <a:pt x="122" y="169"/>
                      <a:pt x="119" y="171"/>
                      <a:pt x="119" y="169"/>
                    </a:cubicBezTo>
                    <a:close/>
                    <a:moveTo>
                      <a:pt x="119" y="169"/>
                    </a:moveTo>
                    <a:cubicBezTo>
                      <a:pt x="120" y="168"/>
                      <a:pt x="120" y="168"/>
                      <a:pt x="120" y="168"/>
                    </a:cubicBezTo>
                    <a:cubicBezTo>
                      <a:pt x="119" y="168"/>
                      <a:pt x="119" y="168"/>
                      <a:pt x="117" y="168"/>
                    </a:cubicBezTo>
                    <a:cubicBezTo>
                      <a:pt x="116" y="166"/>
                      <a:pt x="116" y="168"/>
                      <a:pt x="116" y="168"/>
                    </a:cubicBezTo>
                    <a:cubicBezTo>
                      <a:pt x="114" y="168"/>
                      <a:pt x="114" y="168"/>
                      <a:pt x="112" y="169"/>
                    </a:cubicBezTo>
                    <a:cubicBezTo>
                      <a:pt x="112" y="169"/>
                      <a:pt x="114" y="169"/>
                      <a:pt x="116" y="171"/>
                    </a:cubicBezTo>
                    <a:cubicBezTo>
                      <a:pt x="117" y="171"/>
                      <a:pt x="117" y="171"/>
                      <a:pt x="119" y="169"/>
                    </a:cubicBezTo>
                    <a:close/>
                    <a:moveTo>
                      <a:pt x="116" y="166"/>
                    </a:moveTo>
                    <a:cubicBezTo>
                      <a:pt x="114" y="166"/>
                      <a:pt x="116" y="165"/>
                      <a:pt x="117" y="165"/>
                    </a:cubicBezTo>
                    <a:cubicBezTo>
                      <a:pt x="117" y="165"/>
                      <a:pt x="117" y="166"/>
                      <a:pt x="116" y="166"/>
                    </a:cubicBezTo>
                    <a:close/>
                    <a:moveTo>
                      <a:pt x="114" y="166"/>
                    </a:moveTo>
                    <a:cubicBezTo>
                      <a:pt x="114" y="166"/>
                      <a:pt x="114" y="166"/>
                      <a:pt x="112" y="166"/>
                    </a:cubicBezTo>
                    <a:cubicBezTo>
                      <a:pt x="112" y="166"/>
                      <a:pt x="112" y="166"/>
                      <a:pt x="112" y="168"/>
                    </a:cubicBezTo>
                    <a:cubicBezTo>
                      <a:pt x="112" y="169"/>
                      <a:pt x="114" y="166"/>
                      <a:pt x="114" y="166"/>
                    </a:cubicBezTo>
                    <a:close/>
                    <a:moveTo>
                      <a:pt x="112" y="174"/>
                    </a:moveTo>
                    <a:cubicBezTo>
                      <a:pt x="112" y="172"/>
                      <a:pt x="117" y="172"/>
                      <a:pt x="114" y="171"/>
                    </a:cubicBezTo>
                    <a:cubicBezTo>
                      <a:pt x="111" y="169"/>
                      <a:pt x="112" y="171"/>
                      <a:pt x="112" y="171"/>
                    </a:cubicBezTo>
                    <a:cubicBezTo>
                      <a:pt x="111" y="171"/>
                      <a:pt x="111" y="172"/>
                      <a:pt x="111" y="171"/>
                    </a:cubicBezTo>
                    <a:cubicBezTo>
                      <a:pt x="109" y="171"/>
                      <a:pt x="109" y="171"/>
                      <a:pt x="109" y="172"/>
                    </a:cubicBezTo>
                    <a:cubicBezTo>
                      <a:pt x="108" y="174"/>
                      <a:pt x="108" y="172"/>
                      <a:pt x="106" y="174"/>
                    </a:cubicBezTo>
                    <a:cubicBezTo>
                      <a:pt x="106" y="174"/>
                      <a:pt x="106" y="174"/>
                      <a:pt x="111" y="174"/>
                    </a:cubicBezTo>
                    <a:cubicBezTo>
                      <a:pt x="112" y="174"/>
                      <a:pt x="112" y="174"/>
                      <a:pt x="112" y="174"/>
                    </a:cubicBezTo>
                    <a:close/>
                    <a:moveTo>
                      <a:pt x="106" y="179"/>
                    </a:moveTo>
                    <a:cubicBezTo>
                      <a:pt x="105" y="177"/>
                      <a:pt x="106" y="177"/>
                      <a:pt x="106" y="177"/>
                    </a:cubicBezTo>
                    <a:cubicBezTo>
                      <a:pt x="106" y="176"/>
                      <a:pt x="108" y="174"/>
                      <a:pt x="106" y="176"/>
                    </a:cubicBezTo>
                    <a:cubicBezTo>
                      <a:pt x="106" y="176"/>
                      <a:pt x="106" y="174"/>
                      <a:pt x="105" y="174"/>
                    </a:cubicBezTo>
                    <a:cubicBezTo>
                      <a:pt x="105" y="176"/>
                      <a:pt x="105" y="172"/>
                      <a:pt x="103" y="174"/>
                    </a:cubicBezTo>
                    <a:cubicBezTo>
                      <a:pt x="103" y="176"/>
                      <a:pt x="102" y="174"/>
                      <a:pt x="102" y="174"/>
                    </a:cubicBezTo>
                    <a:cubicBezTo>
                      <a:pt x="102" y="176"/>
                      <a:pt x="102" y="174"/>
                      <a:pt x="100" y="176"/>
                    </a:cubicBezTo>
                    <a:cubicBezTo>
                      <a:pt x="99" y="176"/>
                      <a:pt x="102" y="176"/>
                      <a:pt x="102" y="177"/>
                    </a:cubicBezTo>
                    <a:cubicBezTo>
                      <a:pt x="102" y="177"/>
                      <a:pt x="97" y="177"/>
                      <a:pt x="99" y="177"/>
                    </a:cubicBezTo>
                    <a:cubicBezTo>
                      <a:pt x="100" y="179"/>
                      <a:pt x="97" y="177"/>
                      <a:pt x="99" y="179"/>
                    </a:cubicBezTo>
                    <a:cubicBezTo>
                      <a:pt x="99" y="179"/>
                      <a:pt x="97" y="179"/>
                      <a:pt x="99" y="180"/>
                    </a:cubicBezTo>
                    <a:cubicBezTo>
                      <a:pt x="99" y="180"/>
                      <a:pt x="96" y="182"/>
                      <a:pt x="99" y="182"/>
                    </a:cubicBezTo>
                    <a:cubicBezTo>
                      <a:pt x="100" y="182"/>
                      <a:pt x="99" y="183"/>
                      <a:pt x="100" y="182"/>
                    </a:cubicBezTo>
                    <a:cubicBezTo>
                      <a:pt x="102" y="182"/>
                      <a:pt x="102" y="180"/>
                      <a:pt x="102" y="180"/>
                    </a:cubicBezTo>
                    <a:cubicBezTo>
                      <a:pt x="103" y="180"/>
                      <a:pt x="102" y="182"/>
                      <a:pt x="105" y="180"/>
                    </a:cubicBezTo>
                    <a:cubicBezTo>
                      <a:pt x="106" y="180"/>
                      <a:pt x="106" y="180"/>
                      <a:pt x="106" y="179"/>
                    </a:cubicBezTo>
                    <a:close/>
                    <a:moveTo>
                      <a:pt x="100" y="185"/>
                    </a:moveTo>
                    <a:cubicBezTo>
                      <a:pt x="99" y="183"/>
                      <a:pt x="100" y="183"/>
                      <a:pt x="102" y="183"/>
                    </a:cubicBezTo>
                    <a:cubicBezTo>
                      <a:pt x="102" y="185"/>
                      <a:pt x="100" y="185"/>
                      <a:pt x="100" y="185"/>
                    </a:cubicBezTo>
                    <a:close/>
                    <a:moveTo>
                      <a:pt x="97" y="186"/>
                    </a:moveTo>
                    <a:cubicBezTo>
                      <a:pt x="97" y="185"/>
                      <a:pt x="100" y="186"/>
                      <a:pt x="99" y="186"/>
                    </a:cubicBezTo>
                    <a:cubicBezTo>
                      <a:pt x="97" y="186"/>
                      <a:pt x="96" y="186"/>
                      <a:pt x="97" y="186"/>
                    </a:cubicBezTo>
                    <a:close/>
                    <a:moveTo>
                      <a:pt x="82" y="199"/>
                    </a:moveTo>
                    <a:cubicBezTo>
                      <a:pt x="82" y="199"/>
                      <a:pt x="82" y="197"/>
                      <a:pt x="84" y="197"/>
                    </a:cubicBezTo>
                    <a:cubicBezTo>
                      <a:pt x="84" y="197"/>
                      <a:pt x="84" y="197"/>
                      <a:pt x="82" y="199"/>
                    </a:cubicBezTo>
                    <a:close/>
                    <a:moveTo>
                      <a:pt x="82" y="193"/>
                    </a:moveTo>
                    <a:cubicBezTo>
                      <a:pt x="84" y="191"/>
                      <a:pt x="82" y="191"/>
                      <a:pt x="82" y="191"/>
                    </a:cubicBezTo>
                    <a:cubicBezTo>
                      <a:pt x="82" y="191"/>
                      <a:pt x="80" y="191"/>
                      <a:pt x="79" y="191"/>
                    </a:cubicBezTo>
                    <a:cubicBezTo>
                      <a:pt x="77" y="191"/>
                      <a:pt x="79" y="193"/>
                      <a:pt x="77" y="193"/>
                    </a:cubicBezTo>
                    <a:cubicBezTo>
                      <a:pt x="76" y="193"/>
                      <a:pt x="77" y="193"/>
                      <a:pt x="76" y="194"/>
                    </a:cubicBezTo>
                    <a:cubicBezTo>
                      <a:pt x="76" y="194"/>
                      <a:pt x="76" y="196"/>
                      <a:pt x="79" y="194"/>
                    </a:cubicBezTo>
                    <a:cubicBezTo>
                      <a:pt x="79" y="194"/>
                      <a:pt x="80" y="194"/>
                      <a:pt x="82" y="193"/>
                    </a:cubicBezTo>
                    <a:close/>
                    <a:moveTo>
                      <a:pt x="85" y="188"/>
                    </a:moveTo>
                    <a:cubicBezTo>
                      <a:pt x="87" y="188"/>
                      <a:pt x="84" y="186"/>
                      <a:pt x="85" y="186"/>
                    </a:cubicBezTo>
                    <a:cubicBezTo>
                      <a:pt x="87" y="185"/>
                      <a:pt x="84" y="182"/>
                      <a:pt x="84" y="183"/>
                    </a:cubicBezTo>
                    <a:cubicBezTo>
                      <a:pt x="82" y="183"/>
                      <a:pt x="84" y="185"/>
                      <a:pt x="82" y="185"/>
                    </a:cubicBezTo>
                    <a:cubicBezTo>
                      <a:pt x="80" y="185"/>
                      <a:pt x="82" y="186"/>
                      <a:pt x="80" y="186"/>
                    </a:cubicBezTo>
                    <a:cubicBezTo>
                      <a:pt x="79" y="186"/>
                      <a:pt x="80" y="185"/>
                      <a:pt x="79" y="185"/>
                    </a:cubicBezTo>
                    <a:cubicBezTo>
                      <a:pt x="79" y="186"/>
                      <a:pt x="77" y="185"/>
                      <a:pt x="77" y="186"/>
                    </a:cubicBezTo>
                    <a:cubicBezTo>
                      <a:pt x="77" y="186"/>
                      <a:pt x="76" y="188"/>
                      <a:pt x="77" y="188"/>
                    </a:cubicBezTo>
                    <a:cubicBezTo>
                      <a:pt x="79" y="190"/>
                      <a:pt x="79" y="188"/>
                      <a:pt x="82" y="186"/>
                    </a:cubicBezTo>
                    <a:cubicBezTo>
                      <a:pt x="85" y="186"/>
                      <a:pt x="79" y="188"/>
                      <a:pt x="80" y="190"/>
                    </a:cubicBezTo>
                    <a:cubicBezTo>
                      <a:pt x="82" y="190"/>
                      <a:pt x="84" y="188"/>
                      <a:pt x="85" y="188"/>
                    </a:cubicBezTo>
                    <a:close/>
                    <a:moveTo>
                      <a:pt x="87" y="185"/>
                    </a:moveTo>
                    <a:cubicBezTo>
                      <a:pt x="87" y="185"/>
                      <a:pt x="87" y="183"/>
                      <a:pt x="88" y="183"/>
                    </a:cubicBezTo>
                    <a:cubicBezTo>
                      <a:pt x="90" y="183"/>
                      <a:pt x="90" y="182"/>
                      <a:pt x="91" y="180"/>
                    </a:cubicBezTo>
                    <a:cubicBezTo>
                      <a:pt x="91" y="179"/>
                      <a:pt x="91" y="177"/>
                      <a:pt x="90" y="179"/>
                    </a:cubicBezTo>
                    <a:cubicBezTo>
                      <a:pt x="88" y="180"/>
                      <a:pt x="87" y="180"/>
                      <a:pt x="87" y="183"/>
                    </a:cubicBezTo>
                    <a:cubicBezTo>
                      <a:pt x="85" y="183"/>
                      <a:pt x="85" y="183"/>
                      <a:pt x="87" y="185"/>
                    </a:cubicBezTo>
                    <a:close/>
                    <a:moveTo>
                      <a:pt x="93" y="183"/>
                    </a:moveTo>
                    <a:cubicBezTo>
                      <a:pt x="96" y="183"/>
                      <a:pt x="96" y="183"/>
                      <a:pt x="96" y="183"/>
                    </a:cubicBezTo>
                    <a:cubicBezTo>
                      <a:pt x="94" y="185"/>
                      <a:pt x="93" y="183"/>
                      <a:pt x="93" y="183"/>
                    </a:cubicBezTo>
                    <a:close/>
                    <a:moveTo>
                      <a:pt x="91" y="185"/>
                    </a:moveTo>
                    <a:cubicBezTo>
                      <a:pt x="91" y="185"/>
                      <a:pt x="93" y="186"/>
                      <a:pt x="90" y="188"/>
                    </a:cubicBezTo>
                    <a:cubicBezTo>
                      <a:pt x="88" y="190"/>
                      <a:pt x="91" y="186"/>
                      <a:pt x="90" y="186"/>
                    </a:cubicBezTo>
                    <a:cubicBezTo>
                      <a:pt x="88" y="186"/>
                      <a:pt x="91" y="185"/>
                      <a:pt x="90" y="183"/>
                    </a:cubicBezTo>
                    <a:cubicBezTo>
                      <a:pt x="88" y="183"/>
                      <a:pt x="87" y="185"/>
                      <a:pt x="87" y="186"/>
                    </a:cubicBezTo>
                    <a:cubicBezTo>
                      <a:pt x="85" y="188"/>
                      <a:pt x="88" y="190"/>
                      <a:pt x="85" y="190"/>
                    </a:cubicBezTo>
                    <a:cubicBezTo>
                      <a:pt x="84" y="190"/>
                      <a:pt x="85" y="190"/>
                      <a:pt x="84" y="193"/>
                    </a:cubicBezTo>
                    <a:cubicBezTo>
                      <a:pt x="82" y="194"/>
                      <a:pt x="85" y="191"/>
                      <a:pt x="87" y="193"/>
                    </a:cubicBezTo>
                    <a:cubicBezTo>
                      <a:pt x="88" y="194"/>
                      <a:pt x="88" y="191"/>
                      <a:pt x="88" y="191"/>
                    </a:cubicBezTo>
                    <a:cubicBezTo>
                      <a:pt x="90" y="193"/>
                      <a:pt x="90" y="193"/>
                      <a:pt x="90" y="191"/>
                    </a:cubicBezTo>
                    <a:cubicBezTo>
                      <a:pt x="91" y="190"/>
                      <a:pt x="91" y="190"/>
                      <a:pt x="93" y="190"/>
                    </a:cubicBezTo>
                    <a:cubicBezTo>
                      <a:pt x="96" y="188"/>
                      <a:pt x="94" y="185"/>
                      <a:pt x="93" y="185"/>
                    </a:cubicBezTo>
                    <a:cubicBezTo>
                      <a:pt x="93" y="183"/>
                      <a:pt x="93" y="183"/>
                      <a:pt x="91" y="185"/>
                    </a:cubicBezTo>
                    <a:close/>
                    <a:moveTo>
                      <a:pt x="91" y="191"/>
                    </a:moveTo>
                    <a:cubicBezTo>
                      <a:pt x="93" y="190"/>
                      <a:pt x="94" y="190"/>
                      <a:pt x="94" y="190"/>
                    </a:cubicBezTo>
                    <a:cubicBezTo>
                      <a:pt x="93" y="191"/>
                      <a:pt x="91" y="193"/>
                      <a:pt x="91" y="191"/>
                    </a:cubicBezTo>
                    <a:close/>
                    <a:moveTo>
                      <a:pt x="117" y="166"/>
                    </a:moveTo>
                    <a:cubicBezTo>
                      <a:pt x="119" y="165"/>
                      <a:pt x="120" y="166"/>
                      <a:pt x="120" y="166"/>
                    </a:cubicBezTo>
                    <a:cubicBezTo>
                      <a:pt x="119" y="166"/>
                      <a:pt x="117" y="166"/>
                      <a:pt x="117" y="166"/>
                    </a:cubicBezTo>
                    <a:close/>
                    <a:moveTo>
                      <a:pt x="74" y="193"/>
                    </a:moveTo>
                    <a:cubicBezTo>
                      <a:pt x="76" y="193"/>
                      <a:pt x="76" y="193"/>
                      <a:pt x="76" y="193"/>
                    </a:cubicBezTo>
                    <a:cubicBezTo>
                      <a:pt x="76" y="194"/>
                      <a:pt x="74" y="193"/>
                      <a:pt x="74" y="193"/>
                    </a:cubicBezTo>
                    <a:close/>
                    <a:moveTo>
                      <a:pt x="70" y="196"/>
                    </a:moveTo>
                    <a:cubicBezTo>
                      <a:pt x="70" y="196"/>
                      <a:pt x="70" y="197"/>
                      <a:pt x="71" y="196"/>
                    </a:cubicBezTo>
                    <a:cubicBezTo>
                      <a:pt x="71" y="196"/>
                      <a:pt x="71" y="196"/>
                      <a:pt x="73" y="196"/>
                    </a:cubicBezTo>
                    <a:cubicBezTo>
                      <a:pt x="73" y="196"/>
                      <a:pt x="73" y="194"/>
                      <a:pt x="74" y="194"/>
                    </a:cubicBezTo>
                    <a:cubicBezTo>
                      <a:pt x="76" y="194"/>
                      <a:pt x="74" y="194"/>
                      <a:pt x="73" y="193"/>
                    </a:cubicBezTo>
                    <a:cubicBezTo>
                      <a:pt x="71" y="193"/>
                      <a:pt x="71" y="193"/>
                      <a:pt x="70" y="194"/>
                    </a:cubicBezTo>
                    <a:cubicBezTo>
                      <a:pt x="70" y="196"/>
                      <a:pt x="71" y="196"/>
                      <a:pt x="70" y="196"/>
                    </a:cubicBezTo>
                    <a:close/>
                    <a:moveTo>
                      <a:pt x="70" y="196"/>
                    </a:moveTo>
                    <a:cubicBezTo>
                      <a:pt x="71" y="196"/>
                      <a:pt x="68" y="194"/>
                      <a:pt x="68" y="196"/>
                    </a:cubicBezTo>
                    <a:cubicBezTo>
                      <a:pt x="68" y="197"/>
                      <a:pt x="68" y="196"/>
                      <a:pt x="68" y="197"/>
                    </a:cubicBezTo>
                    <a:cubicBezTo>
                      <a:pt x="68" y="197"/>
                      <a:pt x="68" y="197"/>
                      <a:pt x="70" y="196"/>
                    </a:cubicBezTo>
                    <a:close/>
                    <a:moveTo>
                      <a:pt x="65" y="197"/>
                    </a:moveTo>
                    <a:cubicBezTo>
                      <a:pt x="65" y="200"/>
                      <a:pt x="65" y="200"/>
                      <a:pt x="67" y="199"/>
                    </a:cubicBezTo>
                    <a:cubicBezTo>
                      <a:pt x="67" y="197"/>
                      <a:pt x="67" y="197"/>
                      <a:pt x="67" y="196"/>
                    </a:cubicBezTo>
                    <a:cubicBezTo>
                      <a:pt x="67" y="196"/>
                      <a:pt x="67" y="196"/>
                      <a:pt x="65" y="197"/>
                    </a:cubicBezTo>
                    <a:close/>
                    <a:moveTo>
                      <a:pt x="87" y="197"/>
                    </a:moveTo>
                    <a:cubicBezTo>
                      <a:pt x="88" y="197"/>
                      <a:pt x="88" y="197"/>
                      <a:pt x="88" y="197"/>
                    </a:cubicBezTo>
                    <a:cubicBezTo>
                      <a:pt x="90" y="197"/>
                      <a:pt x="87" y="197"/>
                      <a:pt x="87" y="197"/>
                    </a:cubicBezTo>
                    <a:close/>
                    <a:moveTo>
                      <a:pt x="64" y="224"/>
                    </a:moveTo>
                    <a:cubicBezTo>
                      <a:pt x="64" y="222"/>
                      <a:pt x="62" y="222"/>
                      <a:pt x="62" y="222"/>
                    </a:cubicBezTo>
                    <a:cubicBezTo>
                      <a:pt x="62" y="224"/>
                      <a:pt x="61" y="225"/>
                      <a:pt x="62" y="225"/>
                    </a:cubicBezTo>
                    <a:cubicBezTo>
                      <a:pt x="62" y="224"/>
                      <a:pt x="64" y="225"/>
                      <a:pt x="64" y="224"/>
                    </a:cubicBezTo>
                    <a:close/>
                    <a:moveTo>
                      <a:pt x="64" y="227"/>
                    </a:moveTo>
                    <a:cubicBezTo>
                      <a:pt x="65" y="225"/>
                      <a:pt x="65" y="225"/>
                      <a:pt x="64" y="225"/>
                    </a:cubicBezTo>
                    <a:cubicBezTo>
                      <a:pt x="64" y="225"/>
                      <a:pt x="62" y="225"/>
                      <a:pt x="62" y="227"/>
                    </a:cubicBezTo>
                    <a:cubicBezTo>
                      <a:pt x="62" y="227"/>
                      <a:pt x="62" y="227"/>
                      <a:pt x="64" y="227"/>
                    </a:cubicBezTo>
                    <a:close/>
                    <a:moveTo>
                      <a:pt x="59" y="235"/>
                    </a:moveTo>
                    <a:cubicBezTo>
                      <a:pt x="59" y="236"/>
                      <a:pt x="58" y="236"/>
                      <a:pt x="59" y="236"/>
                    </a:cubicBezTo>
                    <a:cubicBezTo>
                      <a:pt x="61" y="236"/>
                      <a:pt x="59" y="235"/>
                      <a:pt x="61" y="235"/>
                    </a:cubicBezTo>
                    <a:cubicBezTo>
                      <a:pt x="62" y="235"/>
                      <a:pt x="62" y="235"/>
                      <a:pt x="62" y="233"/>
                    </a:cubicBezTo>
                    <a:cubicBezTo>
                      <a:pt x="61" y="231"/>
                      <a:pt x="61" y="231"/>
                      <a:pt x="61" y="233"/>
                    </a:cubicBezTo>
                    <a:cubicBezTo>
                      <a:pt x="61" y="233"/>
                      <a:pt x="59" y="233"/>
                      <a:pt x="59" y="235"/>
                    </a:cubicBezTo>
                    <a:close/>
                    <a:moveTo>
                      <a:pt x="56" y="230"/>
                    </a:moveTo>
                    <a:cubicBezTo>
                      <a:pt x="56" y="230"/>
                      <a:pt x="58" y="228"/>
                      <a:pt x="59" y="230"/>
                    </a:cubicBezTo>
                    <a:cubicBezTo>
                      <a:pt x="59" y="230"/>
                      <a:pt x="56" y="231"/>
                      <a:pt x="56" y="230"/>
                    </a:cubicBezTo>
                    <a:close/>
                    <a:moveTo>
                      <a:pt x="59" y="238"/>
                    </a:moveTo>
                    <a:cubicBezTo>
                      <a:pt x="58" y="238"/>
                      <a:pt x="59" y="238"/>
                      <a:pt x="61" y="238"/>
                    </a:cubicBezTo>
                    <a:cubicBezTo>
                      <a:pt x="62" y="236"/>
                      <a:pt x="61" y="236"/>
                      <a:pt x="59" y="236"/>
                    </a:cubicBezTo>
                    <a:cubicBezTo>
                      <a:pt x="59" y="238"/>
                      <a:pt x="59" y="236"/>
                      <a:pt x="59" y="238"/>
                    </a:cubicBezTo>
                    <a:close/>
                    <a:moveTo>
                      <a:pt x="55" y="238"/>
                    </a:moveTo>
                    <a:cubicBezTo>
                      <a:pt x="56" y="238"/>
                      <a:pt x="58" y="238"/>
                      <a:pt x="58" y="238"/>
                    </a:cubicBezTo>
                    <a:cubicBezTo>
                      <a:pt x="56" y="238"/>
                      <a:pt x="55" y="238"/>
                      <a:pt x="55" y="238"/>
                    </a:cubicBezTo>
                    <a:close/>
                    <a:moveTo>
                      <a:pt x="53" y="245"/>
                    </a:moveTo>
                    <a:cubicBezTo>
                      <a:pt x="55" y="245"/>
                      <a:pt x="55" y="245"/>
                      <a:pt x="53" y="245"/>
                    </a:cubicBezTo>
                    <a:cubicBezTo>
                      <a:pt x="53" y="245"/>
                      <a:pt x="53" y="244"/>
                      <a:pt x="52" y="244"/>
                    </a:cubicBezTo>
                    <a:cubicBezTo>
                      <a:pt x="52" y="245"/>
                      <a:pt x="52" y="245"/>
                      <a:pt x="53" y="245"/>
                    </a:cubicBezTo>
                    <a:close/>
                    <a:moveTo>
                      <a:pt x="53" y="244"/>
                    </a:moveTo>
                    <a:cubicBezTo>
                      <a:pt x="53" y="244"/>
                      <a:pt x="55" y="244"/>
                      <a:pt x="53" y="244"/>
                    </a:cubicBezTo>
                    <a:cubicBezTo>
                      <a:pt x="53" y="244"/>
                      <a:pt x="52" y="242"/>
                      <a:pt x="53" y="244"/>
                    </a:cubicBezTo>
                    <a:close/>
                    <a:moveTo>
                      <a:pt x="50" y="244"/>
                    </a:moveTo>
                    <a:cubicBezTo>
                      <a:pt x="52" y="242"/>
                      <a:pt x="52" y="244"/>
                      <a:pt x="52" y="244"/>
                    </a:cubicBezTo>
                    <a:cubicBezTo>
                      <a:pt x="50" y="244"/>
                      <a:pt x="50" y="244"/>
                      <a:pt x="50" y="244"/>
                    </a:cubicBezTo>
                    <a:close/>
                    <a:moveTo>
                      <a:pt x="64" y="222"/>
                    </a:moveTo>
                    <a:cubicBezTo>
                      <a:pt x="65" y="221"/>
                      <a:pt x="65" y="221"/>
                      <a:pt x="65" y="221"/>
                    </a:cubicBezTo>
                    <a:cubicBezTo>
                      <a:pt x="67" y="222"/>
                      <a:pt x="65" y="222"/>
                      <a:pt x="64" y="222"/>
                    </a:cubicBezTo>
                    <a:close/>
                    <a:moveTo>
                      <a:pt x="26" y="261"/>
                    </a:moveTo>
                    <a:cubicBezTo>
                      <a:pt x="24" y="261"/>
                      <a:pt x="29" y="259"/>
                      <a:pt x="29" y="261"/>
                    </a:cubicBezTo>
                    <a:cubicBezTo>
                      <a:pt x="29" y="261"/>
                      <a:pt x="27" y="262"/>
                      <a:pt x="26" y="261"/>
                    </a:cubicBezTo>
                    <a:close/>
                    <a:moveTo>
                      <a:pt x="33" y="256"/>
                    </a:moveTo>
                    <a:cubicBezTo>
                      <a:pt x="35" y="256"/>
                      <a:pt x="33" y="255"/>
                      <a:pt x="33" y="255"/>
                    </a:cubicBezTo>
                    <a:cubicBezTo>
                      <a:pt x="32" y="256"/>
                      <a:pt x="29" y="256"/>
                      <a:pt x="29" y="258"/>
                    </a:cubicBezTo>
                    <a:cubicBezTo>
                      <a:pt x="30" y="258"/>
                      <a:pt x="32" y="258"/>
                      <a:pt x="33" y="256"/>
                    </a:cubicBezTo>
                    <a:close/>
                    <a:moveTo>
                      <a:pt x="32" y="259"/>
                    </a:moveTo>
                    <a:cubicBezTo>
                      <a:pt x="35" y="259"/>
                      <a:pt x="36" y="259"/>
                      <a:pt x="36" y="259"/>
                    </a:cubicBezTo>
                    <a:cubicBezTo>
                      <a:pt x="36" y="258"/>
                      <a:pt x="35" y="259"/>
                      <a:pt x="35" y="258"/>
                    </a:cubicBezTo>
                    <a:cubicBezTo>
                      <a:pt x="35" y="256"/>
                      <a:pt x="32" y="258"/>
                      <a:pt x="32" y="258"/>
                    </a:cubicBezTo>
                    <a:cubicBezTo>
                      <a:pt x="30" y="259"/>
                      <a:pt x="29" y="259"/>
                      <a:pt x="29" y="259"/>
                    </a:cubicBezTo>
                    <a:cubicBezTo>
                      <a:pt x="29" y="261"/>
                      <a:pt x="30" y="261"/>
                      <a:pt x="32" y="259"/>
                    </a:cubicBezTo>
                    <a:close/>
                    <a:moveTo>
                      <a:pt x="27" y="264"/>
                    </a:moveTo>
                    <a:cubicBezTo>
                      <a:pt x="26" y="262"/>
                      <a:pt x="27" y="262"/>
                      <a:pt x="29" y="264"/>
                    </a:cubicBezTo>
                    <a:cubicBezTo>
                      <a:pt x="27" y="264"/>
                      <a:pt x="27" y="264"/>
                      <a:pt x="27" y="264"/>
                    </a:cubicBezTo>
                    <a:close/>
                    <a:moveTo>
                      <a:pt x="24" y="266"/>
                    </a:moveTo>
                    <a:cubicBezTo>
                      <a:pt x="26" y="266"/>
                      <a:pt x="24" y="264"/>
                      <a:pt x="24" y="266"/>
                    </a:cubicBezTo>
                    <a:cubicBezTo>
                      <a:pt x="23" y="266"/>
                      <a:pt x="23" y="264"/>
                      <a:pt x="23" y="266"/>
                    </a:cubicBezTo>
                    <a:cubicBezTo>
                      <a:pt x="21" y="267"/>
                      <a:pt x="24" y="267"/>
                      <a:pt x="24" y="266"/>
                    </a:cubicBezTo>
                    <a:close/>
                    <a:moveTo>
                      <a:pt x="17" y="270"/>
                    </a:moveTo>
                    <a:cubicBezTo>
                      <a:pt x="15" y="270"/>
                      <a:pt x="18" y="269"/>
                      <a:pt x="18" y="270"/>
                    </a:cubicBezTo>
                    <a:cubicBezTo>
                      <a:pt x="17" y="270"/>
                      <a:pt x="17" y="270"/>
                      <a:pt x="17" y="270"/>
                    </a:cubicBezTo>
                    <a:close/>
                    <a:moveTo>
                      <a:pt x="10" y="273"/>
                    </a:moveTo>
                    <a:cubicBezTo>
                      <a:pt x="12" y="275"/>
                      <a:pt x="10" y="276"/>
                      <a:pt x="9" y="276"/>
                    </a:cubicBezTo>
                    <a:cubicBezTo>
                      <a:pt x="9" y="275"/>
                      <a:pt x="10" y="273"/>
                      <a:pt x="10" y="273"/>
                    </a:cubicBezTo>
                    <a:close/>
                    <a:moveTo>
                      <a:pt x="7" y="276"/>
                    </a:moveTo>
                    <a:cubicBezTo>
                      <a:pt x="7" y="275"/>
                      <a:pt x="9" y="275"/>
                      <a:pt x="9" y="276"/>
                    </a:cubicBezTo>
                    <a:cubicBezTo>
                      <a:pt x="7" y="276"/>
                      <a:pt x="7" y="276"/>
                      <a:pt x="7" y="276"/>
                    </a:cubicBezTo>
                    <a:close/>
                    <a:moveTo>
                      <a:pt x="1" y="283"/>
                    </a:moveTo>
                    <a:cubicBezTo>
                      <a:pt x="1" y="281"/>
                      <a:pt x="3" y="281"/>
                      <a:pt x="4" y="281"/>
                    </a:cubicBezTo>
                    <a:cubicBezTo>
                      <a:pt x="4" y="281"/>
                      <a:pt x="3" y="283"/>
                      <a:pt x="1" y="283"/>
                    </a:cubicBezTo>
                    <a:close/>
                    <a:moveTo>
                      <a:pt x="1" y="292"/>
                    </a:moveTo>
                    <a:cubicBezTo>
                      <a:pt x="1" y="292"/>
                      <a:pt x="1" y="290"/>
                      <a:pt x="3" y="290"/>
                    </a:cubicBezTo>
                    <a:cubicBezTo>
                      <a:pt x="3" y="290"/>
                      <a:pt x="3" y="292"/>
                      <a:pt x="1" y="292"/>
                    </a:cubicBezTo>
                    <a:close/>
                    <a:moveTo>
                      <a:pt x="6" y="308"/>
                    </a:moveTo>
                    <a:cubicBezTo>
                      <a:pt x="6" y="306"/>
                      <a:pt x="6" y="306"/>
                      <a:pt x="7" y="308"/>
                    </a:cubicBezTo>
                    <a:cubicBezTo>
                      <a:pt x="7" y="308"/>
                      <a:pt x="7" y="306"/>
                      <a:pt x="9" y="306"/>
                    </a:cubicBezTo>
                    <a:cubicBezTo>
                      <a:pt x="9" y="304"/>
                      <a:pt x="6" y="304"/>
                      <a:pt x="6" y="306"/>
                    </a:cubicBezTo>
                    <a:cubicBezTo>
                      <a:pt x="4" y="308"/>
                      <a:pt x="6" y="309"/>
                      <a:pt x="7" y="309"/>
                    </a:cubicBezTo>
                    <a:cubicBezTo>
                      <a:pt x="7" y="309"/>
                      <a:pt x="7" y="308"/>
                      <a:pt x="6" y="308"/>
                    </a:cubicBezTo>
                    <a:close/>
                    <a:moveTo>
                      <a:pt x="4" y="317"/>
                    </a:moveTo>
                    <a:cubicBezTo>
                      <a:pt x="6" y="317"/>
                      <a:pt x="4" y="312"/>
                      <a:pt x="4" y="314"/>
                    </a:cubicBezTo>
                    <a:cubicBezTo>
                      <a:pt x="4" y="315"/>
                      <a:pt x="3" y="317"/>
                      <a:pt x="4" y="317"/>
                    </a:cubicBezTo>
                    <a:close/>
                    <a:moveTo>
                      <a:pt x="4" y="311"/>
                    </a:moveTo>
                    <a:cubicBezTo>
                      <a:pt x="4" y="312"/>
                      <a:pt x="4" y="309"/>
                      <a:pt x="4" y="309"/>
                    </a:cubicBezTo>
                    <a:cubicBezTo>
                      <a:pt x="6" y="309"/>
                      <a:pt x="6" y="311"/>
                      <a:pt x="6" y="309"/>
                    </a:cubicBezTo>
                    <a:cubicBezTo>
                      <a:pt x="6" y="309"/>
                      <a:pt x="6" y="309"/>
                      <a:pt x="4" y="308"/>
                    </a:cubicBezTo>
                    <a:cubicBezTo>
                      <a:pt x="4" y="308"/>
                      <a:pt x="4" y="309"/>
                      <a:pt x="4" y="311"/>
                    </a:cubicBezTo>
                    <a:close/>
                    <a:moveTo>
                      <a:pt x="3" y="303"/>
                    </a:moveTo>
                    <a:cubicBezTo>
                      <a:pt x="3" y="300"/>
                      <a:pt x="3" y="300"/>
                      <a:pt x="3" y="300"/>
                    </a:cubicBezTo>
                    <a:cubicBezTo>
                      <a:pt x="3" y="301"/>
                      <a:pt x="4" y="304"/>
                      <a:pt x="3" y="303"/>
                    </a:cubicBezTo>
                    <a:close/>
                    <a:moveTo>
                      <a:pt x="4" y="300"/>
                    </a:moveTo>
                    <a:cubicBezTo>
                      <a:pt x="4" y="301"/>
                      <a:pt x="3" y="300"/>
                      <a:pt x="3" y="298"/>
                    </a:cubicBezTo>
                    <a:cubicBezTo>
                      <a:pt x="4" y="300"/>
                      <a:pt x="4" y="300"/>
                      <a:pt x="4" y="300"/>
                    </a:cubicBezTo>
                    <a:close/>
                    <a:moveTo>
                      <a:pt x="3" y="298"/>
                    </a:moveTo>
                    <a:cubicBezTo>
                      <a:pt x="4" y="298"/>
                      <a:pt x="3" y="297"/>
                      <a:pt x="3" y="297"/>
                    </a:cubicBezTo>
                    <a:cubicBezTo>
                      <a:pt x="1" y="295"/>
                      <a:pt x="1" y="297"/>
                      <a:pt x="3" y="298"/>
                    </a:cubicBezTo>
                    <a:close/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301" name="Freeform 201"/>
              <p:cNvSpPr>
                <a:spLocks noEditPoints="1"/>
              </p:cNvSpPr>
              <p:nvPr/>
            </p:nvSpPr>
            <p:spPr bwMode="auto">
              <a:xfrm>
                <a:off x="2570" y="1797"/>
                <a:ext cx="160" cy="262"/>
              </a:xfrm>
              <a:custGeom>
                <a:avLst/>
                <a:gdLst/>
                <a:ahLst/>
                <a:cxnLst>
                  <a:cxn ang="0">
                    <a:pos x="32" y="78"/>
                  </a:cxn>
                  <a:cxn ang="0">
                    <a:pos x="29" y="67"/>
                  </a:cxn>
                  <a:cxn ang="0">
                    <a:pos x="25" y="62"/>
                  </a:cxn>
                  <a:cxn ang="0">
                    <a:pos x="23" y="64"/>
                  </a:cxn>
                  <a:cxn ang="0">
                    <a:pos x="23" y="55"/>
                  </a:cxn>
                  <a:cxn ang="0">
                    <a:pos x="20" y="52"/>
                  </a:cxn>
                  <a:cxn ang="0">
                    <a:pos x="22" y="44"/>
                  </a:cxn>
                  <a:cxn ang="0">
                    <a:pos x="25" y="34"/>
                  </a:cxn>
                  <a:cxn ang="0">
                    <a:pos x="32" y="30"/>
                  </a:cxn>
                  <a:cxn ang="0">
                    <a:pos x="35" y="39"/>
                  </a:cxn>
                  <a:cxn ang="0">
                    <a:pos x="52" y="42"/>
                  </a:cxn>
                  <a:cxn ang="0">
                    <a:pos x="46" y="59"/>
                  </a:cxn>
                  <a:cxn ang="0">
                    <a:pos x="53" y="67"/>
                  </a:cxn>
                  <a:cxn ang="0">
                    <a:pos x="67" y="89"/>
                  </a:cxn>
                  <a:cxn ang="0">
                    <a:pos x="69" y="101"/>
                  </a:cxn>
                  <a:cxn ang="0">
                    <a:pos x="75" y="114"/>
                  </a:cxn>
                  <a:cxn ang="0">
                    <a:pos x="79" y="118"/>
                  </a:cxn>
                  <a:cxn ang="0">
                    <a:pos x="60" y="126"/>
                  </a:cxn>
                  <a:cxn ang="0">
                    <a:pos x="46" y="128"/>
                  </a:cxn>
                  <a:cxn ang="0">
                    <a:pos x="28" y="134"/>
                  </a:cxn>
                  <a:cxn ang="0">
                    <a:pos x="29" y="128"/>
                  </a:cxn>
                  <a:cxn ang="0">
                    <a:pos x="43" y="121"/>
                  </a:cxn>
                  <a:cxn ang="0">
                    <a:pos x="38" y="118"/>
                  </a:cxn>
                  <a:cxn ang="0">
                    <a:pos x="26" y="112"/>
                  </a:cxn>
                  <a:cxn ang="0">
                    <a:pos x="31" y="101"/>
                  </a:cxn>
                  <a:cxn ang="0">
                    <a:pos x="40" y="95"/>
                  </a:cxn>
                  <a:cxn ang="0">
                    <a:pos x="44" y="90"/>
                  </a:cxn>
                  <a:cxn ang="0">
                    <a:pos x="40" y="78"/>
                  </a:cxn>
                  <a:cxn ang="0">
                    <a:pos x="23" y="83"/>
                  </a:cxn>
                  <a:cxn ang="0">
                    <a:pos x="23" y="78"/>
                  </a:cxn>
                  <a:cxn ang="0">
                    <a:pos x="14" y="72"/>
                  </a:cxn>
                  <a:cxn ang="0">
                    <a:pos x="11" y="84"/>
                  </a:cxn>
                  <a:cxn ang="0">
                    <a:pos x="22" y="84"/>
                  </a:cxn>
                  <a:cxn ang="0">
                    <a:pos x="31" y="95"/>
                  </a:cxn>
                  <a:cxn ang="0">
                    <a:pos x="25" y="66"/>
                  </a:cxn>
                  <a:cxn ang="0">
                    <a:pos x="55" y="128"/>
                  </a:cxn>
                  <a:cxn ang="0">
                    <a:pos x="13" y="38"/>
                  </a:cxn>
                  <a:cxn ang="0">
                    <a:pos x="16" y="38"/>
                  </a:cxn>
                  <a:cxn ang="0">
                    <a:pos x="17" y="33"/>
                  </a:cxn>
                  <a:cxn ang="0">
                    <a:pos x="11" y="42"/>
                  </a:cxn>
                  <a:cxn ang="0">
                    <a:pos x="9" y="48"/>
                  </a:cxn>
                  <a:cxn ang="0">
                    <a:pos x="16" y="45"/>
                  </a:cxn>
                  <a:cxn ang="0">
                    <a:pos x="22" y="47"/>
                  </a:cxn>
                  <a:cxn ang="0">
                    <a:pos x="16" y="42"/>
                  </a:cxn>
                  <a:cxn ang="0">
                    <a:pos x="19" y="58"/>
                  </a:cxn>
                  <a:cxn ang="0">
                    <a:pos x="17" y="55"/>
                  </a:cxn>
                  <a:cxn ang="0">
                    <a:pos x="17" y="67"/>
                  </a:cxn>
                  <a:cxn ang="0">
                    <a:pos x="16" y="66"/>
                  </a:cxn>
                  <a:cxn ang="0">
                    <a:pos x="20" y="64"/>
                  </a:cxn>
                  <a:cxn ang="0">
                    <a:pos x="44" y="25"/>
                  </a:cxn>
                  <a:cxn ang="0">
                    <a:pos x="43" y="22"/>
                  </a:cxn>
                  <a:cxn ang="0">
                    <a:pos x="44" y="27"/>
                  </a:cxn>
                  <a:cxn ang="0">
                    <a:pos x="46" y="21"/>
                  </a:cxn>
                  <a:cxn ang="0">
                    <a:pos x="46" y="22"/>
                  </a:cxn>
                  <a:cxn ang="0">
                    <a:pos x="58" y="11"/>
                  </a:cxn>
                  <a:cxn ang="0">
                    <a:pos x="58" y="5"/>
                  </a:cxn>
                  <a:cxn ang="0">
                    <a:pos x="53" y="8"/>
                  </a:cxn>
                  <a:cxn ang="0">
                    <a:pos x="58" y="11"/>
                  </a:cxn>
                  <a:cxn ang="0">
                    <a:pos x="58" y="3"/>
                  </a:cxn>
                  <a:cxn ang="0">
                    <a:pos x="60" y="2"/>
                  </a:cxn>
                </a:cxnLst>
                <a:rect l="0" t="0" r="r" b="b"/>
                <a:pathLst>
                  <a:path w="82" h="135">
                    <a:moveTo>
                      <a:pt x="40" y="75"/>
                    </a:moveTo>
                    <a:cubicBezTo>
                      <a:pt x="38" y="78"/>
                      <a:pt x="38" y="75"/>
                      <a:pt x="37" y="76"/>
                    </a:cubicBezTo>
                    <a:cubicBezTo>
                      <a:pt x="35" y="80"/>
                      <a:pt x="32" y="75"/>
                      <a:pt x="32" y="76"/>
                    </a:cubicBezTo>
                    <a:cubicBezTo>
                      <a:pt x="34" y="78"/>
                      <a:pt x="32" y="80"/>
                      <a:pt x="32" y="78"/>
                    </a:cubicBezTo>
                    <a:cubicBezTo>
                      <a:pt x="31" y="76"/>
                      <a:pt x="28" y="75"/>
                      <a:pt x="28" y="78"/>
                    </a:cubicBezTo>
                    <a:cubicBezTo>
                      <a:pt x="29" y="81"/>
                      <a:pt x="26" y="76"/>
                      <a:pt x="26" y="75"/>
                    </a:cubicBezTo>
                    <a:cubicBezTo>
                      <a:pt x="28" y="73"/>
                      <a:pt x="28" y="76"/>
                      <a:pt x="28" y="73"/>
                    </a:cubicBezTo>
                    <a:cubicBezTo>
                      <a:pt x="28" y="70"/>
                      <a:pt x="32" y="70"/>
                      <a:pt x="29" y="67"/>
                    </a:cubicBezTo>
                    <a:cubicBezTo>
                      <a:pt x="28" y="64"/>
                      <a:pt x="29" y="64"/>
                      <a:pt x="31" y="62"/>
                    </a:cubicBezTo>
                    <a:cubicBezTo>
                      <a:pt x="28" y="59"/>
                      <a:pt x="29" y="64"/>
                      <a:pt x="28" y="64"/>
                    </a:cubicBezTo>
                    <a:cubicBezTo>
                      <a:pt x="26" y="62"/>
                      <a:pt x="28" y="64"/>
                      <a:pt x="26" y="64"/>
                    </a:cubicBezTo>
                    <a:cubicBezTo>
                      <a:pt x="25" y="62"/>
                      <a:pt x="26" y="61"/>
                      <a:pt x="25" y="62"/>
                    </a:cubicBezTo>
                    <a:cubicBezTo>
                      <a:pt x="23" y="62"/>
                      <a:pt x="26" y="64"/>
                      <a:pt x="25" y="66"/>
                    </a:cubicBezTo>
                    <a:cubicBezTo>
                      <a:pt x="23" y="67"/>
                      <a:pt x="23" y="72"/>
                      <a:pt x="22" y="72"/>
                    </a:cubicBezTo>
                    <a:cubicBezTo>
                      <a:pt x="20" y="70"/>
                      <a:pt x="25" y="64"/>
                      <a:pt x="23" y="66"/>
                    </a:cubicBezTo>
                    <a:cubicBezTo>
                      <a:pt x="23" y="66"/>
                      <a:pt x="23" y="66"/>
                      <a:pt x="23" y="64"/>
                    </a:cubicBezTo>
                    <a:cubicBezTo>
                      <a:pt x="23" y="62"/>
                      <a:pt x="22" y="62"/>
                      <a:pt x="23" y="61"/>
                    </a:cubicBezTo>
                    <a:cubicBezTo>
                      <a:pt x="23" y="59"/>
                      <a:pt x="22" y="59"/>
                      <a:pt x="23" y="58"/>
                    </a:cubicBezTo>
                    <a:cubicBezTo>
                      <a:pt x="25" y="58"/>
                      <a:pt x="23" y="56"/>
                      <a:pt x="25" y="55"/>
                    </a:cubicBezTo>
                    <a:cubicBezTo>
                      <a:pt x="26" y="53"/>
                      <a:pt x="26" y="53"/>
                      <a:pt x="23" y="55"/>
                    </a:cubicBezTo>
                    <a:cubicBezTo>
                      <a:pt x="22" y="56"/>
                      <a:pt x="23" y="55"/>
                      <a:pt x="22" y="55"/>
                    </a:cubicBezTo>
                    <a:cubicBezTo>
                      <a:pt x="20" y="55"/>
                      <a:pt x="19" y="55"/>
                      <a:pt x="20" y="55"/>
                    </a:cubicBezTo>
                    <a:cubicBezTo>
                      <a:pt x="22" y="53"/>
                      <a:pt x="23" y="53"/>
                      <a:pt x="20" y="53"/>
                    </a:cubicBezTo>
                    <a:cubicBezTo>
                      <a:pt x="17" y="53"/>
                      <a:pt x="19" y="52"/>
                      <a:pt x="20" y="52"/>
                    </a:cubicBezTo>
                    <a:cubicBezTo>
                      <a:pt x="20" y="53"/>
                      <a:pt x="22" y="52"/>
                      <a:pt x="22" y="52"/>
                    </a:cubicBezTo>
                    <a:cubicBezTo>
                      <a:pt x="19" y="50"/>
                      <a:pt x="23" y="50"/>
                      <a:pt x="22" y="48"/>
                    </a:cubicBezTo>
                    <a:cubicBezTo>
                      <a:pt x="22" y="48"/>
                      <a:pt x="22" y="48"/>
                      <a:pt x="23" y="47"/>
                    </a:cubicBezTo>
                    <a:cubicBezTo>
                      <a:pt x="23" y="45"/>
                      <a:pt x="22" y="47"/>
                      <a:pt x="22" y="44"/>
                    </a:cubicBezTo>
                    <a:cubicBezTo>
                      <a:pt x="20" y="41"/>
                      <a:pt x="23" y="42"/>
                      <a:pt x="22" y="39"/>
                    </a:cubicBezTo>
                    <a:cubicBezTo>
                      <a:pt x="20" y="38"/>
                      <a:pt x="23" y="38"/>
                      <a:pt x="25" y="39"/>
                    </a:cubicBezTo>
                    <a:cubicBezTo>
                      <a:pt x="25" y="39"/>
                      <a:pt x="25" y="38"/>
                      <a:pt x="25" y="36"/>
                    </a:cubicBezTo>
                    <a:cubicBezTo>
                      <a:pt x="23" y="34"/>
                      <a:pt x="28" y="36"/>
                      <a:pt x="25" y="34"/>
                    </a:cubicBezTo>
                    <a:cubicBezTo>
                      <a:pt x="23" y="31"/>
                      <a:pt x="29" y="36"/>
                      <a:pt x="26" y="33"/>
                    </a:cubicBezTo>
                    <a:cubicBezTo>
                      <a:pt x="25" y="31"/>
                      <a:pt x="28" y="33"/>
                      <a:pt x="28" y="30"/>
                    </a:cubicBezTo>
                    <a:cubicBezTo>
                      <a:pt x="26" y="28"/>
                      <a:pt x="28" y="28"/>
                      <a:pt x="29" y="30"/>
                    </a:cubicBezTo>
                    <a:cubicBezTo>
                      <a:pt x="31" y="30"/>
                      <a:pt x="31" y="28"/>
                      <a:pt x="32" y="30"/>
                    </a:cubicBezTo>
                    <a:cubicBezTo>
                      <a:pt x="34" y="30"/>
                      <a:pt x="37" y="28"/>
                      <a:pt x="40" y="28"/>
                    </a:cubicBezTo>
                    <a:cubicBezTo>
                      <a:pt x="41" y="30"/>
                      <a:pt x="38" y="28"/>
                      <a:pt x="41" y="28"/>
                    </a:cubicBezTo>
                    <a:cubicBezTo>
                      <a:pt x="44" y="28"/>
                      <a:pt x="43" y="30"/>
                      <a:pt x="43" y="30"/>
                    </a:cubicBezTo>
                    <a:cubicBezTo>
                      <a:pt x="44" y="31"/>
                      <a:pt x="37" y="38"/>
                      <a:pt x="35" y="39"/>
                    </a:cubicBezTo>
                    <a:cubicBezTo>
                      <a:pt x="34" y="39"/>
                      <a:pt x="38" y="38"/>
                      <a:pt x="37" y="39"/>
                    </a:cubicBezTo>
                    <a:cubicBezTo>
                      <a:pt x="35" y="41"/>
                      <a:pt x="34" y="42"/>
                      <a:pt x="35" y="42"/>
                    </a:cubicBezTo>
                    <a:cubicBezTo>
                      <a:pt x="38" y="42"/>
                      <a:pt x="38" y="39"/>
                      <a:pt x="43" y="41"/>
                    </a:cubicBezTo>
                    <a:cubicBezTo>
                      <a:pt x="49" y="41"/>
                      <a:pt x="52" y="39"/>
                      <a:pt x="52" y="42"/>
                    </a:cubicBezTo>
                    <a:cubicBezTo>
                      <a:pt x="53" y="44"/>
                      <a:pt x="52" y="44"/>
                      <a:pt x="50" y="50"/>
                    </a:cubicBezTo>
                    <a:cubicBezTo>
                      <a:pt x="47" y="56"/>
                      <a:pt x="46" y="56"/>
                      <a:pt x="44" y="56"/>
                    </a:cubicBezTo>
                    <a:cubicBezTo>
                      <a:pt x="43" y="56"/>
                      <a:pt x="46" y="56"/>
                      <a:pt x="44" y="58"/>
                    </a:cubicBezTo>
                    <a:cubicBezTo>
                      <a:pt x="44" y="58"/>
                      <a:pt x="49" y="58"/>
                      <a:pt x="46" y="59"/>
                    </a:cubicBezTo>
                    <a:cubicBezTo>
                      <a:pt x="44" y="61"/>
                      <a:pt x="44" y="59"/>
                      <a:pt x="43" y="61"/>
                    </a:cubicBezTo>
                    <a:cubicBezTo>
                      <a:pt x="43" y="62"/>
                      <a:pt x="38" y="62"/>
                      <a:pt x="41" y="62"/>
                    </a:cubicBezTo>
                    <a:cubicBezTo>
                      <a:pt x="46" y="64"/>
                      <a:pt x="43" y="59"/>
                      <a:pt x="47" y="62"/>
                    </a:cubicBezTo>
                    <a:cubicBezTo>
                      <a:pt x="52" y="64"/>
                      <a:pt x="50" y="66"/>
                      <a:pt x="53" y="67"/>
                    </a:cubicBezTo>
                    <a:cubicBezTo>
                      <a:pt x="55" y="69"/>
                      <a:pt x="53" y="70"/>
                      <a:pt x="57" y="75"/>
                    </a:cubicBezTo>
                    <a:cubicBezTo>
                      <a:pt x="58" y="81"/>
                      <a:pt x="58" y="80"/>
                      <a:pt x="61" y="80"/>
                    </a:cubicBezTo>
                    <a:cubicBezTo>
                      <a:pt x="64" y="81"/>
                      <a:pt x="63" y="84"/>
                      <a:pt x="66" y="84"/>
                    </a:cubicBezTo>
                    <a:cubicBezTo>
                      <a:pt x="67" y="86"/>
                      <a:pt x="64" y="86"/>
                      <a:pt x="67" y="89"/>
                    </a:cubicBezTo>
                    <a:cubicBezTo>
                      <a:pt x="70" y="92"/>
                      <a:pt x="69" y="92"/>
                      <a:pt x="66" y="90"/>
                    </a:cubicBezTo>
                    <a:cubicBezTo>
                      <a:pt x="64" y="89"/>
                      <a:pt x="64" y="90"/>
                      <a:pt x="67" y="92"/>
                    </a:cubicBezTo>
                    <a:cubicBezTo>
                      <a:pt x="69" y="94"/>
                      <a:pt x="72" y="98"/>
                      <a:pt x="70" y="98"/>
                    </a:cubicBezTo>
                    <a:cubicBezTo>
                      <a:pt x="69" y="100"/>
                      <a:pt x="67" y="101"/>
                      <a:pt x="69" y="101"/>
                    </a:cubicBezTo>
                    <a:cubicBezTo>
                      <a:pt x="70" y="101"/>
                      <a:pt x="70" y="103"/>
                      <a:pt x="72" y="100"/>
                    </a:cubicBezTo>
                    <a:cubicBezTo>
                      <a:pt x="72" y="98"/>
                      <a:pt x="81" y="100"/>
                      <a:pt x="81" y="104"/>
                    </a:cubicBezTo>
                    <a:cubicBezTo>
                      <a:pt x="82" y="112"/>
                      <a:pt x="76" y="112"/>
                      <a:pt x="78" y="114"/>
                    </a:cubicBezTo>
                    <a:cubicBezTo>
                      <a:pt x="79" y="114"/>
                      <a:pt x="76" y="112"/>
                      <a:pt x="75" y="114"/>
                    </a:cubicBezTo>
                    <a:cubicBezTo>
                      <a:pt x="73" y="115"/>
                      <a:pt x="76" y="114"/>
                      <a:pt x="75" y="117"/>
                    </a:cubicBezTo>
                    <a:cubicBezTo>
                      <a:pt x="75" y="117"/>
                      <a:pt x="70" y="117"/>
                      <a:pt x="72" y="117"/>
                    </a:cubicBezTo>
                    <a:cubicBezTo>
                      <a:pt x="73" y="118"/>
                      <a:pt x="72" y="118"/>
                      <a:pt x="73" y="118"/>
                    </a:cubicBezTo>
                    <a:cubicBezTo>
                      <a:pt x="75" y="120"/>
                      <a:pt x="79" y="117"/>
                      <a:pt x="79" y="118"/>
                    </a:cubicBezTo>
                    <a:cubicBezTo>
                      <a:pt x="78" y="120"/>
                      <a:pt x="79" y="121"/>
                      <a:pt x="76" y="123"/>
                    </a:cubicBezTo>
                    <a:cubicBezTo>
                      <a:pt x="73" y="123"/>
                      <a:pt x="76" y="125"/>
                      <a:pt x="73" y="125"/>
                    </a:cubicBezTo>
                    <a:cubicBezTo>
                      <a:pt x="72" y="125"/>
                      <a:pt x="70" y="128"/>
                      <a:pt x="67" y="126"/>
                    </a:cubicBezTo>
                    <a:cubicBezTo>
                      <a:pt x="64" y="125"/>
                      <a:pt x="61" y="128"/>
                      <a:pt x="60" y="126"/>
                    </a:cubicBezTo>
                    <a:cubicBezTo>
                      <a:pt x="60" y="125"/>
                      <a:pt x="60" y="126"/>
                      <a:pt x="58" y="126"/>
                    </a:cubicBezTo>
                    <a:cubicBezTo>
                      <a:pt x="55" y="125"/>
                      <a:pt x="58" y="126"/>
                      <a:pt x="53" y="126"/>
                    </a:cubicBezTo>
                    <a:cubicBezTo>
                      <a:pt x="50" y="128"/>
                      <a:pt x="53" y="129"/>
                      <a:pt x="50" y="128"/>
                    </a:cubicBezTo>
                    <a:cubicBezTo>
                      <a:pt x="47" y="128"/>
                      <a:pt x="49" y="131"/>
                      <a:pt x="46" y="128"/>
                    </a:cubicBezTo>
                    <a:cubicBezTo>
                      <a:pt x="44" y="125"/>
                      <a:pt x="41" y="129"/>
                      <a:pt x="40" y="128"/>
                    </a:cubicBezTo>
                    <a:cubicBezTo>
                      <a:pt x="40" y="128"/>
                      <a:pt x="40" y="134"/>
                      <a:pt x="37" y="132"/>
                    </a:cubicBezTo>
                    <a:cubicBezTo>
                      <a:pt x="35" y="131"/>
                      <a:pt x="35" y="131"/>
                      <a:pt x="32" y="131"/>
                    </a:cubicBezTo>
                    <a:cubicBezTo>
                      <a:pt x="29" y="131"/>
                      <a:pt x="29" y="132"/>
                      <a:pt x="28" y="134"/>
                    </a:cubicBezTo>
                    <a:cubicBezTo>
                      <a:pt x="26" y="134"/>
                      <a:pt x="28" y="135"/>
                      <a:pt x="26" y="135"/>
                    </a:cubicBezTo>
                    <a:cubicBezTo>
                      <a:pt x="25" y="135"/>
                      <a:pt x="25" y="134"/>
                      <a:pt x="23" y="134"/>
                    </a:cubicBezTo>
                    <a:cubicBezTo>
                      <a:pt x="22" y="135"/>
                      <a:pt x="22" y="132"/>
                      <a:pt x="25" y="132"/>
                    </a:cubicBezTo>
                    <a:cubicBezTo>
                      <a:pt x="26" y="132"/>
                      <a:pt x="26" y="129"/>
                      <a:pt x="29" y="128"/>
                    </a:cubicBezTo>
                    <a:cubicBezTo>
                      <a:pt x="31" y="128"/>
                      <a:pt x="29" y="128"/>
                      <a:pt x="31" y="126"/>
                    </a:cubicBezTo>
                    <a:cubicBezTo>
                      <a:pt x="32" y="125"/>
                      <a:pt x="29" y="123"/>
                      <a:pt x="32" y="123"/>
                    </a:cubicBezTo>
                    <a:cubicBezTo>
                      <a:pt x="35" y="123"/>
                      <a:pt x="32" y="120"/>
                      <a:pt x="35" y="120"/>
                    </a:cubicBezTo>
                    <a:cubicBezTo>
                      <a:pt x="40" y="120"/>
                      <a:pt x="38" y="121"/>
                      <a:pt x="43" y="121"/>
                    </a:cubicBezTo>
                    <a:cubicBezTo>
                      <a:pt x="46" y="120"/>
                      <a:pt x="41" y="120"/>
                      <a:pt x="47" y="117"/>
                    </a:cubicBezTo>
                    <a:cubicBezTo>
                      <a:pt x="47" y="115"/>
                      <a:pt x="47" y="115"/>
                      <a:pt x="49" y="114"/>
                    </a:cubicBezTo>
                    <a:cubicBezTo>
                      <a:pt x="46" y="115"/>
                      <a:pt x="46" y="117"/>
                      <a:pt x="44" y="117"/>
                    </a:cubicBezTo>
                    <a:cubicBezTo>
                      <a:pt x="43" y="117"/>
                      <a:pt x="41" y="121"/>
                      <a:pt x="38" y="118"/>
                    </a:cubicBezTo>
                    <a:cubicBezTo>
                      <a:pt x="35" y="115"/>
                      <a:pt x="32" y="118"/>
                      <a:pt x="34" y="117"/>
                    </a:cubicBezTo>
                    <a:cubicBezTo>
                      <a:pt x="34" y="115"/>
                      <a:pt x="32" y="114"/>
                      <a:pt x="29" y="115"/>
                    </a:cubicBezTo>
                    <a:cubicBezTo>
                      <a:pt x="28" y="117"/>
                      <a:pt x="26" y="115"/>
                      <a:pt x="26" y="114"/>
                    </a:cubicBezTo>
                    <a:cubicBezTo>
                      <a:pt x="28" y="112"/>
                      <a:pt x="25" y="114"/>
                      <a:pt x="26" y="112"/>
                    </a:cubicBezTo>
                    <a:cubicBezTo>
                      <a:pt x="28" y="109"/>
                      <a:pt x="28" y="112"/>
                      <a:pt x="32" y="109"/>
                    </a:cubicBezTo>
                    <a:cubicBezTo>
                      <a:pt x="37" y="106"/>
                      <a:pt x="34" y="104"/>
                      <a:pt x="35" y="103"/>
                    </a:cubicBezTo>
                    <a:cubicBezTo>
                      <a:pt x="37" y="101"/>
                      <a:pt x="34" y="103"/>
                      <a:pt x="35" y="101"/>
                    </a:cubicBezTo>
                    <a:cubicBezTo>
                      <a:pt x="35" y="98"/>
                      <a:pt x="32" y="103"/>
                      <a:pt x="31" y="101"/>
                    </a:cubicBezTo>
                    <a:cubicBezTo>
                      <a:pt x="31" y="101"/>
                      <a:pt x="29" y="103"/>
                      <a:pt x="31" y="101"/>
                    </a:cubicBezTo>
                    <a:cubicBezTo>
                      <a:pt x="31" y="100"/>
                      <a:pt x="32" y="100"/>
                      <a:pt x="34" y="97"/>
                    </a:cubicBezTo>
                    <a:cubicBezTo>
                      <a:pt x="35" y="95"/>
                      <a:pt x="35" y="97"/>
                      <a:pt x="37" y="95"/>
                    </a:cubicBezTo>
                    <a:cubicBezTo>
                      <a:pt x="37" y="95"/>
                      <a:pt x="37" y="97"/>
                      <a:pt x="40" y="95"/>
                    </a:cubicBezTo>
                    <a:cubicBezTo>
                      <a:pt x="41" y="94"/>
                      <a:pt x="43" y="97"/>
                      <a:pt x="43" y="95"/>
                    </a:cubicBezTo>
                    <a:cubicBezTo>
                      <a:pt x="41" y="94"/>
                      <a:pt x="43" y="94"/>
                      <a:pt x="44" y="95"/>
                    </a:cubicBezTo>
                    <a:cubicBezTo>
                      <a:pt x="44" y="97"/>
                      <a:pt x="44" y="95"/>
                      <a:pt x="44" y="94"/>
                    </a:cubicBezTo>
                    <a:cubicBezTo>
                      <a:pt x="41" y="90"/>
                      <a:pt x="44" y="90"/>
                      <a:pt x="44" y="90"/>
                    </a:cubicBezTo>
                    <a:cubicBezTo>
                      <a:pt x="41" y="89"/>
                      <a:pt x="46" y="87"/>
                      <a:pt x="44" y="87"/>
                    </a:cubicBezTo>
                    <a:cubicBezTo>
                      <a:pt x="44" y="86"/>
                      <a:pt x="46" y="84"/>
                      <a:pt x="44" y="84"/>
                    </a:cubicBezTo>
                    <a:cubicBezTo>
                      <a:pt x="43" y="84"/>
                      <a:pt x="43" y="87"/>
                      <a:pt x="41" y="86"/>
                    </a:cubicBezTo>
                    <a:cubicBezTo>
                      <a:pt x="40" y="83"/>
                      <a:pt x="37" y="83"/>
                      <a:pt x="40" y="78"/>
                    </a:cubicBezTo>
                    <a:cubicBezTo>
                      <a:pt x="43" y="73"/>
                      <a:pt x="40" y="78"/>
                      <a:pt x="41" y="75"/>
                    </a:cubicBezTo>
                    <a:cubicBezTo>
                      <a:pt x="43" y="75"/>
                      <a:pt x="40" y="75"/>
                      <a:pt x="40" y="75"/>
                    </a:cubicBezTo>
                    <a:close/>
                    <a:moveTo>
                      <a:pt x="22" y="84"/>
                    </a:moveTo>
                    <a:cubicBezTo>
                      <a:pt x="22" y="83"/>
                      <a:pt x="23" y="84"/>
                      <a:pt x="23" y="83"/>
                    </a:cubicBezTo>
                    <a:cubicBezTo>
                      <a:pt x="22" y="83"/>
                      <a:pt x="22" y="83"/>
                      <a:pt x="22" y="83"/>
                    </a:cubicBezTo>
                    <a:cubicBezTo>
                      <a:pt x="23" y="81"/>
                      <a:pt x="23" y="80"/>
                      <a:pt x="23" y="81"/>
                    </a:cubicBezTo>
                    <a:cubicBezTo>
                      <a:pt x="23" y="83"/>
                      <a:pt x="25" y="83"/>
                      <a:pt x="25" y="81"/>
                    </a:cubicBezTo>
                    <a:cubicBezTo>
                      <a:pt x="23" y="78"/>
                      <a:pt x="23" y="78"/>
                      <a:pt x="23" y="78"/>
                    </a:cubicBezTo>
                    <a:cubicBezTo>
                      <a:pt x="22" y="80"/>
                      <a:pt x="20" y="80"/>
                      <a:pt x="22" y="78"/>
                    </a:cubicBezTo>
                    <a:cubicBezTo>
                      <a:pt x="23" y="78"/>
                      <a:pt x="23" y="76"/>
                      <a:pt x="22" y="76"/>
                    </a:cubicBezTo>
                    <a:cubicBezTo>
                      <a:pt x="20" y="76"/>
                      <a:pt x="20" y="73"/>
                      <a:pt x="19" y="72"/>
                    </a:cubicBezTo>
                    <a:cubicBezTo>
                      <a:pt x="19" y="70"/>
                      <a:pt x="16" y="72"/>
                      <a:pt x="14" y="72"/>
                    </a:cubicBezTo>
                    <a:cubicBezTo>
                      <a:pt x="11" y="72"/>
                      <a:pt x="13" y="73"/>
                      <a:pt x="9" y="73"/>
                    </a:cubicBezTo>
                    <a:cubicBezTo>
                      <a:pt x="6" y="75"/>
                      <a:pt x="9" y="78"/>
                      <a:pt x="6" y="78"/>
                    </a:cubicBezTo>
                    <a:cubicBezTo>
                      <a:pt x="3" y="78"/>
                      <a:pt x="8" y="80"/>
                      <a:pt x="5" y="81"/>
                    </a:cubicBezTo>
                    <a:cubicBezTo>
                      <a:pt x="0" y="83"/>
                      <a:pt x="11" y="87"/>
                      <a:pt x="11" y="84"/>
                    </a:cubicBezTo>
                    <a:cubicBezTo>
                      <a:pt x="11" y="83"/>
                      <a:pt x="13" y="81"/>
                      <a:pt x="13" y="83"/>
                    </a:cubicBezTo>
                    <a:cubicBezTo>
                      <a:pt x="14" y="86"/>
                      <a:pt x="14" y="84"/>
                      <a:pt x="14" y="86"/>
                    </a:cubicBezTo>
                    <a:cubicBezTo>
                      <a:pt x="16" y="87"/>
                      <a:pt x="16" y="86"/>
                      <a:pt x="17" y="86"/>
                    </a:cubicBezTo>
                    <a:cubicBezTo>
                      <a:pt x="20" y="86"/>
                      <a:pt x="19" y="89"/>
                      <a:pt x="22" y="84"/>
                    </a:cubicBezTo>
                    <a:close/>
                    <a:moveTo>
                      <a:pt x="32" y="83"/>
                    </a:moveTo>
                    <a:cubicBezTo>
                      <a:pt x="34" y="83"/>
                      <a:pt x="32" y="87"/>
                      <a:pt x="31" y="86"/>
                    </a:cubicBezTo>
                    <a:cubicBezTo>
                      <a:pt x="28" y="86"/>
                      <a:pt x="32" y="81"/>
                      <a:pt x="32" y="83"/>
                    </a:cubicBezTo>
                    <a:close/>
                    <a:moveTo>
                      <a:pt x="31" y="95"/>
                    </a:moveTo>
                    <a:cubicBezTo>
                      <a:pt x="32" y="92"/>
                      <a:pt x="35" y="95"/>
                      <a:pt x="34" y="97"/>
                    </a:cubicBezTo>
                    <a:cubicBezTo>
                      <a:pt x="32" y="98"/>
                      <a:pt x="31" y="97"/>
                      <a:pt x="31" y="95"/>
                    </a:cubicBezTo>
                    <a:close/>
                    <a:moveTo>
                      <a:pt x="26" y="69"/>
                    </a:moveTo>
                    <a:cubicBezTo>
                      <a:pt x="25" y="69"/>
                      <a:pt x="25" y="67"/>
                      <a:pt x="25" y="66"/>
                    </a:cubicBezTo>
                    <a:cubicBezTo>
                      <a:pt x="26" y="64"/>
                      <a:pt x="28" y="69"/>
                      <a:pt x="26" y="69"/>
                    </a:cubicBezTo>
                    <a:close/>
                    <a:moveTo>
                      <a:pt x="55" y="128"/>
                    </a:moveTo>
                    <a:cubicBezTo>
                      <a:pt x="57" y="126"/>
                      <a:pt x="58" y="126"/>
                      <a:pt x="58" y="128"/>
                    </a:cubicBezTo>
                    <a:cubicBezTo>
                      <a:pt x="60" y="128"/>
                      <a:pt x="58" y="129"/>
                      <a:pt x="55" y="128"/>
                    </a:cubicBezTo>
                    <a:close/>
                    <a:moveTo>
                      <a:pt x="14" y="34"/>
                    </a:moveTo>
                    <a:cubicBezTo>
                      <a:pt x="13" y="36"/>
                      <a:pt x="13" y="33"/>
                      <a:pt x="13" y="34"/>
                    </a:cubicBezTo>
                    <a:cubicBezTo>
                      <a:pt x="11" y="34"/>
                      <a:pt x="11" y="36"/>
                      <a:pt x="11" y="36"/>
                    </a:cubicBezTo>
                    <a:cubicBezTo>
                      <a:pt x="13" y="38"/>
                      <a:pt x="9" y="36"/>
                      <a:pt x="13" y="38"/>
                    </a:cubicBezTo>
                    <a:cubicBezTo>
                      <a:pt x="14" y="38"/>
                      <a:pt x="9" y="38"/>
                      <a:pt x="11" y="39"/>
                    </a:cubicBezTo>
                    <a:cubicBezTo>
                      <a:pt x="13" y="41"/>
                      <a:pt x="13" y="39"/>
                      <a:pt x="14" y="39"/>
                    </a:cubicBezTo>
                    <a:cubicBezTo>
                      <a:pt x="14" y="39"/>
                      <a:pt x="14" y="39"/>
                      <a:pt x="14" y="38"/>
                    </a:cubicBezTo>
                    <a:cubicBezTo>
                      <a:pt x="16" y="38"/>
                      <a:pt x="17" y="38"/>
                      <a:pt x="16" y="38"/>
                    </a:cubicBezTo>
                    <a:cubicBezTo>
                      <a:pt x="16" y="36"/>
                      <a:pt x="17" y="36"/>
                      <a:pt x="17" y="36"/>
                    </a:cubicBezTo>
                    <a:cubicBezTo>
                      <a:pt x="16" y="36"/>
                      <a:pt x="17" y="36"/>
                      <a:pt x="17" y="34"/>
                    </a:cubicBezTo>
                    <a:cubicBezTo>
                      <a:pt x="17" y="33"/>
                      <a:pt x="17" y="34"/>
                      <a:pt x="19" y="34"/>
                    </a:cubicBezTo>
                    <a:cubicBezTo>
                      <a:pt x="20" y="33"/>
                      <a:pt x="17" y="34"/>
                      <a:pt x="17" y="33"/>
                    </a:cubicBezTo>
                    <a:cubicBezTo>
                      <a:pt x="19" y="33"/>
                      <a:pt x="19" y="31"/>
                      <a:pt x="19" y="30"/>
                    </a:cubicBezTo>
                    <a:cubicBezTo>
                      <a:pt x="19" y="30"/>
                      <a:pt x="16" y="31"/>
                      <a:pt x="14" y="33"/>
                    </a:cubicBezTo>
                    <a:cubicBezTo>
                      <a:pt x="13" y="33"/>
                      <a:pt x="14" y="34"/>
                      <a:pt x="14" y="34"/>
                    </a:cubicBezTo>
                    <a:close/>
                    <a:moveTo>
                      <a:pt x="11" y="42"/>
                    </a:moveTo>
                    <a:cubicBezTo>
                      <a:pt x="13" y="41"/>
                      <a:pt x="11" y="41"/>
                      <a:pt x="11" y="41"/>
                    </a:cubicBezTo>
                    <a:cubicBezTo>
                      <a:pt x="9" y="41"/>
                      <a:pt x="9" y="41"/>
                      <a:pt x="8" y="41"/>
                    </a:cubicBezTo>
                    <a:cubicBezTo>
                      <a:pt x="8" y="42"/>
                      <a:pt x="11" y="44"/>
                      <a:pt x="11" y="42"/>
                    </a:cubicBezTo>
                    <a:close/>
                    <a:moveTo>
                      <a:pt x="9" y="48"/>
                    </a:moveTo>
                    <a:cubicBezTo>
                      <a:pt x="11" y="48"/>
                      <a:pt x="9" y="47"/>
                      <a:pt x="9" y="47"/>
                    </a:cubicBezTo>
                    <a:cubicBezTo>
                      <a:pt x="11" y="45"/>
                      <a:pt x="11" y="45"/>
                      <a:pt x="9" y="45"/>
                    </a:cubicBezTo>
                    <a:cubicBezTo>
                      <a:pt x="8" y="44"/>
                      <a:pt x="8" y="48"/>
                      <a:pt x="9" y="48"/>
                    </a:cubicBezTo>
                    <a:close/>
                    <a:moveTo>
                      <a:pt x="16" y="45"/>
                    </a:moveTo>
                    <a:cubicBezTo>
                      <a:pt x="17" y="45"/>
                      <a:pt x="16" y="45"/>
                      <a:pt x="17" y="47"/>
                    </a:cubicBezTo>
                    <a:cubicBezTo>
                      <a:pt x="17" y="48"/>
                      <a:pt x="19" y="47"/>
                      <a:pt x="20" y="47"/>
                    </a:cubicBezTo>
                    <a:cubicBezTo>
                      <a:pt x="22" y="47"/>
                      <a:pt x="19" y="48"/>
                      <a:pt x="20" y="50"/>
                    </a:cubicBezTo>
                    <a:cubicBezTo>
                      <a:pt x="22" y="47"/>
                      <a:pt x="22" y="47"/>
                      <a:pt x="22" y="47"/>
                    </a:cubicBezTo>
                    <a:cubicBezTo>
                      <a:pt x="23" y="45"/>
                      <a:pt x="22" y="47"/>
                      <a:pt x="20" y="45"/>
                    </a:cubicBezTo>
                    <a:cubicBezTo>
                      <a:pt x="19" y="45"/>
                      <a:pt x="19" y="41"/>
                      <a:pt x="17" y="41"/>
                    </a:cubicBezTo>
                    <a:cubicBezTo>
                      <a:pt x="17" y="41"/>
                      <a:pt x="17" y="42"/>
                      <a:pt x="17" y="44"/>
                    </a:cubicBezTo>
                    <a:cubicBezTo>
                      <a:pt x="16" y="42"/>
                      <a:pt x="16" y="42"/>
                      <a:pt x="16" y="42"/>
                    </a:cubicBezTo>
                    <a:cubicBezTo>
                      <a:pt x="14" y="42"/>
                      <a:pt x="16" y="44"/>
                      <a:pt x="16" y="44"/>
                    </a:cubicBezTo>
                    <a:cubicBezTo>
                      <a:pt x="16" y="44"/>
                      <a:pt x="13" y="44"/>
                      <a:pt x="14" y="45"/>
                    </a:cubicBezTo>
                    <a:cubicBezTo>
                      <a:pt x="16" y="45"/>
                      <a:pt x="16" y="44"/>
                      <a:pt x="16" y="45"/>
                    </a:cubicBezTo>
                    <a:close/>
                    <a:moveTo>
                      <a:pt x="19" y="58"/>
                    </a:moveTo>
                    <a:cubicBezTo>
                      <a:pt x="19" y="58"/>
                      <a:pt x="17" y="58"/>
                      <a:pt x="17" y="59"/>
                    </a:cubicBezTo>
                    <a:cubicBezTo>
                      <a:pt x="17" y="59"/>
                      <a:pt x="20" y="58"/>
                      <a:pt x="22" y="58"/>
                    </a:cubicBezTo>
                    <a:cubicBezTo>
                      <a:pt x="23" y="58"/>
                      <a:pt x="22" y="56"/>
                      <a:pt x="20" y="56"/>
                    </a:cubicBezTo>
                    <a:cubicBezTo>
                      <a:pt x="19" y="55"/>
                      <a:pt x="19" y="53"/>
                      <a:pt x="17" y="55"/>
                    </a:cubicBezTo>
                    <a:cubicBezTo>
                      <a:pt x="17" y="56"/>
                      <a:pt x="17" y="56"/>
                      <a:pt x="19" y="56"/>
                    </a:cubicBezTo>
                    <a:cubicBezTo>
                      <a:pt x="20" y="56"/>
                      <a:pt x="19" y="56"/>
                      <a:pt x="19" y="58"/>
                    </a:cubicBezTo>
                    <a:close/>
                    <a:moveTo>
                      <a:pt x="17" y="66"/>
                    </a:moveTo>
                    <a:cubicBezTo>
                      <a:pt x="19" y="67"/>
                      <a:pt x="17" y="67"/>
                      <a:pt x="17" y="67"/>
                    </a:cubicBezTo>
                    <a:cubicBezTo>
                      <a:pt x="17" y="69"/>
                      <a:pt x="19" y="67"/>
                      <a:pt x="19" y="67"/>
                    </a:cubicBezTo>
                    <a:cubicBezTo>
                      <a:pt x="20" y="66"/>
                      <a:pt x="19" y="66"/>
                      <a:pt x="19" y="64"/>
                    </a:cubicBezTo>
                    <a:cubicBezTo>
                      <a:pt x="19" y="62"/>
                      <a:pt x="17" y="64"/>
                      <a:pt x="17" y="64"/>
                    </a:cubicBezTo>
                    <a:cubicBezTo>
                      <a:pt x="17" y="62"/>
                      <a:pt x="14" y="66"/>
                      <a:pt x="16" y="66"/>
                    </a:cubicBezTo>
                    <a:cubicBezTo>
                      <a:pt x="17" y="67"/>
                      <a:pt x="17" y="64"/>
                      <a:pt x="17" y="66"/>
                    </a:cubicBezTo>
                    <a:close/>
                    <a:moveTo>
                      <a:pt x="20" y="64"/>
                    </a:moveTo>
                    <a:cubicBezTo>
                      <a:pt x="19" y="62"/>
                      <a:pt x="20" y="61"/>
                      <a:pt x="22" y="61"/>
                    </a:cubicBezTo>
                    <a:cubicBezTo>
                      <a:pt x="23" y="59"/>
                      <a:pt x="20" y="66"/>
                      <a:pt x="20" y="64"/>
                    </a:cubicBezTo>
                    <a:close/>
                    <a:moveTo>
                      <a:pt x="41" y="27"/>
                    </a:moveTo>
                    <a:cubicBezTo>
                      <a:pt x="41" y="27"/>
                      <a:pt x="40" y="25"/>
                      <a:pt x="41" y="25"/>
                    </a:cubicBezTo>
                    <a:cubicBezTo>
                      <a:pt x="41" y="25"/>
                      <a:pt x="43" y="27"/>
                      <a:pt x="41" y="27"/>
                    </a:cubicBezTo>
                    <a:close/>
                    <a:moveTo>
                      <a:pt x="44" y="25"/>
                    </a:moveTo>
                    <a:cubicBezTo>
                      <a:pt x="44" y="27"/>
                      <a:pt x="46" y="25"/>
                      <a:pt x="46" y="24"/>
                    </a:cubicBezTo>
                    <a:cubicBezTo>
                      <a:pt x="46" y="24"/>
                      <a:pt x="44" y="25"/>
                      <a:pt x="44" y="24"/>
                    </a:cubicBezTo>
                    <a:cubicBezTo>
                      <a:pt x="44" y="24"/>
                      <a:pt x="43" y="25"/>
                      <a:pt x="43" y="24"/>
                    </a:cubicBezTo>
                    <a:cubicBezTo>
                      <a:pt x="44" y="22"/>
                      <a:pt x="43" y="22"/>
                      <a:pt x="43" y="22"/>
                    </a:cubicBezTo>
                    <a:cubicBezTo>
                      <a:pt x="41" y="22"/>
                      <a:pt x="40" y="24"/>
                      <a:pt x="41" y="24"/>
                    </a:cubicBezTo>
                    <a:cubicBezTo>
                      <a:pt x="43" y="25"/>
                      <a:pt x="43" y="24"/>
                      <a:pt x="44" y="25"/>
                    </a:cubicBezTo>
                    <a:close/>
                    <a:moveTo>
                      <a:pt x="44" y="27"/>
                    </a:moveTo>
                    <a:cubicBezTo>
                      <a:pt x="44" y="25"/>
                      <a:pt x="44" y="27"/>
                      <a:pt x="44" y="27"/>
                    </a:cubicBezTo>
                    <a:cubicBezTo>
                      <a:pt x="43" y="27"/>
                      <a:pt x="43" y="27"/>
                      <a:pt x="44" y="27"/>
                    </a:cubicBezTo>
                    <a:close/>
                    <a:moveTo>
                      <a:pt x="46" y="21"/>
                    </a:moveTo>
                    <a:cubicBezTo>
                      <a:pt x="47" y="21"/>
                      <a:pt x="47" y="19"/>
                      <a:pt x="47" y="21"/>
                    </a:cubicBezTo>
                    <a:cubicBezTo>
                      <a:pt x="46" y="21"/>
                      <a:pt x="46" y="19"/>
                      <a:pt x="46" y="21"/>
                    </a:cubicBezTo>
                    <a:cubicBezTo>
                      <a:pt x="46" y="22"/>
                      <a:pt x="46" y="21"/>
                      <a:pt x="46" y="21"/>
                    </a:cubicBezTo>
                    <a:close/>
                    <a:moveTo>
                      <a:pt x="46" y="22"/>
                    </a:moveTo>
                    <a:cubicBezTo>
                      <a:pt x="46" y="21"/>
                      <a:pt x="47" y="22"/>
                      <a:pt x="47" y="22"/>
                    </a:cubicBezTo>
                    <a:cubicBezTo>
                      <a:pt x="46" y="24"/>
                      <a:pt x="46" y="24"/>
                      <a:pt x="46" y="22"/>
                    </a:cubicBezTo>
                    <a:close/>
                    <a:moveTo>
                      <a:pt x="43" y="19"/>
                    </a:moveTo>
                    <a:cubicBezTo>
                      <a:pt x="44" y="19"/>
                      <a:pt x="44" y="21"/>
                      <a:pt x="44" y="21"/>
                    </a:cubicBezTo>
                    <a:cubicBezTo>
                      <a:pt x="44" y="21"/>
                      <a:pt x="43" y="21"/>
                      <a:pt x="43" y="19"/>
                    </a:cubicBezTo>
                    <a:close/>
                    <a:moveTo>
                      <a:pt x="58" y="11"/>
                    </a:moveTo>
                    <a:cubicBezTo>
                      <a:pt x="58" y="10"/>
                      <a:pt x="58" y="10"/>
                      <a:pt x="58" y="8"/>
                    </a:cubicBezTo>
                    <a:cubicBezTo>
                      <a:pt x="58" y="8"/>
                      <a:pt x="58" y="8"/>
                      <a:pt x="60" y="5"/>
                    </a:cubicBezTo>
                    <a:cubicBezTo>
                      <a:pt x="60" y="3"/>
                      <a:pt x="58" y="7"/>
                      <a:pt x="58" y="5"/>
                    </a:cubicBezTo>
                    <a:cubicBezTo>
                      <a:pt x="58" y="5"/>
                      <a:pt x="58" y="3"/>
                      <a:pt x="58" y="5"/>
                    </a:cubicBezTo>
                    <a:cubicBezTo>
                      <a:pt x="57" y="7"/>
                      <a:pt x="57" y="5"/>
                      <a:pt x="57" y="3"/>
                    </a:cubicBezTo>
                    <a:cubicBezTo>
                      <a:pt x="58" y="2"/>
                      <a:pt x="53" y="5"/>
                      <a:pt x="55" y="5"/>
                    </a:cubicBezTo>
                    <a:cubicBezTo>
                      <a:pt x="55" y="5"/>
                      <a:pt x="57" y="5"/>
                      <a:pt x="57" y="7"/>
                    </a:cubicBezTo>
                    <a:cubicBezTo>
                      <a:pt x="57" y="7"/>
                      <a:pt x="53" y="7"/>
                      <a:pt x="53" y="8"/>
                    </a:cubicBezTo>
                    <a:cubicBezTo>
                      <a:pt x="53" y="10"/>
                      <a:pt x="55" y="8"/>
                      <a:pt x="55" y="8"/>
                    </a:cubicBezTo>
                    <a:cubicBezTo>
                      <a:pt x="57" y="10"/>
                      <a:pt x="57" y="8"/>
                      <a:pt x="57" y="8"/>
                    </a:cubicBezTo>
                    <a:cubicBezTo>
                      <a:pt x="58" y="10"/>
                      <a:pt x="55" y="11"/>
                      <a:pt x="57" y="13"/>
                    </a:cubicBezTo>
                    <a:cubicBezTo>
                      <a:pt x="58" y="14"/>
                      <a:pt x="58" y="11"/>
                      <a:pt x="58" y="11"/>
                    </a:cubicBezTo>
                    <a:close/>
                    <a:moveTo>
                      <a:pt x="60" y="3"/>
                    </a:moveTo>
                    <a:cubicBezTo>
                      <a:pt x="60" y="2"/>
                      <a:pt x="60" y="2"/>
                      <a:pt x="60" y="2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60" y="5"/>
                      <a:pt x="58" y="3"/>
                      <a:pt x="60" y="3"/>
                    </a:cubicBezTo>
                    <a:close/>
                    <a:moveTo>
                      <a:pt x="60" y="2"/>
                    </a:moveTo>
                    <a:cubicBezTo>
                      <a:pt x="60" y="0"/>
                      <a:pt x="60" y="0"/>
                      <a:pt x="61" y="0"/>
                    </a:cubicBezTo>
                    <a:cubicBezTo>
                      <a:pt x="61" y="0"/>
                      <a:pt x="61" y="2"/>
                      <a:pt x="60" y="2"/>
                    </a:cubicBezTo>
                    <a:close/>
                  </a:path>
                </a:pathLst>
              </a:custGeom>
              <a:solidFill>
                <a:srgbClr val="002060"/>
              </a:solidFill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302" name="Freeform 202"/>
              <p:cNvSpPr>
                <a:spLocks/>
              </p:cNvSpPr>
              <p:nvPr/>
            </p:nvSpPr>
            <p:spPr bwMode="auto">
              <a:xfrm>
                <a:off x="2586" y="1762"/>
                <a:ext cx="8" cy="6"/>
              </a:xfrm>
              <a:custGeom>
                <a:avLst/>
                <a:gdLst/>
                <a:ahLst/>
                <a:cxnLst>
                  <a:cxn ang="0">
                    <a:pos x="1" y="3"/>
                  </a:cxn>
                  <a:cxn ang="0">
                    <a:pos x="1" y="0"/>
                  </a:cxn>
                  <a:cxn ang="0">
                    <a:pos x="3" y="1"/>
                  </a:cxn>
                  <a:cxn ang="0">
                    <a:pos x="1" y="3"/>
                  </a:cxn>
                </a:cxnLst>
                <a:rect l="0" t="0" r="r" b="b"/>
                <a:pathLst>
                  <a:path w="4" h="3">
                    <a:moveTo>
                      <a:pt x="1" y="3"/>
                    </a:moveTo>
                    <a:cubicBezTo>
                      <a:pt x="1" y="1"/>
                      <a:pt x="0" y="0"/>
                      <a:pt x="1" y="0"/>
                    </a:cubicBezTo>
                    <a:cubicBezTo>
                      <a:pt x="1" y="0"/>
                      <a:pt x="1" y="0"/>
                      <a:pt x="3" y="1"/>
                    </a:cubicBezTo>
                    <a:cubicBezTo>
                      <a:pt x="4" y="1"/>
                      <a:pt x="3" y="3"/>
                      <a:pt x="1" y="3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303" name="Freeform 203"/>
              <p:cNvSpPr>
                <a:spLocks/>
              </p:cNvSpPr>
              <p:nvPr/>
            </p:nvSpPr>
            <p:spPr bwMode="auto">
              <a:xfrm>
                <a:off x="2596" y="1768"/>
                <a:ext cx="4" cy="6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2" y="3"/>
                  </a:cxn>
                  <a:cxn ang="0">
                    <a:pos x="0" y="3"/>
                  </a:cxn>
                  <a:cxn ang="0">
                    <a:pos x="0" y="1"/>
                  </a:cxn>
                </a:cxnLst>
                <a:rect l="0" t="0" r="r" b="b"/>
                <a:pathLst>
                  <a:path w="2" h="3">
                    <a:moveTo>
                      <a:pt x="0" y="1"/>
                    </a:moveTo>
                    <a:cubicBezTo>
                      <a:pt x="0" y="0"/>
                      <a:pt x="2" y="1"/>
                      <a:pt x="2" y="3"/>
                    </a:cubicBezTo>
                    <a:cubicBezTo>
                      <a:pt x="2" y="3"/>
                      <a:pt x="2" y="3"/>
                      <a:pt x="0" y="3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304" name="Freeform 204"/>
              <p:cNvSpPr>
                <a:spLocks/>
              </p:cNvSpPr>
              <p:nvPr/>
            </p:nvSpPr>
            <p:spPr bwMode="auto">
              <a:xfrm>
                <a:off x="2594" y="1778"/>
                <a:ext cx="6" cy="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3" y="3"/>
                  </a:cxn>
                  <a:cxn ang="0">
                    <a:pos x="1" y="3"/>
                  </a:cxn>
                  <a:cxn ang="0">
                    <a:pos x="0" y="0"/>
                  </a:cxn>
                </a:cxnLst>
                <a:rect l="0" t="0" r="r" b="b"/>
                <a:pathLst>
                  <a:path w="3" h="4">
                    <a:moveTo>
                      <a:pt x="0" y="0"/>
                    </a:moveTo>
                    <a:cubicBezTo>
                      <a:pt x="1" y="0"/>
                      <a:pt x="0" y="0"/>
                      <a:pt x="1" y="0"/>
                    </a:cubicBezTo>
                    <a:cubicBezTo>
                      <a:pt x="3" y="1"/>
                      <a:pt x="1" y="3"/>
                      <a:pt x="3" y="3"/>
                    </a:cubicBezTo>
                    <a:cubicBezTo>
                      <a:pt x="3" y="3"/>
                      <a:pt x="3" y="4"/>
                      <a:pt x="1" y="3"/>
                    </a:cubicBezTo>
                    <a:cubicBezTo>
                      <a:pt x="1" y="1"/>
                      <a:pt x="0" y="0"/>
                      <a:pt x="0" y="0"/>
                    </a:cubicBezTo>
                  </a:path>
                </a:pathLst>
              </a:custGeom>
              <a:grpFill/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</p:grpSp>
        <p:sp>
          <p:nvSpPr>
            <p:cNvPr id="8" name="Freeform 205"/>
            <p:cNvSpPr>
              <a:spLocks/>
            </p:cNvSpPr>
            <p:nvPr/>
          </p:nvSpPr>
          <p:spPr bwMode="auto">
            <a:xfrm>
              <a:off x="3974309" y="2472712"/>
              <a:ext cx="11361" cy="1478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1" y="2"/>
                </a:cxn>
                <a:cxn ang="0">
                  <a:pos x="3" y="3"/>
                </a:cxn>
                <a:cxn ang="0">
                  <a:pos x="3" y="5"/>
                </a:cxn>
                <a:cxn ang="0">
                  <a:pos x="0" y="2"/>
                </a:cxn>
              </a:cxnLst>
              <a:rect l="0" t="0" r="r" b="b"/>
              <a:pathLst>
                <a:path w="4" h="6">
                  <a:moveTo>
                    <a:pt x="0" y="2"/>
                  </a:moveTo>
                  <a:cubicBezTo>
                    <a:pt x="0" y="2"/>
                    <a:pt x="0" y="2"/>
                    <a:pt x="0" y="0"/>
                  </a:cubicBezTo>
                  <a:cubicBezTo>
                    <a:pt x="0" y="0"/>
                    <a:pt x="0" y="0"/>
                    <a:pt x="1" y="2"/>
                  </a:cubicBezTo>
                  <a:cubicBezTo>
                    <a:pt x="1" y="3"/>
                    <a:pt x="1" y="2"/>
                    <a:pt x="3" y="3"/>
                  </a:cubicBezTo>
                  <a:cubicBezTo>
                    <a:pt x="4" y="5"/>
                    <a:pt x="4" y="6"/>
                    <a:pt x="3" y="5"/>
                  </a:cubicBezTo>
                  <a:cubicBezTo>
                    <a:pt x="1" y="2"/>
                    <a:pt x="1" y="3"/>
                    <a:pt x="0" y="2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 lIns="45720" tIns="27432" rIns="45720" bIns="27432"/>
            <a:lstStyle/>
            <a:p>
              <a:endParaRPr lang="en-GB" sz="900" dirty="0"/>
            </a:p>
          </p:txBody>
        </p:sp>
        <p:sp>
          <p:nvSpPr>
            <p:cNvPr id="9" name="Freeform 206"/>
            <p:cNvSpPr>
              <a:spLocks/>
            </p:cNvSpPr>
            <p:nvPr/>
          </p:nvSpPr>
          <p:spPr bwMode="auto">
            <a:xfrm>
              <a:off x="3977149" y="2472712"/>
              <a:ext cx="11361" cy="7393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1" y="3"/>
                </a:cxn>
              </a:cxnLst>
              <a:rect l="0" t="0" r="r" b="b"/>
              <a:pathLst>
                <a:path w="4" h="3">
                  <a:moveTo>
                    <a:pt x="1" y="3"/>
                  </a:moveTo>
                  <a:cubicBezTo>
                    <a:pt x="1" y="2"/>
                    <a:pt x="0" y="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0" y="0"/>
                    <a:pt x="1" y="0"/>
                  </a:cubicBezTo>
                  <a:cubicBezTo>
                    <a:pt x="3" y="0"/>
                    <a:pt x="1" y="2"/>
                    <a:pt x="3" y="2"/>
                  </a:cubicBezTo>
                  <a:cubicBezTo>
                    <a:pt x="4" y="2"/>
                    <a:pt x="3" y="2"/>
                    <a:pt x="3" y="2"/>
                  </a:cubicBezTo>
                  <a:cubicBezTo>
                    <a:pt x="4" y="3"/>
                    <a:pt x="3" y="3"/>
                    <a:pt x="1" y="3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 lIns="45720" tIns="27432" rIns="45720" bIns="27432"/>
            <a:lstStyle/>
            <a:p>
              <a:endParaRPr lang="en-GB" sz="900" dirty="0"/>
            </a:p>
          </p:txBody>
        </p:sp>
        <p:sp>
          <p:nvSpPr>
            <p:cNvPr id="10" name="Freeform 207"/>
            <p:cNvSpPr>
              <a:spLocks/>
            </p:cNvSpPr>
            <p:nvPr/>
          </p:nvSpPr>
          <p:spPr bwMode="auto">
            <a:xfrm>
              <a:off x="3985670" y="2470248"/>
              <a:ext cx="7100" cy="7393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" y="3"/>
                </a:cxn>
              </a:cxnLst>
              <a:rect l="0" t="0" r="r" b="b"/>
              <a:pathLst>
                <a:path w="3" h="3">
                  <a:moveTo>
                    <a:pt x="1" y="3"/>
                  </a:moveTo>
                  <a:cubicBezTo>
                    <a:pt x="0" y="3"/>
                    <a:pt x="1" y="1"/>
                    <a:pt x="1" y="1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1" y="3"/>
                    <a:pt x="3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 lIns="45720" tIns="27432" rIns="45720" bIns="27432"/>
            <a:lstStyle/>
            <a:p>
              <a:endParaRPr lang="en-GB" sz="900" dirty="0"/>
            </a:p>
          </p:txBody>
        </p:sp>
        <p:sp>
          <p:nvSpPr>
            <p:cNvPr id="11" name="Freeform 208"/>
            <p:cNvSpPr>
              <a:spLocks/>
            </p:cNvSpPr>
            <p:nvPr/>
          </p:nvSpPr>
          <p:spPr bwMode="auto">
            <a:xfrm>
              <a:off x="3985670" y="2470248"/>
              <a:ext cx="2840" cy="7393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0"/>
                </a:cxn>
                <a:cxn ang="0">
                  <a:pos x="0" y="1"/>
                </a:cxn>
              </a:cxnLst>
              <a:rect l="0" t="0" r="r" b="b"/>
              <a:pathLst>
                <a:path w="1" h="3">
                  <a:moveTo>
                    <a:pt x="0" y="1"/>
                  </a:moveTo>
                  <a:cubicBezTo>
                    <a:pt x="0" y="3"/>
                    <a:pt x="0" y="1"/>
                    <a:pt x="0" y="0"/>
                  </a:cubicBezTo>
                  <a:cubicBezTo>
                    <a:pt x="0" y="0"/>
                    <a:pt x="1" y="1"/>
                    <a:pt x="0" y="1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 lIns="45720" tIns="27432" rIns="45720" bIns="27432"/>
            <a:lstStyle/>
            <a:p>
              <a:endParaRPr lang="en-GB" sz="900" dirty="0"/>
            </a:p>
          </p:txBody>
        </p:sp>
        <p:sp>
          <p:nvSpPr>
            <p:cNvPr id="13" name="Freeform 210"/>
            <p:cNvSpPr>
              <a:spLocks noEditPoints="1"/>
            </p:cNvSpPr>
            <p:nvPr/>
          </p:nvSpPr>
          <p:spPr bwMode="auto">
            <a:xfrm>
              <a:off x="6686655" y="3651847"/>
              <a:ext cx="213011" cy="351153"/>
            </a:xfrm>
            <a:custGeom>
              <a:avLst/>
              <a:gdLst/>
              <a:ahLst/>
              <a:cxnLst>
                <a:cxn ang="0">
                  <a:pos x="38" y="38"/>
                </a:cxn>
                <a:cxn ang="0">
                  <a:pos x="56" y="52"/>
                </a:cxn>
                <a:cxn ang="0">
                  <a:pos x="59" y="78"/>
                </a:cxn>
                <a:cxn ang="0">
                  <a:pos x="62" y="84"/>
                </a:cxn>
                <a:cxn ang="0">
                  <a:pos x="64" y="81"/>
                </a:cxn>
                <a:cxn ang="0">
                  <a:pos x="58" y="72"/>
                </a:cxn>
                <a:cxn ang="0">
                  <a:pos x="48" y="95"/>
                </a:cxn>
                <a:cxn ang="0">
                  <a:pos x="47" y="78"/>
                </a:cxn>
                <a:cxn ang="0">
                  <a:pos x="42" y="91"/>
                </a:cxn>
                <a:cxn ang="0">
                  <a:pos x="45" y="80"/>
                </a:cxn>
                <a:cxn ang="0">
                  <a:pos x="53" y="66"/>
                </a:cxn>
                <a:cxn ang="0">
                  <a:pos x="50" y="66"/>
                </a:cxn>
                <a:cxn ang="0">
                  <a:pos x="68" y="80"/>
                </a:cxn>
                <a:cxn ang="0">
                  <a:pos x="53" y="77"/>
                </a:cxn>
                <a:cxn ang="0">
                  <a:pos x="55" y="81"/>
                </a:cxn>
                <a:cxn ang="0">
                  <a:pos x="50" y="87"/>
                </a:cxn>
                <a:cxn ang="0">
                  <a:pos x="59" y="89"/>
                </a:cxn>
                <a:cxn ang="0">
                  <a:pos x="55" y="87"/>
                </a:cxn>
                <a:cxn ang="0">
                  <a:pos x="41" y="114"/>
                </a:cxn>
                <a:cxn ang="0">
                  <a:pos x="47" y="111"/>
                </a:cxn>
                <a:cxn ang="0">
                  <a:pos x="53" y="109"/>
                </a:cxn>
                <a:cxn ang="0">
                  <a:pos x="56" y="123"/>
                </a:cxn>
                <a:cxn ang="0">
                  <a:pos x="67" y="130"/>
                </a:cxn>
                <a:cxn ang="0">
                  <a:pos x="68" y="114"/>
                </a:cxn>
                <a:cxn ang="0">
                  <a:pos x="71" y="119"/>
                </a:cxn>
                <a:cxn ang="0">
                  <a:pos x="74" y="109"/>
                </a:cxn>
                <a:cxn ang="0">
                  <a:pos x="73" y="97"/>
                </a:cxn>
                <a:cxn ang="0">
                  <a:pos x="67" y="94"/>
                </a:cxn>
                <a:cxn ang="0">
                  <a:pos x="58" y="103"/>
                </a:cxn>
                <a:cxn ang="0">
                  <a:pos x="50" y="100"/>
                </a:cxn>
                <a:cxn ang="0">
                  <a:pos x="42" y="106"/>
                </a:cxn>
                <a:cxn ang="0">
                  <a:pos x="41" y="122"/>
                </a:cxn>
                <a:cxn ang="0">
                  <a:pos x="33" y="126"/>
                </a:cxn>
                <a:cxn ang="0">
                  <a:pos x="52" y="97"/>
                </a:cxn>
                <a:cxn ang="0">
                  <a:pos x="61" y="97"/>
                </a:cxn>
                <a:cxn ang="0">
                  <a:pos x="39" y="61"/>
                </a:cxn>
                <a:cxn ang="0">
                  <a:pos x="38" y="53"/>
                </a:cxn>
                <a:cxn ang="0">
                  <a:pos x="42" y="63"/>
                </a:cxn>
                <a:cxn ang="0">
                  <a:pos x="50" y="61"/>
                </a:cxn>
                <a:cxn ang="0">
                  <a:pos x="52" y="61"/>
                </a:cxn>
                <a:cxn ang="0">
                  <a:pos x="23" y="81"/>
                </a:cxn>
                <a:cxn ang="0">
                  <a:pos x="67" y="73"/>
                </a:cxn>
                <a:cxn ang="0">
                  <a:pos x="59" y="67"/>
                </a:cxn>
                <a:cxn ang="0">
                  <a:pos x="68" y="77"/>
                </a:cxn>
                <a:cxn ang="0">
                  <a:pos x="70" y="87"/>
                </a:cxn>
                <a:cxn ang="0">
                  <a:pos x="47" y="77"/>
                </a:cxn>
                <a:cxn ang="0">
                  <a:pos x="39" y="70"/>
                </a:cxn>
                <a:cxn ang="0">
                  <a:pos x="35" y="63"/>
                </a:cxn>
                <a:cxn ang="0">
                  <a:pos x="27" y="56"/>
                </a:cxn>
                <a:cxn ang="0">
                  <a:pos x="11" y="94"/>
                </a:cxn>
                <a:cxn ang="0">
                  <a:pos x="20" y="73"/>
                </a:cxn>
                <a:cxn ang="0">
                  <a:pos x="7" y="94"/>
                </a:cxn>
                <a:cxn ang="0">
                  <a:pos x="53" y="56"/>
                </a:cxn>
                <a:cxn ang="0">
                  <a:pos x="47" y="50"/>
                </a:cxn>
                <a:cxn ang="0">
                  <a:pos x="36" y="41"/>
                </a:cxn>
                <a:cxn ang="0">
                  <a:pos x="42" y="19"/>
                </a:cxn>
                <a:cxn ang="0">
                  <a:pos x="26" y="8"/>
                </a:cxn>
                <a:cxn ang="0">
                  <a:pos x="21" y="28"/>
                </a:cxn>
                <a:cxn ang="0">
                  <a:pos x="29" y="41"/>
                </a:cxn>
                <a:cxn ang="0">
                  <a:pos x="35" y="49"/>
                </a:cxn>
                <a:cxn ang="0">
                  <a:pos x="45" y="52"/>
                </a:cxn>
                <a:cxn ang="0">
                  <a:pos x="56" y="59"/>
                </a:cxn>
                <a:cxn ang="0">
                  <a:pos x="77" y="142"/>
                </a:cxn>
              </a:cxnLst>
              <a:rect l="0" t="0" r="r" b="b"/>
              <a:pathLst>
                <a:path w="77" h="147">
                  <a:moveTo>
                    <a:pt x="38" y="38"/>
                  </a:moveTo>
                  <a:cubicBezTo>
                    <a:pt x="38" y="36"/>
                    <a:pt x="38" y="38"/>
                    <a:pt x="39" y="39"/>
                  </a:cubicBezTo>
                  <a:cubicBezTo>
                    <a:pt x="39" y="41"/>
                    <a:pt x="38" y="42"/>
                    <a:pt x="38" y="41"/>
                  </a:cubicBezTo>
                  <a:cubicBezTo>
                    <a:pt x="38" y="38"/>
                    <a:pt x="36" y="38"/>
                    <a:pt x="38" y="38"/>
                  </a:cubicBezTo>
                  <a:close/>
                  <a:moveTo>
                    <a:pt x="58" y="50"/>
                  </a:moveTo>
                  <a:cubicBezTo>
                    <a:pt x="58" y="49"/>
                    <a:pt x="58" y="49"/>
                    <a:pt x="58" y="49"/>
                  </a:cubicBezTo>
                  <a:cubicBezTo>
                    <a:pt x="56" y="47"/>
                    <a:pt x="55" y="45"/>
                    <a:pt x="56" y="49"/>
                  </a:cubicBezTo>
                  <a:cubicBezTo>
                    <a:pt x="56" y="52"/>
                    <a:pt x="55" y="50"/>
                    <a:pt x="56" y="52"/>
                  </a:cubicBezTo>
                  <a:cubicBezTo>
                    <a:pt x="56" y="53"/>
                    <a:pt x="58" y="52"/>
                    <a:pt x="58" y="50"/>
                  </a:cubicBezTo>
                  <a:close/>
                  <a:moveTo>
                    <a:pt x="58" y="75"/>
                  </a:moveTo>
                  <a:cubicBezTo>
                    <a:pt x="58" y="77"/>
                    <a:pt x="59" y="77"/>
                    <a:pt x="58" y="78"/>
                  </a:cubicBezTo>
                  <a:cubicBezTo>
                    <a:pt x="56" y="78"/>
                    <a:pt x="59" y="80"/>
                    <a:pt x="59" y="78"/>
                  </a:cubicBezTo>
                  <a:cubicBezTo>
                    <a:pt x="59" y="77"/>
                    <a:pt x="62" y="80"/>
                    <a:pt x="61" y="81"/>
                  </a:cubicBezTo>
                  <a:cubicBezTo>
                    <a:pt x="59" y="83"/>
                    <a:pt x="61" y="83"/>
                    <a:pt x="61" y="84"/>
                  </a:cubicBezTo>
                  <a:cubicBezTo>
                    <a:pt x="61" y="86"/>
                    <a:pt x="61" y="86"/>
                    <a:pt x="62" y="86"/>
                  </a:cubicBezTo>
                  <a:cubicBezTo>
                    <a:pt x="64" y="87"/>
                    <a:pt x="62" y="84"/>
                    <a:pt x="62" y="84"/>
                  </a:cubicBezTo>
                  <a:cubicBezTo>
                    <a:pt x="64" y="84"/>
                    <a:pt x="64" y="86"/>
                    <a:pt x="64" y="87"/>
                  </a:cubicBezTo>
                  <a:cubicBezTo>
                    <a:pt x="65" y="89"/>
                    <a:pt x="65" y="87"/>
                    <a:pt x="64" y="86"/>
                  </a:cubicBezTo>
                  <a:cubicBezTo>
                    <a:pt x="64" y="84"/>
                    <a:pt x="67" y="84"/>
                    <a:pt x="65" y="83"/>
                  </a:cubicBezTo>
                  <a:cubicBezTo>
                    <a:pt x="64" y="83"/>
                    <a:pt x="65" y="81"/>
                    <a:pt x="64" y="81"/>
                  </a:cubicBezTo>
                  <a:cubicBezTo>
                    <a:pt x="62" y="80"/>
                    <a:pt x="64" y="75"/>
                    <a:pt x="62" y="75"/>
                  </a:cubicBezTo>
                  <a:cubicBezTo>
                    <a:pt x="62" y="75"/>
                    <a:pt x="64" y="73"/>
                    <a:pt x="62" y="73"/>
                  </a:cubicBezTo>
                  <a:cubicBezTo>
                    <a:pt x="61" y="73"/>
                    <a:pt x="61" y="75"/>
                    <a:pt x="59" y="73"/>
                  </a:cubicBezTo>
                  <a:cubicBezTo>
                    <a:pt x="58" y="72"/>
                    <a:pt x="58" y="72"/>
                    <a:pt x="58" y="72"/>
                  </a:cubicBezTo>
                  <a:cubicBezTo>
                    <a:pt x="56" y="73"/>
                    <a:pt x="58" y="75"/>
                    <a:pt x="58" y="75"/>
                  </a:cubicBezTo>
                  <a:close/>
                  <a:moveTo>
                    <a:pt x="42" y="91"/>
                  </a:moveTo>
                  <a:cubicBezTo>
                    <a:pt x="44" y="94"/>
                    <a:pt x="45" y="92"/>
                    <a:pt x="45" y="95"/>
                  </a:cubicBezTo>
                  <a:cubicBezTo>
                    <a:pt x="47" y="98"/>
                    <a:pt x="48" y="97"/>
                    <a:pt x="48" y="95"/>
                  </a:cubicBezTo>
                  <a:cubicBezTo>
                    <a:pt x="50" y="94"/>
                    <a:pt x="47" y="91"/>
                    <a:pt x="48" y="87"/>
                  </a:cubicBezTo>
                  <a:cubicBezTo>
                    <a:pt x="50" y="86"/>
                    <a:pt x="48" y="86"/>
                    <a:pt x="50" y="83"/>
                  </a:cubicBezTo>
                  <a:cubicBezTo>
                    <a:pt x="52" y="81"/>
                    <a:pt x="52" y="78"/>
                    <a:pt x="50" y="78"/>
                  </a:cubicBezTo>
                  <a:cubicBezTo>
                    <a:pt x="48" y="78"/>
                    <a:pt x="48" y="77"/>
                    <a:pt x="47" y="78"/>
                  </a:cubicBezTo>
                  <a:cubicBezTo>
                    <a:pt x="45" y="80"/>
                    <a:pt x="47" y="81"/>
                    <a:pt x="45" y="81"/>
                  </a:cubicBezTo>
                  <a:cubicBezTo>
                    <a:pt x="44" y="83"/>
                    <a:pt x="47" y="86"/>
                    <a:pt x="45" y="87"/>
                  </a:cubicBezTo>
                  <a:cubicBezTo>
                    <a:pt x="42" y="89"/>
                    <a:pt x="42" y="86"/>
                    <a:pt x="42" y="89"/>
                  </a:cubicBezTo>
                  <a:cubicBezTo>
                    <a:pt x="42" y="91"/>
                    <a:pt x="42" y="91"/>
                    <a:pt x="42" y="91"/>
                  </a:cubicBezTo>
                  <a:close/>
                  <a:moveTo>
                    <a:pt x="45" y="80"/>
                  </a:moveTo>
                  <a:cubicBezTo>
                    <a:pt x="44" y="80"/>
                    <a:pt x="42" y="81"/>
                    <a:pt x="44" y="81"/>
                  </a:cubicBezTo>
                  <a:cubicBezTo>
                    <a:pt x="44" y="83"/>
                    <a:pt x="42" y="83"/>
                    <a:pt x="44" y="83"/>
                  </a:cubicBezTo>
                  <a:cubicBezTo>
                    <a:pt x="44" y="84"/>
                    <a:pt x="45" y="81"/>
                    <a:pt x="45" y="80"/>
                  </a:cubicBezTo>
                  <a:close/>
                  <a:moveTo>
                    <a:pt x="50" y="66"/>
                  </a:moveTo>
                  <a:cubicBezTo>
                    <a:pt x="52" y="64"/>
                    <a:pt x="52" y="69"/>
                    <a:pt x="53" y="69"/>
                  </a:cubicBezTo>
                  <a:cubicBezTo>
                    <a:pt x="55" y="69"/>
                    <a:pt x="56" y="72"/>
                    <a:pt x="56" y="70"/>
                  </a:cubicBezTo>
                  <a:cubicBezTo>
                    <a:pt x="55" y="67"/>
                    <a:pt x="55" y="66"/>
                    <a:pt x="53" y="66"/>
                  </a:cubicBezTo>
                  <a:cubicBezTo>
                    <a:pt x="52" y="64"/>
                    <a:pt x="52" y="63"/>
                    <a:pt x="50" y="63"/>
                  </a:cubicBezTo>
                  <a:cubicBezTo>
                    <a:pt x="50" y="63"/>
                    <a:pt x="48" y="61"/>
                    <a:pt x="48" y="63"/>
                  </a:cubicBezTo>
                  <a:cubicBezTo>
                    <a:pt x="48" y="64"/>
                    <a:pt x="48" y="66"/>
                    <a:pt x="48" y="69"/>
                  </a:cubicBezTo>
                  <a:cubicBezTo>
                    <a:pt x="47" y="69"/>
                    <a:pt x="50" y="67"/>
                    <a:pt x="50" y="66"/>
                  </a:cubicBezTo>
                  <a:close/>
                  <a:moveTo>
                    <a:pt x="59" y="70"/>
                  </a:moveTo>
                  <a:cubicBezTo>
                    <a:pt x="59" y="70"/>
                    <a:pt x="61" y="73"/>
                    <a:pt x="59" y="72"/>
                  </a:cubicBezTo>
                  <a:cubicBezTo>
                    <a:pt x="58" y="72"/>
                    <a:pt x="58" y="70"/>
                    <a:pt x="59" y="70"/>
                  </a:cubicBezTo>
                  <a:close/>
                  <a:moveTo>
                    <a:pt x="68" y="80"/>
                  </a:moveTo>
                  <a:cubicBezTo>
                    <a:pt x="68" y="80"/>
                    <a:pt x="70" y="80"/>
                    <a:pt x="68" y="80"/>
                  </a:cubicBezTo>
                  <a:cubicBezTo>
                    <a:pt x="68" y="81"/>
                    <a:pt x="68" y="80"/>
                    <a:pt x="68" y="80"/>
                  </a:cubicBezTo>
                  <a:close/>
                  <a:moveTo>
                    <a:pt x="53" y="75"/>
                  </a:moveTo>
                  <a:cubicBezTo>
                    <a:pt x="53" y="73"/>
                    <a:pt x="53" y="77"/>
                    <a:pt x="53" y="77"/>
                  </a:cubicBezTo>
                  <a:cubicBezTo>
                    <a:pt x="53" y="77"/>
                    <a:pt x="52" y="75"/>
                    <a:pt x="53" y="75"/>
                  </a:cubicBezTo>
                  <a:close/>
                  <a:moveTo>
                    <a:pt x="52" y="91"/>
                  </a:moveTo>
                  <a:cubicBezTo>
                    <a:pt x="52" y="87"/>
                    <a:pt x="52" y="89"/>
                    <a:pt x="52" y="87"/>
                  </a:cubicBezTo>
                  <a:cubicBezTo>
                    <a:pt x="52" y="84"/>
                    <a:pt x="56" y="84"/>
                    <a:pt x="55" y="81"/>
                  </a:cubicBezTo>
                  <a:cubicBezTo>
                    <a:pt x="55" y="80"/>
                    <a:pt x="56" y="80"/>
                    <a:pt x="56" y="78"/>
                  </a:cubicBezTo>
                  <a:cubicBezTo>
                    <a:pt x="55" y="77"/>
                    <a:pt x="56" y="72"/>
                    <a:pt x="55" y="77"/>
                  </a:cubicBezTo>
                  <a:cubicBezTo>
                    <a:pt x="53" y="80"/>
                    <a:pt x="53" y="78"/>
                    <a:pt x="53" y="81"/>
                  </a:cubicBezTo>
                  <a:cubicBezTo>
                    <a:pt x="52" y="84"/>
                    <a:pt x="50" y="86"/>
                    <a:pt x="50" y="87"/>
                  </a:cubicBezTo>
                  <a:cubicBezTo>
                    <a:pt x="50" y="89"/>
                    <a:pt x="50" y="89"/>
                    <a:pt x="50" y="92"/>
                  </a:cubicBezTo>
                  <a:cubicBezTo>
                    <a:pt x="50" y="94"/>
                    <a:pt x="50" y="92"/>
                    <a:pt x="52" y="91"/>
                  </a:cubicBezTo>
                  <a:close/>
                  <a:moveTo>
                    <a:pt x="58" y="91"/>
                  </a:moveTo>
                  <a:cubicBezTo>
                    <a:pt x="59" y="89"/>
                    <a:pt x="59" y="91"/>
                    <a:pt x="59" y="89"/>
                  </a:cubicBezTo>
                  <a:cubicBezTo>
                    <a:pt x="59" y="87"/>
                    <a:pt x="61" y="86"/>
                    <a:pt x="59" y="86"/>
                  </a:cubicBezTo>
                  <a:cubicBezTo>
                    <a:pt x="59" y="86"/>
                    <a:pt x="59" y="87"/>
                    <a:pt x="58" y="86"/>
                  </a:cubicBezTo>
                  <a:cubicBezTo>
                    <a:pt x="58" y="86"/>
                    <a:pt x="56" y="84"/>
                    <a:pt x="56" y="86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3" y="87"/>
                    <a:pt x="53" y="89"/>
                    <a:pt x="53" y="91"/>
                  </a:cubicBezTo>
                  <a:cubicBezTo>
                    <a:pt x="55" y="92"/>
                    <a:pt x="58" y="91"/>
                    <a:pt x="58" y="91"/>
                  </a:cubicBezTo>
                  <a:close/>
                  <a:moveTo>
                    <a:pt x="39" y="117"/>
                  </a:moveTo>
                  <a:cubicBezTo>
                    <a:pt x="41" y="119"/>
                    <a:pt x="41" y="116"/>
                    <a:pt x="41" y="114"/>
                  </a:cubicBezTo>
                  <a:cubicBezTo>
                    <a:pt x="42" y="112"/>
                    <a:pt x="41" y="112"/>
                    <a:pt x="42" y="112"/>
                  </a:cubicBezTo>
                  <a:cubicBezTo>
                    <a:pt x="44" y="111"/>
                    <a:pt x="42" y="111"/>
                    <a:pt x="44" y="109"/>
                  </a:cubicBezTo>
                  <a:cubicBezTo>
                    <a:pt x="45" y="108"/>
                    <a:pt x="45" y="109"/>
                    <a:pt x="45" y="111"/>
                  </a:cubicBezTo>
                  <a:cubicBezTo>
                    <a:pt x="44" y="112"/>
                    <a:pt x="47" y="112"/>
                    <a:pt x="47" y="111"/>
                  </a:cubicBezTo>
                  <a:cubicBezTo>
                    <a:pt x="48" y="108"/>
                    <a:pt x="47" y="112"/>
                    <a:pt x="48" y="112"/>
                  </a:cubicBezTo>
                  <a:cubicBezTo>
                    <a:pt x="50" y="112"/>
                    <a:pt x="52" y="114"/>
                    <a:pt x="50" y="112"/>
                  </a:cubicBezTo>
                  <a:cubicBezTo>
                    <a:pt x="50" y="111"/>
                    <a:pt x="52" y="109"/>
                    <a:pt x="50" y="109"/>
                  </a:cubicBezTo>
                  <a:cubicBezTo>
                    <a:pt x="50" y="109"/>
                    <a:pt x="52" y="108"/>
                    <a:pt x="53" y="109"/>
                  </a:cubicBezTo>
                  <a:cubicBezTo>
                    <a:pt x="53" y="111"/>
                    <a:pt x="55" y="109"/>
                    <a:pt x="56" y="111"/>
                  </a:cubicBezTo>
                  <a:cubicBezTo>
                    <a:pt x="56" y="114"/>
                    <a:pt x="56" y="112"/>
                    <a:pt x="56" y="114"/>
                  </a:cubicBezTo>
                  <a:cubicBezTo>
                    <a:pt x="56" y="114"/>
                    <a:pt x="53" y="116"/>
                    <a:pt x="55" y="119"/>
                  </a:cubicBezTo>
                  <a:cubicBezTo>
                    <a:pt x="55" y="120"/>
                    <a:pt x="55" y="123"/>
                    <a:pt x="56" y="123"/>
                  </a:cubicBezTo>
                  <a:cubicBezTo>
                    <a:pt x="58" y="125"/>
                    <a:pt x="55" y="125"/>
                    <a:pt x="58" y="126"/>
                  </a:cubicBezTo>
                  <a:cubicBezTo>
                    <a:pt x="61" y="128"/>
                    <a:pt x="62" y="130"/>
                    <a:pt x="64" y="126"/>
                  </a:cubicBezTo>
                  <a:cubicBezTo>
                    <a:pt x="64" y="125"/>
                    <a:pt x="65" y="125"/>
                    <a:pt x="65" y="126"/>
                  </a:cubicBezTo>
                  <a:cubicBezTo>
                    <a:pt x="64" y="128"/>
                    <a:pt x="65" y="133"/>
                    <a:pt x="67" y="130"/>
                  </a:cubicBezTo>
                  <a:cubicBezTo>
                    <a:pt x="68" y="128"/>
                    <a:pt x="68" y="125"/>
                    <a:pt x="68" y="123"/>
                  </a:cubicBezTo>
                  <a:cubicBezTo>
                    <a:pt x="67" y="122"/>
                    <a:pt x="67" y="120"/>
                    <a:pt x="67" y="120"/>
                  </a:cubicBezTo>
                  <a:cubicBezTo>
                    <a:pt x="65" y="120"/>
                    <a:pt x="65" y="117"/>
                    <a:pt x="67" y="117"/>
                  </a:cubicBezTo>
                  <a:cubicBezTo>
                    <a:pt x="68" y="116"/>
                    <a:pt x="67" y="114"/>
                    <a:pt x="68" y="114"/>
                  </a:cubicBezTo>
                  <a:cubicBezTo>
                    <a:pt x="70" y="112"/>
                    <a:pt x="68" y="114"/>
                    <a:pt x="70" y="116"/>
                  </a:cubicBezTo>
                  <a:cubicBezTo>
                    <a:pt x="70" y="117"/>
                    <a:pt x="70" y="117"/>
                    <a:pt x="71" y="119"/>
                  </a:cubicBezTo>
                  <a:cubicBezTo>
                    <a:pt x="71" y="120"/>
                    <a:pt x="70" y="119"/>
                    <a:pt x="71" y="123"/>
                  </a:cubicBezTo>
                  <a:cubicBezTo>
                    <a:pt x="73" y="125"/>
                    <a:pt x="73" y="122"/>
                    <a:pt x="71" y="119"/>
                  </a:cubicBezTo>
                  <a:cubicBezTo>
                    <a:pt x="71" y="116"/>
                    <a:pt x="74" y="120"/>
                    <a:pt x="73" y="117"/>
                  </a:cubicBezTo>
                  <a:cubicBezTo>
                    <a:pt x="73" y="116"/>
                    <a:pt x="74" y="119"/>
                    <a:pt x="74" y="116"/>
                  </a:cubicBezTo>
                  <a:cubicBezTo>
                    <a:pt x="76" y="114"/>
                    <a:pt x="76" y="112"/>
                    <a:pt x="74" y="111"/>
                  </a:cubicBezTo>
                  <a:cubicBezTo>
                    <a:pt x="74" y="109"/>
                    <a:pt x="74" y="109"/>
                    <a:pt x="74" y="109"/>
                  </a:cubicBezTo>
                  <a:cubicBezTo>
                    <a:pt x="73" y="108"/>
                    <a:pt x="74" y="105"/>
                    <a:pt x="74" y="105"/>
                  </a:cubicBezTo>
                  <a:cubicBezTo>
                    <a:pt x="73" y="103"/>
                    <a:pt x="74" y="101"/>
                    <a:pt x="73" y="101"/>
                  </a:cubicBezTo>
                  <a:cubicBezTo>
                    <a:pt x="71" y="101"/>
                    <a:pt x="71" y="101"/>
                    <a:pt x="71" y="100"/>
                  </a:cubicBezTo>
                  <a:cubicBezTo>
                    <a:pt x="73" y="100"/>
                    <a:pt x="74" y="98"/>
                    <a:pt x="73" y="97"/>
                  </a:cubicBezTo>
                  <a:cubicBezTo>
                    <a:pt x="71" y="95"/>
                    <a:pt x="73" y="94"/>
                    <a:pt x="71" y="94"/>
                  </a:cubicBezTo>
                  <a:cubicBezTo>
                    <a:pt x="70" y="95"/>
                    <a:pt x="71" y="92"/>
                    <a:pt x="68" y="92"/>
                  </a:cubicBezTo>
                  <a:cubicBezTo>
                    <a:pt x="67" y="91"/>
                    <a:pt x="68" y="91"/>
                    <a:pt x="67" y="89"/>
                  </a:cubicBezTo>
                  <a:cubicBezTo>
                    <a:pt x="65" y="89"/>
                    <a:pt x="65" y="89"/>
                    <a:pt x="67" y="94"/>
                  </a:cubicBezTo>
                  <a:cubicBezTo>
                    <a:pt x="68" y="98"/>
                    <a:pt x="65" y="97"/>
                    <a:pt x="65" y="97"/>
                  </a:cubicBezTo>
                  <a:cubicBezTo>
                    <a:pt x="64" y="95"/>
                    <a:pt x="65" y="100"/>
                    <a:pt x="62" y="98"/>
                  </a:cubicBezTo>
                  <a:cubicBezTo>
                    <a:pt x="61" y="95"/>
                    <a:pt x="61" y="98"/>
                    <a:pt x="61" y="101"/>
                  </a:cubicBezTo>
                  <a:cubicBezTo>
                    <a:pt x="61" y="105"/>
                    <a:pt x="58" y="98"/>
                    <a:pt x="58" y="103"/>
                  </a:cubicBezTo>
                  <a:cubicBezTo>
                    <a:pt x="56" y="106"/>
                    <a:pt x="56" y="105"/>
                    <a:pt x="55" y="106"/>
                  </a:cubicBezTo>
                  <a:cubicBezTo>
                    <a:pt x="52" y="108"/>
                    <a:pt x="55" y="106"/>
                    <a:pt x="53" y="103"/>
                  </a:cubicBezTo>
                  <a:cubicBezTo>
                    <a:pt x="53" y="101"/>
                    <a:pt x="53" y="100"/>
                    <a:pt x="52" y="101"/>
                  </a:cubicBezTo>
                  <a:cubicBezTo>
                    <a:pt x="50" y="101"/>
                    <a:pt x="52" y="100"/>
                    <a:pt x="50" y="100"/>
                  </a:cubicBezTo>
                  <a:cubicBezTo>
                    <a:pt x="50" y="100"/>
                    <a:pt x="50" y="101"/>
                    <a:pt x="48" y="101"/>
                  </a:cubicBezTo>
                  <a:cubicBezTo>
                    <a:pt x="47" y="101"/>
                    <a:pt x="45" y="103"/>
                    <a:pt x="47" y="105"/>
                  </a:cubicBezTo>
                  <a:cubicBezTo>
                    <a:pt x="45" y="106"/>
                    <a:pt x="45" y="106"/>
                    <a:pt x="45" y="106"/>
                  </a:cubicBezTo>
                  <a:cubicBezTo>
                    <a:pt x="44" y="105"/>
                    <a:pt x="44" y="106"/>
                    <a:pt x="42" y="106"/>
                  </a:cubicBezTo>
                  <a:cubicBezTo>
                    <a:pt x="41" y="106"/>
                    <a:pt x="39" y="108"/>
                    <a:pt x="39" y="109"/>
                  </a:cubicBezTo>
                  <a:cubicBezTo>
                    <a:pt x="39" y="111"/>
                    <a:pt x="39" y="112"/>
                    <a:pt x="38" y="114"/>
                  </a:cubicBezTo>
                  <a:cubicBezTo>
                    <a:pt x="38" y="116"/>
                    <a:pt x="38" y="116"/>
                    <a:pt x="39" y="117"/>
                  </a:cubicBezTo>
                  <a:close/>
                  <a:moveTo>
                    <a:pt x="41" y="122"/>
                  </a:moveTo>
                  <a:cubicBezTo>
                    <a:pt x="41" y="122"/>
                    <a:pt x="38" y="123"/>
                    <a:pt x="38" y="122"/>
                  </a:cubicBezTo>
                  <a:cubicBezTo>
                    <a:pt x="38" y="119"/>
                    <a:pt x="41" y="120"/>
                    <a:pt x="41" y="122"/>
                  </a:cubicBezTo>
                  <a:close/>
                  <a:moveTo>
                    <a:pt x="32" y="128"/>
                  </a:moveTo>
                  <a:cubicBezTo>
                    <a:pt x="33" y="128"/>
                    <a:pt x="35" y="126"/>
                    <a:pt x="33" y="126"/>
                  </a:cubicBezTo>
                  <a:cubicBezTo>
                    <a:pt x="33" y="126"/>
                    <a:pt x="32" y="123"/>
                    <a:pt x="30" y="126"/>
                  </a:cubicBezTo>
                  <a:cubicBezTo>
                    <a:pt x="29" y="128"/>
                    <a:pt x="32" y="126"/>
                    <a:pt x="32" y="128"/>
                  </a:cubicBezTo>
                  <a:close/>
                  <a:moveTo>
                    <a:pt x="50" y="95"/>
                  </a:moveTo>
                  <a:cubicBezTo>
                    <a:pt x="52" y="97"/>
                    <a:pt x="52" y="97"/>
                    <a:pt x="52" y="97"/>
                  </a:cubicBezTo>
                  <a:cubicBezTo>
                    <a:pt x="53" y="95"/>
                    <a:pt x="52" y="94"/>
                    <a:pt x="52" y="95"/>
                  </a:cubicBezTo>
                  <a:cubicBezTo>
                    <a:pt x="52" y="95"/>
                    <a:pt x="52" y="95"/>
                    <a:pt x="50" y="95"/>
                  </a:cubicBezTo>
                  <a:close/>
                  <a:moveTo>
                    <a:pt x="59" y="95"/>
                  </a:moveTo>
                  <a:cubicBezTo>
                    <a:pt x="61" y="95"/>
                    <a:pt x="62" y="95"/>
                    <a:pt x="61" y="97"/>
                  </a:cubicBezTo>
                  <a:cubicBezTo>
                    <a:pt x="59" y="95"/>
                    <a:pt x="59" y="95"/>
                    <a:pt x="59" y="95"/>
                  </a:cubicBezTo>
                  <a:close/>
                  <a:moveTo>
                    <a:pt x="38" y="64"/>
                  </a:moveTo>
                  <a:cubicBezTo>
                    <a:pt x="38" y="66"/>
                    <a:pt x="39" y="66"/>
                    <a:pt x="39" y="64"/>
                  </a:cubicBezTo>
                  <a:cubicBezTo>
                    <a:pt x="39" y="61"/>
                    <a:pt x="41" y="61"/>
                    <a:pt x="39" y="61"/>
                  </a:cubicBezTo>
                  <a:cubicBezTo>
                    <a:pt x="38" y="63"/>
                    <a:pt x="39" y="61"/>
                    <a:pt x="38" y="64"/>
                  </a:cubicBezTo>
                  <a:close/>
                  <a:moveTo>
                    <a:pt x="39" y="55"/>
                  </a:moveTo>
                  <a:cubicBezTo>
                    <a:pt x="39" y="55"/>
                    <a:pt x="41" y="53"/>
                    <a:pt x="38" y="52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55"/>
                    <a:pt x="38" y="56"/>
                    <a:pt x="39" y="55"/>
                  </a:cubicBezTo>
                  <a:close/>
                  <a:moveTo>
                    <a:pt x="42" y="64"/>
                  </a:moveTo>
                  <a:cubicBezTo>
                    <a:pt x="44" y="64"/>
                    <a:pt x="44" y="66"/>
                    <a:pt x="44" y="64"/>
                  </a:cubicBezTo>
                  <a:cubicBezTo>
                    <a:pt x="45" y="63"/>
                    <a:pt x="42" y="63"/>
                    <a:pt x="42" y="63"/>
                  </a:cubicBezTo>
                  <a:cubicBezTo>
                    <a:pt x="42" y="64"/>
                    <a:pt x="42" y="64"/>
                    <a:pt x="42" y="64"/>
                  </a:cubicBezTo>
                  <a:close/>
                  <a:moveTo>
                    <a:pt x="47" y="58"/>
                  </a:moveTo>
                  <a:cubicBezTo>
                    <a:pt x="47" y="59"/>
                    <a:pt x="47" y="59"/>
                    <a:pt x="48" y="59"/>
                  </a:cubicBezTo>
                  <a:cubicBezTo>
                    <a:pt x="48" y="59"/>
                    <a:pt x="48" y="59"/>
                    <a:pt x="50" y="61"/>
                  </a:cubicBezTo>
                  <a:cubicBezTo>
                    <a:pt x="48" y="59"/>
                    <a:pt x="48" y="59"/>
                    <a:pt x="48" y="59"/>
                  </a:cubicBezTo>
                  <a:cubicBezTo>
                    <a:pt x="48" y="58"/>
                    <a:pt x="47" y="56"/>
                    <a:pt x="47" y="56"/>
                  </a:cubicBezTo>
                  <a:cubicBezTo>
                    <a:pt x="45" y="56"/>
                    <a:pt x="45" y="58"/>
                    <a:pt x="47" y="58"/>
                  </a:cubicBezTo>
                  <a:close/>
                  <a:moveTo>
                    <a:pt x="52" y="61"/>
                  </a:moveTo>
                  <a:cubicBezTo>
                    <a:pt x="53" y="64"/>
                    <a:pt x="53" y="64"/>
                    <a:pt x="53" y="64"/>
                  </a:cubicBezTo>
                  <a:cubicBezTo>
                    <a:pt x="52" y="61"/>
                    <a:pt x="52" y="61"/>
                    <a:pt x="52" y="61"/>
                  </a:cubicBezTo>
                  <a:close/>
                  <a:moveTo>
                    <a:pt x="21" y="83"/>
                  </a:moveTo>
                  <a:cubicBezTo>
                    <a:pt x="23" y="80"/>
                    <a:pt x="24" y="81"/>
                    <a:pt x="23" y="81"/>
                  </a:cubicBezTo>
                  <a:cubicBezTo>
                    <a:pt x="23" y="83"/>
                    <a:pt x="21" y="84"/>
                    <a:pt x="21" y="83"/>
                  </a:cubicBezTo>
                  <a:close/>
                  <a:moveTo>
                    <a:pt x="68" y="77"/>
                  </a:moveTo>
                  <a:cubicBezTo>
                    <a:pt x="70" y="78"/>
                    <a:pt x="68" y="77"/>
                    <a:pt x="68" y="75"/>
                  </a:cubicBezTo>
                  <a:cubicBezTo>
                    <a:pt x="67" y="75"/>
                    <a:pt x="68" y="73"/>
                    <a:pt x="67" y="73"/>
                  </a:cubicBezTo>
                  <a:cubicBezTo>
                    <a:pt x="65" y="72"/>
                    <a:pt x="67" y="66"/>
                    <a:pt x="65" y="64"/>
                  </a:cubicBezTo>
                  <a:cubicBezTo>
                    <a:pt x="65" y="64"/>
                    <a:pt x="65" y="63"/>
                    <a:pt x="64" y="63"/>
                  </a:cubicBezTo>
                  <a:cubicBezTo>
                    <a:pt x="62" y="61"/>
                    <a:pt x="61" y="63"/>
                    <a:pt x="58" y="63"/>
                  </a:cubicBezTo>
                  <a:cubicBezTo>
                    <a:pt x="56" y="61"/>
                    <a:pt x="58" y="66"/>
                    <a:pt x="59" y="67"/>
                  </a:cubicBezTo>
                  <a:cubicBezTo>
                    <a:pt x="62" y="69"/>
                    <a:pt x="61" y="69"/>
                    <a:pt x="62" y="70"/>
                  </a:cubicBezTo>
                  <a:cubicBezTo>
                    <a:pt x="64" y="70"/>
                    <a:pt x="62" y="70"/>
                    <a:pt x="62" y="72"/>
                  </a:cubicBezTo>
                  <a:cubicBezTo>
                    <a:pt x="61" y="72"/>
                    <a:pt x="64" y="73"/>
                    <a:pt x="64" y="77"/>
                  </a:cubicBezTo>
                  <a:cubicBezTo>
                    <a:pt x="64" y="78"/>
                    <a:pt x="67" y="75"/>
                    <a:pt x="68" y="77"/>
                  </a:cubicBezTo>
                  <a:close/>
                  <a:moveTo>
                    <a:pt x="67" y="87"/>
                  </a:moveTo>
                  <a:cubicBezTo>
                    <a:pt x="65" y="86"/>
                    <a:pt x="68" y="81"/>
                    <a:pt x="68" y="83"/>
                  </a:cubicBezTo>
                  <a:cubicBezTo>
                    <a:pt x="68" y="86"/>
                    <a:pt x="70" y="91"/>
                    <a:pt x="67" y="87"/>
                  </a:cubicBezTo>
                  <a:close/>
                  <a:moveTo>
                    <a:pt x="70" y="87"/>
                  </a:moveTo>
                  <a:cubicBezTo>
                    <a:pt x="71" y="86"/>
                    <a:pt x="71" y="86"/>
                    <a:pt x="71" y="87"/>
                  </a:cubicBezTo>
                  <a:cubicBezTo>
                    <a:pt x="73" y="91"/>
                    <a:pt x="70" y="91"/>
                    <a:pt x="70" y="87"/>
                  </a:cubicBezTo>
                  <a:close/>
                  <a:moveTo>
                    <a:pt x="42" y="81"/>
                  </a:moveTo>
                  <a:cubicBezTo>
                    <a:pt x="44" y="81"/>
                    <a:pt x="45" y="78"/>
                    <a:pt x="47" y="77"/>
                  </a:cubicBezTo>
                  <a:cubicBezTo>
                    <a:pt x="48" y="75"/>
                    <a:pt x="48" y="72"/>
                    <a:pt x="47" y="72"/>
                  </a:cubicBezTo>
                  <a:cubicBezTo>
                    <a:pt x="45" y="73"/>
                    <a:pt x="45" y="70"/>
                    <a:pt x="44" y="72"/>
                  </a:cubicBezTo>
                  <a:cubicBezTo>
                    <a:pt x="44" y="73"/>
                    <a:pt x="41" y="69"/>
                    <a:pt x="39" y="69"/>
                  </a:cubicBezTo>
                  <a:cubicBezTo>
                    <a:pt x="38" y="67"/>
                    <a:pt x="36" y="69"/>
                    <a:pt x="39" y="70"/>
                  </a:cubicBezTo>
                  <a:cubicBezTo>
                    <a:pt x="41" y="72"/>
                    <a:pt x="39" y="73"/>
                    <a:pt x="39" y="77"/>
                  </a:cubicBezTo>
                  <a:cubicBezTo>
                    <a:pt x="39" y="78"/>
                    <a:pt x="38" y="77"/>
                    <a:pt x="38" y="81"/>
                  </a:cubicBezTo>
                  <a:cubicBezTo>
                    <a:pt x="38" y="86"/>
                    <a:pt x="39" y="81"/>
                    <a:pt x="42" y="81"/>
                  </a:cubicBezTo>
                  <a:close/>
                  <a:moveTo>
                    <a:pt x="35" y="63"/>
                  </a:moveTo>
                  <a:cubicBezTo>
                    <a:pt x="36" y="59"/>
                    <a:pt x="35" y="61"/>
                    <a:pt x="35" y="58"/>
                  </a:cubicBezTo>
                  <a:cubicBezTo>
                    <a:pt x="36" y="55"/>
                    <a:pt x="33" y="53"/>
                    <a:pt x="29" y="53"/>
                  </a:cubicBezTo>
                  <a:cubicBezTo>
                    <a:pt x="26" y="52"/>
                    <a:pt x="24" y="53"/>
                    <a:pt x="26" y="53"/>
                  </a:cubicBezTo>
                  <a:cubicBezTo>
                    <a:pt x="27" y="55"/>
                    <a:pt x="27" y="55"/>
                    <a:pt x="27" y="56"/>
                  </a:cubicBezTo>
                  <a:cubicBezTo>
                    <a:pt x="29" y="56"/>
                    <a:pt x="30" y="61"/>
                    <a:pt x="32" y="64"/>
                  </a:cubicBezTo>
                  <a:cubicBezTo>
                    <a:pt x="32" y="67"/>
                    <a:pt x="33" y="66"/>
                    <a:pt x="35" y="63"/>
                  </a:cubicBezTo>
                  <a:close/>
                  <a:moveTo>
                    <a:pt x="4" y="101"/>
                  </a:moveTo>
                  <a:cubicBezTo>
                    <a:pt x="4" y="100"/>
                    <a:pt x="6" y="98"/>
                    <a:pt x="11" y="94"/>
                  </a:cubicBezTo>
                  <a:cubicBezTo>
                    <a:pt x="17" y="89"/>
                    <a:pt x="12" y="89"/>
                    <a:pt x="15" y="87"/>
                  </a:cubicBezTo>
                  <a:cubicBezTo>
                    <a:pt x="18" y="87"/>
                    <a:pt x="17" y="84"/>
                    <a:pt x="18" y="84"/>
                  </a:cubicBezTo>
                  <a:cubicBezTo>
                    <a:pt x="20" y="84"/>
                    <a:pt x="21" y="83"/>
                    <a:pt x="20" y="80"/>
                  </a:cubicBezTo>
                  <a:cubicBezTo>
                    <a:pt x="20" y="78"/>
                    <a:pt x="21" y="73"/>
                    <a:pt x="20" y="73"/>
                  </a:cubicBezTo>
                  <a:cubicBezTo>
                    <a:pt x="18" y="73"/>
                    <a:pt x="18" y="78"/>
                    <a:pt x="17" y="78"/>
                  </a:cubicBezTo>
                  <a:cubicBezTo>
                    <a:pt x="15" y="78"/>
                    <a:pt x="18" y="80"/>
                    <a:pt x="17" y="83"/>
                  </a:cubicBezTo>
                  <a:cubicBezTo>
                    <a:pt x="17" y="84"/>
                    <a:pt x="17" y="81"/>
                    <a:pt x="15" y="84"/>
                  </a:cubicBezTo>
                  <a:cubicBezTo>
                    <a:pt x="14" y="87"/>
                    <a:pt x="9" y="92"/>
                    <a:pt x="7" y="94"/>
                  </a:cubicBezTo>
                  <a:cubicBezTo>
                    <a:pt x="6" y="95"/>
                    <a:pt x="3" y="98"/>
                    <a:pt x="1" y="103"/>
                  </a:cubicBezTo>
                  <a:cubicBezTo>
                    <a:pt x="0" y="105"/>
                    <a:pt x="3" y="103"/>
                    <a:pt x="4" y="101"/>
                  </a:cubicBezTo>
                  <a:close/>
                  <a:moveTo>
                    <a:pt x="56" y="59"/>
                  </a:moveTo>
                  <a:cubicBezTo>
                    <a:pt x="56" y="58"/>
                    <a:pt x="56" y="56"/>
                    <a:pt x="53" y="56"/>
                  </a:cubicBezTo>
                  <a:cubicBezTo>
                    <a:pt x="50" y="56"/>
                    <a:pt x="55" y="56"/>
                    <a:pt x="52" y="53"/>
                  </a:cubicBezTo>
                  <a:cubicBezTo>
                    <a:pt x="48" y="50"/>
                    <a:pt x="53" y="52"/>
                    <a:pt x="55" y="52"/>
                  </a:cubicBezTo>
                  <a:cubicBezTo>
                    <a:pt x="55" y="50"/>
                    <a:pt x="53" y="50"/>
                    <a:pt x="50" y="49"/>
                  </a:cubicBezTo>
                  <a:cubicBezTo>
                    <a:pt x="47" y="45"/>
                    <a:pt x="48" y="52"/>
                    <a:pt x="47" y="50"/>
                  </a:cubicBezTo>
                  <a:cubicBezTo>
                    <a:pt x="45" y="50"/>
                    <a:pt x="48" y="47"/>
                    <a:pt x="44" y="45"/>
                  </a:cubicBezTo>
                  <a:cubicBezTo>
                    <a:pt x="41" y="44"/>
                    <a:pt x="42" y="47"/>
                    <a:pt x="41" y="45"/>
                  </a:cubicBezTo>
                  <a:cubicBezTo>
                    <a:pt x="38" y="45"/>
                    <a:pt x="41" y="49"/>
                    <a:pt x="39" y="49"/>
                  </a:cubicBezTo>
                  <a:cubicBezTo>
                    <a:pt x="36" y="47"/>
                    <a:pt x="35" y="42"/>
                    <a:pt x="36" y="41"/>
                  </a:cubicBezTo>
                  <a:cubicBezTo>
                    <a:pt x="36" y="39"/>
                    <a:pt x="33" y="36"/>
                    <a:pt x="35" y="33"/>
                  </a:cubicBezTo>
                  <a:cubicBezTo>
                    <a:pt x="36" y="30"/>
                    <a:pt x="35" y="30"/>
                    <a:pt x="36" y="27"/>
                  </a:cubicBezTo>
                  <a:cubicBezTo>
                    <a:pt x="39" y="25"/>
                    <a:pt x="38" y="28"/>
                    <a:pt x="39" y="28"/>
                  </a:cubicBezTo>
                  <a:cubicBezTo>
                    <a:pt x="41" y="27"/>
                    <a:pt x="42" y="20"/>
                    <a:pt x="42" y="19"/>
                  </a:cubicBezTo>
                  <a:cubicBezTo>
                    <a:pt x="42" y="16"/>
                    <a:pt x="38" y="14"/>
                    <a:pt x="41" y="8"/>
                  </a:cubicBezTo>
                  <a:cubicBezTo>
                    <a:pt x="42" y="3"/>
                    <a:pt x="41" y="2"/>
                    <a:pt x="39" y="5"/>
                  </a:cubicBezTo>
                  <a:cubicBezTo>
                    <a:pt x="36" y="8"/>
                    <a:pt x="33" y="0"/>
                    <a:pt x="29" y="2"/>
                  </a:cubicBezTo>
                  <a:cubicBezTo>
                    <a:pt x="26" y="3"/>
                    <a:pt x="27" y="3"/>
                    <a:pt x="26" y="8"/>
                  </a:cubicBezTo>
                  <a:cubicBezTo>
                    <a:pt x="24" y="13"/>
                    <a:pt x="27" y="14"/>
                    <a:pt x="26" y="20"/>
                  </a:cubicBezTo>
                  <a:cubicBezTo>
                    <a:pt x="23" y="25"/>
                    <a:pt x="27" y="24"/>
                    <a:pt x="26" y="27"/>
                  </a:cubicBezTo>
                  <a:cubicBezTo>
                    <a:pt x="24" y="31"/>
                    <a:pt x="23" y="24"/>
                    <a:pt x="21" y="25"/>
                  </a:cubicBezTo>
                  <a:cubicBezTo>
                    <a:pt x="20" y="25"/>
                    <a:pt x="20" y="28"/>
                    <a:pt x="21" y="28"/>
                  </a:cubicBezTo>
                  <a:cubicBezTo>
                    <a:pt x="23" y="30"/>
                    <a:pt x="21" y="28"/>
                    <a:pt x="23" y="36"/>
                  </a:cubicBezTo>
                  <a:cubicBezTo>
                    <a:pt x="23" y="44"/>
                    <a:pt x="24" y="39"/>
                    <a:pt x="26" y="42"/>
                  </a:cubicBezTo>
                  <a:cubicBezTo>
                    <a:pt x="26" y="45"/>
                    <a:pt x="27" y="44"/>
                    <a:pt x="27" y="42"/>
                  </a:cubicBezTo>
                  <a:cubicBezTo>
                    <a:pt x="27" y="39"/>
                    <a:pt x="27" y="39"/>
                    <a:pt x="29" y="41"/>
                  </a:cubicBezTo>
                  <a:cubicBezTo>
                    <a:pt x="30" y="42"/>
                    <a:pt x="30" y="44"/>
                    <a:pt x="29" y="44"/>
                  </a:cubicBezTo>
                  <a:cubicBezTo>
                    <a:pt x="27" y="45"/>
                    <a:pt x="26" y="50"/>
                    <a:pt x="29" y="50"/>
                  </a:cubicBezTo>
                  <a:cubicBezTo>
                    <a:pt x="30" y="49"/>
                    <a:pt x="30" y="52"/>
                    <a:pt x="33" y="52"/>
                  </a:cubicBezTo>
                  <a:cubicBezTo>
                    <a:pt x="35" y="52"/>
                    <a:pt x="33" y="50"/>
                    <a:pt x="35" y="49"/>
                  </a:cubicBezTo>
                  <a:cubicBezTo>
                    <a:pt x="36" y="49"/>
                    <a:pt x="36" y="49"/>
                    <a:pt x="39" y="52"/>
                  </a:cubicBezTo>
                  <a:cubicBezTo>
                    <a:pt x="42" y="53"/>
                    <a:pt x="41" y="56"/>
                    <a:pt x="44" y="56"/>
                  </a:cubicBezTo>
                  <a:cubicBezTo>
                    <a:pt x="45" y="56"/>
                    <a:pt x="42" y="53"/>
                    <a:pt x="42" y="50"/>
                  </a:cubicBezTo>
                  <a:cubicBezTo>
                    <a:pt x="42" y="49"/>
                    <a:pt x="45" y="50"/>
                    <a:pt x="45" y="52"/>
                  </a:cubicBezTo>
                  <a:cubicBezTo>
                    <a:pt x="45" y="53"/>
                    <a:pt x="47" y="53"/>
                    <a:pt x="48" y="55"/>
                  </a:cubicBezTo>
                  <a:cubicBezTo>
                    <a:pt x="48" y="56"/>
                    <a:pt x="47" y="58"/>
                    <a:pt x="50" y="59"/>
                  </a:cubicBezTo>
                  <a:cubicBezTo>
                    <a:pt x="55" y="61"/>
                    <a:pt x="53" y="61"/>
                    <a:pt x="55" y="63"/>
                  </a:cubicBezTo>
                  <a:cubicBezTo>
                    <a:pt x="55" y="64"/>
                    <a:pt x="56" y="63"/>
                    <a:pt x="56" y="59"/>
                  </a:cubicBezTo>
                  <a:close/>
                  <a:moveTo>
                    <a:pt x="76" y="144"/>
                  </a:moveTo>
                  <a:cubicBezTo>
                    <a:pt x="76" y="144"/>
                    <a:pt x="77" y="144"/>
                    <a:pt x="76" y="145"/>
                  </a:cubicBezTo>
                  <a:cubicBezTo>
                    <a:pt x="74" y="147"/>
                    <a:pt x="77" y="147"/>
                    <a:pt x="77" y="145"/>
                  </a:cubicBezTo>
                  <a:cubicBezTo>
                    <a:pt x="77" y="144"/>
                    <a:pt x="77" y="144"/>
                    <a:pt x="77" y="142"/>
                  </a:cubicBezTo>
                  <a:cubicBezTo>
                    <a:pt x="77" y="142"/>
                    <a:pt x="77" y="140"/>
                    <a:pt x="76" y="140"/>
                  </a:cubicBezTo>
                  <a:cubicBezTo>
                    <a:pt x="76" y="140"/>
                    <a:pt x="76" y="142"/>
                    <a:pt x="76" y="14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 lIns="45720" tIns="27432" rIns="45720" bIns="27432"/>
            <a:lstStyle/>
            <a:p>
              <a:endParaRPr lang="en-GB" sz="900" dirty="0"/>
            </a:p>
          </p:txBody>
        </p:sp>
        <p:sp>
          <p:nvSpPr>
            <p:cNvPr id="14" name="Freeform 211"/>
            <p:cNvSpPr>
              <a:spLocks/>
            </p:cNvSpPr>
            <p:nvPr/>
          </p:nvSpPr>
          <p:spPr bwMode="auto">
            <a:xfrm>
              <a:off x="7987444" y="4502007"/>
              <a:ext cx="49703" cy="20946"/>
            </a:xfrm>
            <a:custGeom>
              <a:avLst/>
              <a:gdLst/>
              <a:ahLst/>
              <a:cxnLst>
                <a:cxn ang="0">
                  <a:pos x="9" y="8"/>
                </a:cxn>
                <a:cxn ang="0">
                  <a:pos x="10" y="0"/>
                </a:cxn>
                <a:cxn ang="0">
                  <a:pos x="16" y="3"/>
                </a:cxn>
                <a:cxn ang="0">
                  <a:pos x="16" y="8"/>
                </a:cxn>
                <a:cxn ang="0">
                  <a:pos x="13" y="8"/>
                </a:cxn>
                <a:cxn ang="0">
                  <a:pos x="9" y="8"/>
                </a:cxn>
              </a:cxnLst>
              <a:rect l="0" t="0" r="r" b="b"/>
              <a:pathLst>
                <a:path w="18" h="9">
                  <a:moveTo>
                    <a:pt x="9" y="8"/>
                  </a:moveTo>
                  <a:cubicBezTo>
                    <a:pt x="0" y="6"/>
                    <a:pt x="9" y="0"/>
                    <a:pt x="10" y="0"/>
                  </a:cubicBezTo>
                  <a:cubicBezTo>
                    <a:pt x="12" y="0"/>
                    <a:pt x="16" y="0"/>
                    <a:pt x="16" y="3"/>
                  </a:cubicBezTo>
                  <a:cubicBezTo>
                    <a:pt x="15" y="6"/>
                    <a:pt x="18" y="6"/>
                    <a:pt x="16" y="8"/>
                  </a:cubicBezTo>
                  <a:cubicBezTo>
                    <a:pt x="15" y="9"/>
                    <a:pt x="13" y="6"/>
                    <a:pt x="13" y="8"/>
                  </a:cubicBezTo>
                  <a:cubicBezTo>
                    <a:pt x="12" y="9"/>
                    <a:pt x="10" y="8"/>
                    <a:pt x="9" y="8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 lIns="45720" tIns="27432" rIns="45720" bIns="27432"/>
            <a:lstStyle/>
            <a:p>
              <a:endParaRPr lang="en-GB" sz="900" dirty="0"/>
            </a:p>
          </p:txBody>
        </p:sp>
        <p:sp>
          <p:nvSpPr>
            <p:cNvPr id="15" name="Freeform 212"/>
            <p:cNvSpPr>
              <a:spLocks/>
            </p:cNvSpPr>
            <p:nvPr/>
          </p:nvSpPr>
          <p:spPr bwMode="auto">
            <a:xfrm>
              <a:off x="8022946" y="4468740"/>
              <a:ext cx="44022" cy="25874"/>
            </a:xfrm>
            <a:custGeom>
              <a:avLst/>
              <a:gdLst/>
              <a:ahLst/>
              <a:cxnLst>
                <a:cxn ang="0">
                  <a:pos x="4" y="10"/>
                </a:cxn>
                <a:cxn ang="0">
                  <a:pos x="5" y="7"/>
                </a:cxn>
                <a:cxn ang="0">
                  <a:pos x="8" y="3"/>
                </a:cxn>
                <a:cxn ang="0">
                  <a:pos x="13" y="3"/>
                </a:cxn>
                <a:cxn ang="0">
                  <a:pos x="13" y="5"/>
                </a:cxn>
                <a:cxn ang="0">
                  <a:pos x="13" y="8"/>
                </a:cxn>
                <a:cxn ang="0">
                  <a:pos x="10" y="8"/>
                </a:cxn>
                <a:cxn ang="0">
                  <a:pos x="7" y="8"/>
                </a:cxn>
                <a:cxn ang="0">
                  <a:pos x="4" y="10"/>
                </a:cxn>
              </a:cxnLst>
              <a:rect l="0" t="0" r="r" b="b"/>
              <a:pathLst>
                <a:path w="16" h="11">
                  <a:moveTo>
                    <a:pt x="4" y="10"/>
                  </a:moveTo>
                  <a:cubicBezTo>
                    <a:pt x="0" y="5"/>
                    <a:pt x="4" y="8"/>
                    <a:pt x="5" y="7"/>
                  </a:cubicBezTo>
                  <a:cubicBezTo>
                    <a:pt x="5" y="3"/>
                    <a:pt x="7" y="7"/>
                    <a:pt x="8" y="3"/>
                  </a:cubicBezTo>
                  <a:cubicBezTo>
                    <a:pt x="11" y="2"/>
                    <a:pt x="16" y="0"/>
                    <a:pt x="13" y="3"/>
                  </a:cubicBezTo>
                  <a:cubicBezTo>
                    <a:pt x="11" y="5"/>
                    <a:pt x="11" y="8"/>
                    <a:pt x="13" y="5"/>
                  </a:cubicBezTo>
                  <a:cubicBezTo>
                    <a:pt x="14" y="3"/>
                    <a:pt x="13" y="8"/>
                    <a:pt x="13" y="8"/>
                  </a:cubicBezTo>
                  <a:cubicBezTo>
                    <a:pt x="14" y="8"/>
                    <a:pt x="11" y="7"/>
                    <a:pt x="10" y="8"/>
                  </a:cubicBezTo>
                  <a:cubicBezTo>
                    <a:pt x="8" y="10"/>
                    <a:pt x="10" y="7"/>
                    <a:pt x="7" y="8"/>
                  </a:cubicBezTo>
                  <a:cubicBezTo>
                    <a:pt x="4" y="11"/>
                    <a:pt x="4" y="11"/>
                    <a:pt x="4" y="10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 lIns="45720" tIns="27432" rIns="45720" bIns="27432"/>
            <a:lstStyle/>
            <a:p>
              <a:endParaRPr lang="en-GB" sz="900" dirty="0"/>
            </a:p>
          </p:txBody>
        </p:sp>
        <p:sp>
          <p:nvSpPr>
            <p:cNvPr id="16" name="Freeform 213"/>
            <p:cNvSpPr>
              <a:spLocks/>
            </p:cNvSpPr>
            <p:nvPr/>
          </p:nvSpPr>
          <p:spPr bwMode="auto">
            <a:xfrm>
              <a:off x="6519086" y="3930305"/>
              <a:ext cx="217272" cy="149086"/>
            </a:xfrm>
            <a:custGeom>
              <a:avLst/>
              <a:gdLst/>
              <a:ahLst/>
              <a:cxnLst>
                <a:cxn ang="0">
                  <a:pos x="44" y="20"/>
                </a:cxn>
                <a:cxn ang="0">
                  <a:pos x="42" y="22"/>
                </a:cxn>
                <a:cxn ang="0">
                  <a:pos x="42" y="25"/>
                </a:cxn>
                <a:cxn ang="0">
                  <a:pos x="41" y="29"/>
                </a:cxn>
                <a:cxn ang="0">
                  <a:pos x="39" y="26"/>
                </a:cxn>
                <a:cxn ang="0">
                  <a:pos x="36" y="23"/>
                </a:cxn>
                <a:cxn ang="0">
                  <a:pos x="36" y="26"/>
                </a:cxn>
                <a:cxn ang="0">
                  <a:pos x="29" y="37"/>
                </a:cxn>
                <a:cxn ang="0">
                  <a:pos x="17" y="42"/>
                </a:cxn>
                <a:cxn ang="0">
                  <a:pos x="15" y="45"/>
                </a:cxn>
                <a:cxn ang="0">
                  <a:pos x="14" y="48"/>
                </a:cxn>
                <a:cxn ang="0">
                  <a:pos x="14" y="50"/>
                </a:cxn>
                <a:cxn ang="0">
                  <a:pos x="14" y="54"/>
                </a:cxn>
                <a:cxn ang="0">
                  <a:pos x="12" y="54"/>
                </a:cxn>
                <a:cxn ang="0">
                  <a:pos x="9" y="53"/>
                </a:cxn>
                <a:cxn ang="0">
                  <a:pos x="8" y="51"/>
                </a:cxn>
                <a:cxn ang="0">
                  <a:pos x="6" y="51"/>
                </a:cxn>
                <a:cxn ang="0">
                  <a:pos x="1" y="48"/>
                </a:cxn>
                <a:cxn ang="0">
                  <a:pos x="1" y="51"/>
                </a:cxn>
                <a:cxn ang="0">
                  <a:pos x="3" y="54"/>
                </a:cxn>
                <a:cxn ang="0">
                  <a:pos x="8" y="59"/>
                </a:cxn>
                <a:cxn ang="0">
                  <a:pos x="15" y="59"/>
                </a:cxn>
                <a:cxn ang="0">
                  <a:pos x="21" y="58"/>
                </a:cxn>
                <a:cxn ang="0">
                  <a:pos x="26" y="53"/>
                </a:cxn>
                <a:cxn ang="0">
                  <a:pos x="29" y="54"/>
                </a:cxn>
                <a:cxn ang="0">
                  <a:pos x="35" y="56"/>
                </a:cxn>
                <a:cxn ang="0">
                  <a:pos x="41" y="53"/>
                </a:cxn>
                <a:cxn ang="0">
                  <a:pos x="42" y="48"/>
                </a:cxn>
                <a:cxn ang="0">
                  <a:pos x="45" y="44"/>
                </a:cxn>
                <a:cxn ang="0">
                  <a:pos x="45" y="40"/>
                </a:cxn>
                <a:cxn ang="0">
                  <a:pos x="49" y="37"/>
                </a:cxn>
                <a:cxn ang="0">
                  <a:pos x="50" y="28"/>
                </a:cxn>
                <a:cxn ang="0">
                  <a:pos x="59" y="26"/>
                </a:cxn>
                <a:cxn ang="0">
                  <a:pos x="64" y="28"/>
                </a:cxn>
                <a:cxn ang="0">
                  <a:pos x="67" y="26"/>
                </a:cxn>
                <a:cxn ang="0">
                  <a:pos x="70" y="26"/>
                </a:cxn>
                <a:cxn ang="0">
                  <a:pos x="71" y="23"/>
                </a:cxn>
                <a:cxn ang="0">
                  <a:pos x="70" y="20"/>
                </a:cxn>
                <a:cxn ang="0">
                  <a:pos x="73" y="20"/>
                </a:cxn>
                <a:cxn ang="0">
                  <a:pos x="77" y="15"/>
                </a:cxn>
                <a:cxn ang="0">
                  <a:pos x="74" y="15"/>
                </a:cxn>
                <a:cxn ang="0">
                  <a:pos x="73" y="14"/>
                </a:cxn>
                <a:cxn ang="0">
                  <a:pos x="70" y="12"/>
                </a:cxn>
                <a:cxn ang="0">
                  <a:pos x="67" y="12"/>
                </a:cxn>
                <a:cxn ang="0">
                  <a:pos x="68" y="11"/>
                </a:cxn>
                <a:cxn ang="0">
                  <a:pos x="65" y="9"/>
                </a:cxn>
                <a:cxn ang="0">
                  <a:pos x="65" y="4"/>
                </a:cxn>
                <a:cxn ang="0">
                  <a:pos x="64" y="4"/>
                </a:cxn>
                <a:cxn ang="0">
                  <a:pos x="61" y="0"/>
                </a:cxn>
                <a:cxn ang="0">
                  <a:pos x="59" y="4"/>
                </a:cxn>
                <a:cxn ang="0">
                  <a:pos x="58" y="0"/>
                </a:cxn>
                <a:cxn ang="0">
                  <a:pos x="55" y="6"/>
                </a:cxn>
                <a:cxn ang="0">
                  <a:pos x="53" y="9"/>
                </a:cxn>
                <a:cxn ang="0">
                  <a:pos x="52" y="12"/>
                </a:cxn>
                <a:cxn ang="0">
                  <a:pos x="50" y="14"/>
                </a:cxn>
                <a:cxn ang="0">
                  <a:pos x="47" y="15"/>
                </a:cxn>
                <a:cxn ang="0">
                  <a:pos x="49" y="20"/>
                </a:cxn>
                <a:cxn ang="0">
                  <a:pos x="45" y="20"/>
                </a:cxn>
                <a:cxn ang="0">
                  <a:pos x="47" y="25"/>
                </a:cxn>
                <a:cxn ang="0">
                  <a:pos x="45" y="26"/>
                </a:cxn>
                <a:cxn ang="0">
                  <a:pos x="44" y="22"/>
                </a:cxn>
                <a:cxn ang="0">
                  <a:pos x="44" y="20"/>
                </a:cxn>
              </a:cxnLst>
              <a:rect l="0" t="0" r="r" b="b"/>
              <a:pathLst>
                <a:path w="79" h="62">
                  <a:moveTo>
                    <a:pt x="44" y="20"/>
                  </a:moveTo>
                  <a:cubicBezTo>
                    <a:pt x="44" y="22"/>
                    <a:pt x="42" y="22"/>
                    <a:pt x="42" y="22"/>
                  </a:cubicBezTo>
                  <a:cubicBezTo>
                    <a:pt x="42" y="23"/>
                    <a:pt x="42" y="25"/>
                    <a:pt x="42" y="25"/>
                  </a:cubicBezTo>
                  <a:cubicBezTo>
                    <a:pt x="44" y="25"/>
                    <a:pt x="42" y="29"/>
                    <a:pt x="41" y="29"/>
                  </a:cubicBezTo>
                  <a:cubicBezTo>
                    <a:pt x="39" y="29"/>
                    <a:pt x="41" y="26"/>
                    <a:pt x="39" y="26"/>
                  </a:cubicBezTo>
                  <a:cubicBezTo>
                    <a:pt x="38" y="28"/>
                    <a:pt x="39" y="25"/>
                    <a:pt x="36" y="23"/>
                  </a:cubicBezTo>
                  <a:cubicBezTo>
                    <a:pt x="36" y="23"/>
                    <a:pt x="36" y="23"/>
                    <a:pt x="36" y="26"/>
                  </a:cubicBezTo>
                  <a:cubicBezTo>
                    <a:pt x="36" y="29"/>
                    <a:pt x="30" y="31"/>
                    <a:pt x="29" y="37"/>
                  </a:cubicBezTo>
                  <a:cubicBezTo>
                    <a:pt x="29" y="40"/>
                    <a:pt x="18" y="39"/>
                    <a:pt x="17" y="42"/>
                  </a:cubicBezTo>
                  <a:cubicBezTo>
                    <a:pt x="15" y="44"/>
                    <a:pt x="17" y="47"/>
                    <a:pt x="15" y="45"/>
                  </a:cubicBezTo>
                  <a:cubicBezTo>
                    <a:pt x="14" y="44"/>
                    <a:pt x="14" y="47"/>
                    <a:pt x="14" y="48"/>
                  </a:cubicBezTo>
                  <a:cubicBezTo>
                    <a:pt x="15" y="48"/>
                    <a:pt x="14" y="48"/>
                    <a:pt x="14" y="50"/>
                  </a:cubicBezTo>
                  <a:cubicBezTo>
                    <a:pt x="14" y="53"/>
                    <a:pt x="12" y="53"/>
                    <a:pt x="14" y="54"/>
                  </a:cubicBezTo>
                  <a:cubicBezTo>
                    <a:pt x="15" y="56"/>
                    <a:pt x="14" y="54"/>
                    <a:pt x="12" y="54"/>
                  </a:cubicBezTo>
                  <a:cubicBezTo>
                    <a:pt x="11" y="53"/>
                    <a:pt x="8" y="54"/>
                    <a:pt x="9" y="53"/>
                  </a:cubicBezTo>
                  <a:cubicBezTo>
                    <a:pt x="9" y="51"/>
                    <a:pt x="8" y="53"/>
                    <a:pt x="8" y="51"/>
                  </a:cubicBezTo>
                  <a:cubicBezTo>
                    <a:pt x="6" y="50"/>
                    <a:pt x="8" y="51"/>
                    <a:pt x="6" y="51"/>
                  </a:cubicBezTo>
                  <a:cubicBezTo>
                    <a:pt x="5" y="53"/>
                    <a:pt x="1" y="51"/>
                    <a:pt x="1" y="48"/>
                  </a:cubicBezTo>
                  <a:cubicBezTo>
                    <a:pt x="1" y="48"/>
                    <a:pt x="0" y="51"/>
                    <a:pt x="1" y="51"/>
                  </a:cubicBezTo>
                  <a:cubicBezTo>
                    <a:pt x="3" y="53"/>
                    <a:pt x="1" y="54"/>
                    <a:pt x="3" y="54"/>
                  </a:cubicBezTo>
                  <a:cubicBezTo>
                    <a:pt x="5" y="54"/>
                    <a:pt x="6" y="58"/>
                    <a:pt x="8" y="59"/>
                  </a:cubicBezTo>
                  <a:cubicBezTo>
                    <a:pt x="11" y="62"/>
                    <a:pt x="11" y="58"/>
                    <a:pt x="15" y="59"/>
                  </a:cubicBezTo>
                  <a:cubicBezTo>
                    <a:pt x="20" y="61"/>
                    <a:pt x="18" y="58"/>
                    <a:pt x="21" y="58"/>
                  </a:cubicBezTo>
                  <a:cubicBezTo>
                    <a:pt x="23" y="58"/>
                    <a:pt x="20" y="53"/>
                    <a:pt x="26" y="53"/>
                  </a:cubicBezTo>
                  <a:cubicBezTo>
                    <a:pt x="30" y="53"/>
                    <a:pt x="27" y="54"/>
                    <a:pt x="29" y="54"/>
                  </a:cubicBezTo>
                  <a:cubicBezTo>
                    <a:pt x="30" y="56"/>
                    <a:pt x="33" y="58"/>
                    <a:pt x="35" y="56"/>
                  </a:cubicBezTo>
                  <a:cubicBezTo>
                    <a:pt x="36" y="53"/>
                    <a:pt x="41" y="56"/>
                    <a:pt x="41" y="53"/>
                  </a:cubicBezTo>
                  <a:cubicBezTo>
                    <a:pt x="42" y="51"/>
                    <a:pt x="42" y="50"/>
                    <a:pt x="42" y="48"/>
                  </a:cubicBezTo>
                  <a:cubicBezTo>
                    <a:pt x="42" y="45"/>
                    <a:pt x="47" y="45"/>
                    <a:pt x="45" y="44"/>
                  </a:cubicBezTo>
                  <a:cubicBezTo>
                    <a:pt x="44" y="44"/>
                    <a:pt x="44" y="44"/>
                    <a:pt x="45" y="40"/>
                  </a:cubicBezTo>
                  <a:cubicBezTo>
                    <a:pt x="45" y="37"/>
                    <a:pt x="49" y="40"/>
                    <a:pt x="49" y="37"/>
                  </a:cubicBezTo>
                  <a:cubicBezTo>
                    <a:pt x="49" y="34"/>
                    <a:pt x="49" y="31"/>
                    <a:pt x="50" y="28"/>
                  </a:cubicBezTo>
                  <a:cubicBezTo>
                    <a:pt x="52" y="25"/>
                    <a:pt x="55" y="26"/>
                    <a:pt x="59" y="26"/>
                  </a:cubicBezTo>
                  <a:cubicBezTo>
                    <a:pt x="62" y="26"/>
                    <a:pt x="61" y="25"/>
                    <a:pt x="64" y="28"/>
                  </a:cubicBezTo>
                  <a:cubicBezTo>
                    <a:pt x="67" y="28"/>
                    <a:pt x="64" y="23"/>
                    <a:pt x="67" y="26"/>
                  </a:cubicBezTo>
                  <a:cubicBezTo>
                    <a:pt x="68" y="28"/>
                    <a:pt x="68" y="26"/>
                    <a:pt x="70" y="26"/>
                  </a:cubicBezTo>
                  <a:cubicBezTo>
                    <a:pt x="71" y="26"/>
                    <a:pt x="74" y="26"/>
                    <a:pt x="71" y="23"/>
                  </a:cubicBezTo>
                  <a:cubicBezTo>
                    <a:pt x="68" y="22"/>
                    <a:pt x="68" y="20"/>
                    <a:pt x="70" y="20"/>
                  </a:cubicBezTo>
                  <a:cubicBezTo>
                    <a:pt x="71" y="18"/>
                    <a:pt x="70" y="20"/>
                    <a:pt x="73" y="20"/>
                  </a:cubicBezTo>
                  <a:cubicBezTo>
                    <a:pt x="76" y="18"/>
                    <a:pt x="79" y="18"/>
                    <a:pt x="77" y="15"/>
                  </a:cubicBezTo>
                  <a:cubicBezTo>
                    <a:pt x="77" y="14"/>
                    <a:pt x="76" y="17"/>
                    <a:pt x="74" y="15"/>
                  </a:cubicBezTo>
                  <a:cubicBezTo>
                    <a:pt x="74" y="14"/>
                    <a:pt x="73" y="14"/>
                    <a:pt x="73" y="14"/>
                  </a:cubicBezTo>
                  <a:cubicBezTo>
                    <a:pt x="71" y="12"/>
                    <a:pt x="70" y="11"/>
                    <a:pt x="70" y="12"/>
                  </a:cubicBezTo>
                  <a:cubicBezTo>
                    <a:pt x="68" y="12"/>
                    <a:pt x="68" y="14"/>
                    <a:pt x="67" y="12"/>
                  </a:cubicBezTo>
                  <a:cubicBezTo>
                    <a:pt x="67" y="11"/>
                    <a:pt x="68" y="12"/>
                    <a:pt x="68" y="11"/>
                  </a:cubicBezTo>
                  <a:cubicBezTo>
                    <a:pt x="67" y="8"/>
                    <a:pt x="65" y="11"/>
                    <a:pt x="65" y="9"/>
                  </a:cubicBezTo>
                  <a:cubicBezTo>
                    <a:pt x="64" y="8"/>
                    <a:pt x="67" y="6"/>
                    <a:pt x="65" y="4"/>
                  </a:cubicBezTo>
                  <a:cubicBezTo>
                    <a:pt x="64" y="3"/>
                    <a:pt x="64" y="4"/>
                    <a:pt x="64" y="4"/>
                  </a:cubicBezTo>
                  <a:cubicBezTo>
                    <a:pt x="62" y="4"/>
                    <a:pt x="62" y="0"/>
                    <a:pt x="61" y="0"/>
                  </a:cubicBezTo>
                  <a:cubicBezTo>
                    <a:pt x="59" y="0"/>
                    <a:pt x="61" y="3"/>
                    <a:pt x="59" y="4"/>
                  </a:cubicBezTo>
                  <a:cubicBezTo>
                    <a:pt x="58" y="6"/>
                    <a:pt x="59" y="0"/>
                    <a:pt x="58" y="0"/>
                  </a:cubicBezTo>
                  <a:cubicBezTo>
                    <a:pt x="56" y="0"/>
                    <a:pt x="58" y="1"/>
                    <a:pt x="55" y="6"/>
                  </a:cubicBezTo>
                  <a:cubicBezTo>
                    <a:pt x="53" y="9"/>
                    <a:pt x="53" y="8"/>
                    <a:pt x="53" y="9"/>
                  </a:cubicBezTo>
                  <a:cubicBezTo>
                    <a:pt x="52" y="12"/>
                    <a:pt x="52" y="11"/>
                    <a:pt x="52" y="12"/>
                  </a:cubicBezTo>
                  <a:cubicBezTo>
                    <a:pt x="52" y="15"/>
                    <a:pt x="50" y="15"/>
                    <a:pt x="50" y="14"/>
                  </a:cubicBezTo>
                  <a:cubicBezTo>
                    <a:pt x="49" y="14"/>
                    <a:pt x="47" y="15"/>
                    <a:pt x="47" y="15"/>
                  </a:cubicBezTo>
                  <a:cubicBezTo>
                    <a:pt x="47" y="17"/>
                    <a:pt x="50" y="17"/>
                    <a:pt x="49" y="20"/>
                  </a:cubicBezTo>
                  <a:cubicBezTo>
                    <a:pt x="45" y="22"/>
                    <a:pt x="47" y="18"/>
                    <a:pt x="45" y="20"/>
                  </a:cubicBezTo>
                  <a:cubicBezTo>
                    <a:pt x="47" y="23"/>
                    <a:pt x="45" y="22"/>
                    <a:pt x="47" y="25"/>
                  </a:cubicBezTo>
                  <a:cubicBezTo>
                    <a:pt x="47" y="28"/>
                    <a:pt x="47" y="26"/>
                    <a:pt x="45" y="26"/>
                  </a:cubicBezTo>
                  <a:cubicBezTo>
                    <a:pt x="44" y="26"/>
                    <a:pt x="44" y="25"/>
                    <a:pt x="44" y="22"/>
                  </a:cubicBezTo>
                  <a:cubicBezTo>
                    <a:pt x="44" y="20"/>
                    <a:pt x="44" y="20"/>
                    <a:pt x="44" y="2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 lIns="45720" tIns="27432" rIns="45720" bIns="27432"/>
            <a:lstStyle/>
            <a:p>
              <a:endParaRPr lang="en-GB" sz="900" dirty="0"/>
            </a:p>
          </p:txBody>
        </p:sp>
        <p:sp>
          <p:nvSpPr>
            <p:cNvPr id="17" name="Freeform 214"/>
            <p:cNvSpPr>
              <a:spLocks/>
            </p:cNvSpPr>
            <p:nvPr/>
          </p:nvSpPr>
          <p:spPr bwMode="auto">
            <a:xfrm>
              <a:off x="6618491" y="3973429"/>
              <a:ext cx="26981" cy="29571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8" y="2"/>
                </a:cxn>
                <a:cxn ang="0">
                  <a:pos x="0" y="5"/>
                </a:cxn>
                <a:cxn ang="0">
                  <a:pos x="4" y="8"/>
                </a:cxn>
                <a:cxn ang="0">
                  <a:pos x="5" y="12"/>
                </a:cxn>
                <a:cxn ang="0">
                  <a:pos x="7" y="7"/>
                </a:cxn>
                <a:cxn ang="0">
                  <a:pos x="7" y="4"/>
                </a:cxn>
                <a:cxn ang="0">
                  <a:pos x="8" y="2"/>
                </a:cxn>
              </a:cxnLst>
              <a:rect l="0" t="0" r="r" b="b"/>
              <a:pathLst>
                <a:path w="10" h="12">
                  <a:moveTo>
                    <a:pt x="8" y="2"/>
                  </a:moveTo>
                  <a:cubicBezTo>
                    <a:pt x="10" y="0"/>
                    <a:pt x="8" y="0"/>
                    <a:pt x="8" y="2"/>
                  </a:cubicBezTo>
                  <a:cubicBezTo>
                    <a:pt x="7" y="2"/>
                    <a:pt x="4" y="5"/>
                    <a:pt x="0" y="5"/>
                  </a:cubicBezTo>
                  <a:cubicBezTo>
                    <a:pt x="4" y="7"/>
                    <a:pt x="2" y="10"/>
                    <a:pt x="4" y="8"/>
                  </a:cubicBezTo>
                  <a:cubicBezTo>
                    <a:pt x="5" y="8"/>
                    <a:pt x="4" y="12"/>
                    <a:pt x="5" y="12"/>
                  </a:cubicBezTo>
                  <a:cubicBezTo>
                    <a:pt x="7" y="12"/>
                    <a:pt x="8" y="7"/>
                    <a:pt x="7" y="7"/>
                  </a:cubicBezTo>
                  <a:cubicBezTo>
                    <a:pt x="7" y="7"/>
                    <a:pt x="7" y="5"/>
                    <a:pt x="7" y="4"/>
                  </a:cubicBezTo>
                  <a:cubicBezTo>
                    <a:pt x="7" y="4"/>
                    <a:pt x="8" y="4"/>
                    <a:pt x="8" y="2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 lIns="45720" tIns="27432" rIns="45720" bIns="27432"/>
            <a:lstStyle/>
            <a:p>
              <a:endParaRPr lang="en-GB" sz="900" dirty="0"/>
            </a:p>
          </p:txBody>
        </p:sp>
        <p:sp>
          <p:nvSpPr>
            <p:cNvPr id="18" name="Freeform 215"/>
            <p:cNvSpPr>
              <a:spLocks/>
            </p:cNvSpPr>
            <p:nvPr/>
          </p:nvSpPr>
          <p:spPr bwMode="auto">
            <a:xfrm>
              <a:off x="6641212" y="3978358"/>
              <a:ext cx="7100" cy="19714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" y="0"/>
                </a:cxn>
                <a:cxn ang="0">
                  <a:pos x="3" y="5"/>
                </a:cxn>
                <a:cxn ang="0">
                  <a:pos x="2" y="6"/>
                </a:cxn>
                <a:cxn ang="0">
                  <a:pos x="0" y="1"/>
                </a:cxn>
              </a:cxnLst>
              <a:rect l="0" t="0" r="r" b="b"/>
              <a:pathLst>
                <a:path w="3" h="8">
                  <a:moveTo>
                    <a:pt x="0" y="1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3" y="3"/>
                    <a:pt x="2" y="1"/>
                    <a:pt x="3" y="5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0" y="6"/>
                    <a:pt x="0" y="5"/>
                    <a:pt x="0" y="1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 lIns="45720" tIns="27432" rIns="45720" bIns="27432"/>
            <a:lstStyle/>
            <a:p>
              <a:endParaRPr lang="en-GB" sz="900" dirty="0"/>
            </a:p>
          </p:txBody>
        </p:sp>
        <p:sp>
          <p:nvSpPr>
            <p:cNvPr id="19" name="Freeform 216"/>
            <p:cNvSpPr>
              <a:spLocks noEditPoints="1"/>
            </p:cNvSpPr>
            <p:nvPr/>
          </p:nvSpPr>
          <p:spPr bwMode="auto">
            <a:xfrm>
              <a:off x="7190782" y="4124979"/>
              <a:ext cx="347919" cy="240263"/>
            </a:xfrm>
            <a:custGeom>
              <a:avLst/>
              <a:gdLst/>
              <a:ahLst/>
              <a:cxnLst>
                <a:cxn ang="0">
                  <a:pos x="22" y="20"/>
                </a:cxn>
                <a:cxn ang="0">
                  <a:pos x="45" y="37"/>
                </a:cxn>
                <a:cxn ang="0">
                  <a:pos x="56" y="45"/>
                </a:cxn>
                <a:cxn ang="0">
                  <a:pos x="53" y="54"/>
                </a:cxn>
                <a:cxn ang="0">
                  <a:pos x="70" y="76"/>
                </a:cxn>
                <a:cxn ang="0">
                  <a:pos x="80" y="87"/>
                </a:cxn>
                <a:cxn ang="0">
                  <a:pos x="68" y="87"/>
                </a:cxn>
                <a:cxn ang="0">
                  <a:pos x="41" y="65"/>
                </a:cxn>
                <a:cxn ang="0">
                  <a:pos x="29" y="60"/>
                </a:cxn>
                <a:cxn ang="0">
                  <a:pos x="24" y="70"/>
                </a:cxn>
                <a:cxn ang="0">
                  <a:pos x="17" y="77"/>
                </a:cxn>
                <a:cxn ang="0">
                  <a:pos x="0" y="68"/>
                </a:cxn>
                <a:cxn ang="0">
                  <a:pos x="68" y="46"/>
                </a:cxn>
                <a:cxn ang="0">
                  <a:pos x="90" y="43"/>
                </a:cxn>
                <a:cxn ang="0">
                  <a:pos x="94" y="36"/>
                </a:cxn>
                <a:cxn ang="0">
                  <a:pos x="91" y="28"/>
                </a:cxn>
                <a:cxn ang="0">
                  <a:pos x="82" y="40"/>
                </a:cxn>
                <a:cxn ang="0">
                  <a:pos x="79" y="37"/>
                </a:cxn>
                <a:cxn ang="0">
                  <a:pos x="65" y="42"/>
                </a:cxn>
                <a:cxn ang="0">
                  <a:pos x="55" y="9"/>
                </a:cxn>
                <a:cxn ang="0">
                  <a:pos x="50" y="8"/>
                </a:cxn>
                <a:cxn ang="0">
                  <a:pos x="79" y="11"/>
                </a:cxn>
                <a:cxn ang="0">
                  <a:pos x="79" y="11"/>
                </a:cxn>
                <a:cxn ang="0">
                  <a:pos x="97" y="26"/>
                </a:cxn>
                <a:cxn ang="0">
                  <a:pos x="100" y="25"/>
                </a:cxn>
                <a:cxn ang="0">
                  <a:pos x="85" y="14"/>
                </a:cxn>
                <a:cxn ang="0">
                  <a:pos x="74" y="1"/>
                </a:cxn>
                <a:cxn ang="0">
                  <a:pos x="74" y="1"/>
                </a:cxn>
                <a:cxn ang="0">
                  <a:pos x="117" y="42"/>
                </a:cxn>
                <a:cxn ang="0">
                  <a:pos x="115" y="43"/>
                </a:cxn>
                <a:cxn ang="0">
                  <a:pos x="125" y="54"/>
                </a:cxn>
                <a:cxn ang="0">
                  <a:pos x="61" y="43"/>
                </a:cxn>
                <a:cxn ang="0">
                  <a:pos x="61" y="43"/>
                </a:cxn>
                <a:cxn ang="0">
                  <a:pos x="56" y="40"/>
                </a:cxn>
                <a:cxn ang="0">
                  <a:pos x="47" y="31"/>
                </a:cxn>
                <a:cxn ang="0">
                  <a:pos x="47" y="31"/>
                </a:cxn>
                <a:cxn ang="0">
                  <a:pos x="99" y="76"/>
                </a:cxn>
                <a:cxn ang="0">
                  <a:pos x="102" y="76"/>
                </a:cxn>
                <a:cxn ang="0">
                  <a:pos x="108" y="101"/>
                </a:cxn>
                <a:cxn ang="0">
                  <a:pos x="79" y="79"/>
                </a:cxn>
                <a:cxn ang="0">
                  <a:pos x="79" y="79"/>
                </a:cxn>
                <a:cxn ang="0">
                  <a:pos x="85" y="81"/>
                </a:cxn>
                <a:cxn ang="0">
                  <a:pos x="82" y="82"/>
                </a:cxn>
                <a:cxn ang="0">
                  <a:pos x="88" y="87"/>
                </a:cxn>
                <a:cxn ang="0">
                  <a:pos x="85" y="84"/>
                </a:cxn>
              </a:cxnLst>
              <a:rect l="0" t="0" r="r" b="b"/>
              <a:pathLst>
                <a:path w="126" h="101">
                  <a:moveTo>
                    <a:pt x="0" y="11"/>
                  </a:moveTo>
                  <a:cubicBezTo>
                    <a:pt x="6" y="9"/>
                    <a:pt x="17" y="18"/>
                    <a:pt x="22" y="20"/>
                  </a:cubicBezTo>
                  <a:cubicBezTo>
                    <a:pt x="29" y="21"/>
                    <a:pt x="29" y="25"/>
                    <a:pt x="32" y="25"/>
                  </a:cubicBezTo>
                  <a:cubicBezTo>
                    <a:pt x="35" y="25"/>
                    <a:pt x="45" y="34"/>
                    <a:pt x="45" y="37"/>
                  </a:cubicBezTo>
                  <a:cubicBezTo>
                    <a:pt x="44" y="40"/>
                    <a:pt x="42" y="40"/>
                    <a:pt x="48" y="42"/>
                  </a:cubicBezTo>
                  <a:cubicBezTo>
                    <a:pt x="53" y="43"/>
                    <a:pt x="52" y="46"/>
                    <a:pt x="56" y="45"/>
                  </a:cubicBezTo>
                  <a:cubicBezTo>
                    <a:pt x="59" y="45"/>
                    <a:pt x="62" y="51"/>
                    <a:pt x="61" y="53"/>
                  </a:cubicBezTo>
                  <a:cubicBezTo>
                    <a:pt x="59" y="54"/>
                    <a:pt x="56" y="53"/>
                    <a:pt x="53" y="54"/>
                  </a:cubicBezTo>
                  <a:cubicBezTo>
                    <a:pt x="52" y="54"/>
                    <a:pt x="59" y="64"/>
                    <a:pt x="62" y="65"/>
                  </a:cubicBezTo>
                  <a:cubicBezTo>
                    <a:pt x="65" y="67"/>
                    <a:pt x="64" y="77"/>
                    <a:pt x="70" y="76"/>
                  </a:cubicBezTo>
                  <a:cubicBezTo>
                    <a:pt x="77" y="73"/>
                    <a:pt x="67" y="81"/>
                    <a:pt x="74" y="81"/>
                  </a:cubicBezTo>
                  <a:cubicBezTo>
                    <a:pt x="82" y="81"/>
                    <a:pt x="70" y="84"/>
                    <a:pt x="80" y="87"/>
                  </a:cubicBezTo>
                  <a:cubicBezTo>
                    <a:pt x="87" y="88"/>
                    <a:pt x="84" y="91"/>
                    <a:pt x="80" y="91"/>
                  </a:cubicBezTo>
                  <a:cubicBezTo>
                    <a:pt x="76" y="91"/>
                    <a:pt x="79" y="90"/>
                    <a:pt x="68" y="87"/>
                  </a:cubicBezTo>
                  <a:cubicBezTo>
                    <a:pt x="58" y="85"/>
                    <a:pt x="59" y="85"/>
                    <a:pt x="53" y="77"/>
                  </a:cubicBezTo>
                  <a:cubicBezTo>
                    <a:pt x="47" y="70"/>
                    <a:pt x="48" y="65"/>
                    <a:pt x="41" y="65"/>
                  </a:cubicBezTo>
                  <a:cubicBezTo>
                    <a:pt x="35" y="64"/>
                    <a:pt x="39" y="60"/>
                    <a:pt x="33" y="64"/>
                  </a:cubicBezTo>
                  <a:cubicBezTo>
                    <a:pt x="30" y="64"/>
                    <a:pt x="30" y="64"/>
                    <a:pt x="29" y="60"/>
                  </a:cubicBezTo>
                  <a:cubicBezTo>
                    <a:pt x="30" y="68"/>
                    <a:pt x="27" y="64"/>
                    <a:pt x="27" y="67"/>
                  </a:cubicBezTo>
                  <a:cubicBezTo>
                    <a:pt x="27" y="70"/>
                    <a:pt x="20" y="68"/>
                    <a:pt x="24" y="70"/>
                  </a:cubicBezTo>
                  <a:cubicBezTo>
                    <a:pt x="26" y="71"/>
                    <a:pt x="27" y="76"/>
                    <a:pt x="24" y="76"/>
                  </a:cubicBezTo>
                  <a:cubicBezTo>
                    <a:pt x="22" y="76"/>
                    <a:pt x="21" y="81"/>
                    <a:pt x="17" y="77"/>
                  </a:cubicBezTo>
                  <a:cubicBezTo>
                    <a:pt x="13" y="76"/>
                    <a:pt x="7" y="79"/>
                    <a:pt x="6" y="77"/>
                  </a:cubicBezTo>
                  <a:cubicBezTo>
                    <a:pt x="4" y="74"/>
                    <a:pt x="4" y="71"/>
                    <a:pt x="0" y="68"/>
                  </a:cubicBezTo>
                  <a:cubicBezTo>
                    <a:pt x="0" y="11"/>
                    <a:pt x="0" y="11"/>
                    <a:pt x="0" y="11"/>
                  </a:cubicBezTo>
                  <a:close/>
                  <a:moveTo>
                    <a:pt x="68" y="46"/>
                  </a:moveTo>
                  <a:cubicBezTo>
                    <a:pt x="73" y="49"/>
                    <a:pt x="71" y="45"/>
                    <a:pt x="74" y="48"/>
                  </a:cubicBezTo>
                  <a:cubicBezTo>
                    <a:pt x="77" y="51"/>
                    <a:pt x="88" y="46"/>
                    <a:pt x="90" y="43"/>
                  </a:cubicBezTo>
                  <a:cubicBezTo>
                    <a:pt x="91" y="40"/>
                    <a:pt x="91" y="43"/>
                    <a:pt x="94" y="42"/>
                  </a:cubicBezTo>
                  <a:cubicBezTo>
                    <a:pt x="97" y="39"/>
                    <a:pt x="93" y="36"/>
                    <a:pt x="94" y="36"/>
                  </a:cubicBezTo>
                  <a:cubicBezTo>
                    <a:pt x="97" y="36"/>
                    <a:pt x="99" y="31"/>
                    <a:pt x="97" y="29"/>
                  </a:cubicBezTo>
                  <a:cubicBezTo>
                    <a:pt x="96" y="28"/>
                    <a:pt x="94" y="28"/>
                    <a:pt x="91" y="28"/>
                  </a:cubicBezTo>
                  <a:cubicBezTo>
                    <a:pt x="88" y="28"/>
                    <a:pt x="94" y="37"/>
                    <a:pt x="90" y="36"/>
                  </a:cubicBezTo>
                  <a:cubicBezTo>
                    <a:pt x="87" y="34"/>
                    <a:pt x="87" y="43"/>
                    <a:pt x="82" y="40"/>
                  </a:cubicBezTo>
                  <a:cubicBezTo>
                    <a:pt x="80" y="39"/>
                    <a:pt x="80" y="43"/>
                    <a:pt x="79" y="40"/>
                  </a:cubicBezTo>
                  <a:cubicBezTo>
                    <a:pt x="77" y="37"/>
                    <a:pt x="80" y="37"/>
                    <a:pt x="79" y="37"/>
                  </a:cubicBezTo>
                  <a:cubicBezTo>
                    <a:pt x="79" y="36"/>
                    <a:pt x="77" y="36"/>
                    <a:pt x="77" y="40"/>
                  </a:cubicBezTo>
                  <a:cubicBezTo>
                    <a:pt x="77" y="43"/>
                    <a:pt x="65" y="39"/>
                    <a:pt x="65" y="42"/>
                  </a:cubicBezTo>
                  <a:cubicBezTo>
                    <a:pt x="65" y="45"/>
                    <a:pt x="67" y="43"/>
                    <a:pt x="68" y="46"/>
                  </a:cubicBezTo>
                  <a:close/>
                  <a:moveTo>
                    <a:pt x="55" y="9"/>
                  </a:moveTo>
                  <a:cubicBezTo>
                    <a:pt x="58" y="9"/>
                    <a:pt x="58" y="8"/>
                    <a:pt x="56" y="6"/>
                  </a:cubicBezTo>
                  <a:cubicBezTo>
                    <a:pt x="55" y="6"/>
                    <a:pt x="50" y="6"/>
                    <a:pt x="50" y="8"/>
                  </a:cubicBezTo>
                  <a:cubicBezTo>
                    <a:pt x="50" y="11"/>
                    <a:pt x="52" y="9"/>
                    <a:pt x="55" y="9"/>
                  </a:cubicBezTo>
                  <a:close/>
                  <a:moveTo>
                    <a:pt x="79" y="11"/>
                  </a:moveTo>
                  <a:cubicBezTo>
                    <a:pt x="79" y="9"/>
                    <a:pt x="84" y="12"/>
                    <a:pt x="82" y="12"/>
                  </a:cubicBezTo>
                  <a:cubicBezTo>
                    <a:pt x="80" y="14"/>
                    <a:pt x="77" y="12"/>
                    <a:pt x="79" y="11"/>
                  </a:cubicBezTo>
                  <a:close/>
                  <a:moveTo>
                    <a:pt x="91" y="18"/>
                  </a:moveTo>
                  <a:cubicBezTo>
                    <a:pt x="91" y="20"/>
                    <a:pt x="96" y="21"/>
                    <a:pt x="97" y="26"/>
                  </a:cubicBezTo>
                  <a:cubicBezTo>
                    <a:pt x="100" y="29"/>
                    <a:pt x="99" y="29"/>
                    <a:pt x="100" y="34"/>
                  </a:cubicBezTo>
                  <a:cubicBezTo>
                    <a:pt x="102" y="37"/>
                    <a:pt x="105" y="28"/>
                    <a:pt x="100" y="25"/>
                  </a:cubicBezTo>
                  <a:cubicBezTo>
                    <a:pt x="96" y="23"/>
                    <a:pt x="96" y="20"/>
                    <a:pt x="93" y="18"/>
                  </a:cubicBezTo>
                  <a:cubicBezTo>
                    <a:pt x="87" y="15"/>
                    <a:pt x="85" y="11"/>
                    <a:pt x="85" y="14"/>
                  </a:cubicBezTo>
                  <a:cubicBezTo>
                    <a:pt x="80" y="15"/>
                    <a:pt x="87" y="14"/>
                    <a:pt x="91" y="18"/>
                  </a:cubicBezTo>
                  <a:close/>
                  <a:moveTo>
                    <a:pt x="74" y="1"/>
                  </a:moveTo>
                  <a:cubicBezTo>
                    <a:pt x="76" y="0"/>
                    <a:pt x="77" y="3"/>
                    <a:pt x="76" y="3"/>
                  </a:cubicBezTo>
                  <a:cubicBezTo>
                    <a:pt x="74" y="3"/>
                    <a:pt x="74" y="3"/>
                    <a:pt x="74" y="1"/>
                  </a:cubicBezTo>
                  <a:close/>
                  <a:moveTo>
                    <a:pt x="123" y="48"/>
                  </a:moveTo>
                  <a:cubicBezTo>
                    <a:pt x="120" y="46"/>
                    <a:pt x="120" y="42"/>
                    <a:pt x="117" y="42"/>
                  </a:cubicBezTo>
                  <a:cubicBezTo>
                    <a:pt x="115" y="40"/>
                    <a:pt x="115" y="34"/>
                    <a:pt x="114" y="37"/>
                  </a:cubicBezTo>
                  <a:cubicBezTo>
                    <a:pt x="112" y="39"/>
                    <a:pt x="115" y="39"/>
                    <a:pt x="115" y="43"/>
                  </a:cubicBezTo>
                  <a:cubicBezTo>
                    <a:pt x="114" y="46"/>
                    <a:pt x="119" y="48"/>
                    <a:pt x="120" y="51"/>
                  </a:cubicBezTo>
                  <a:cubicBezTo>
                    <a:pt x="120" y="54"/>
                    <a:pt x="122" y="54"/>
                    <a:pt x="125" y="54"/>
                  </a:cubicBezTo>
                  <a:cubicBezTo>
                    <a:pt x="126" y="53"/>
                    <a:pt x="125" y="48"/>
                    <a:pt x="123" y="48"/>
                  </a:cubicBezTo>
                  <a:close/>
                  <a:moveTo>
                    <a:pt x="61" y="43"/>
                  </a:moveTo>
                  <a:cubicBezTo>
                    <a:pt x="59" y="42"/>
                    <a:pt x="61" y="39"/>
                    <a:pt x="62" y="42"/>
                  </a:cubicBezTo>
                  <a:cubicBezTo>
                    <a:pt x="64" y="43"/>
                    <a:pt x="62" y="45"/>
                    <a:pt x="61" y="43"/>
                  </a:cubicBezTo>
                  <a:close/>
                  <a:moveTo>
                    <a:pt x="55" y="39"/>
                  </a:moveTo>
                  <a:cubicBezTo>
                    <a:pt x="55" y="37"/>
                    <a:pt x="58" y="40"/>
                    <a:pt x="56" y="40"/>
                  </a:cubicBezTo>
                  <a:cubicBezTo>
                    <a:pt x="56" y="42"/>
                    <a:pt x="53" y="40"/>
                    <a:pt x="55" y="39"/>
                  </a:cubicBezTo>
                  <a:close/>
                  <a:moveTo>
                    <a:pt x="47" y="31"/>
                  </a:moveTo>
                  <a:cubicBezTo>
                    <a:pt x="48" y="32"/>
                    <a:pt x="47" y="36"/>
                    <a:pt x="45" y="34"/>
                  </a:cubicBezTo>
                  <a:cubicBezTo>
                    <a:pt x="44" y="32"/>
                    <a:pt x="45" y="31"/>
                    <a:pt x="47" y="31"/>
                  </a:cubicBezTo>
                  <a:close/>
                  <a:moveTo>
                    <a:pt x="102" y="76"/>
                  </a:moveTo>
                  <a:cubicBezTo>
                    <a:pt x="100" y="74"/>
                    <a:pt x="97" y="74"/>
                    <a:pt x="99" y="76"/>
                  </a:cubicBezTo>
                  <a:cubicBezTo>
                    <a:pt x="100" y="76"/>
                    <a:pt x="99" y="77"/>
                    <a:pt x="100" y="77"/>
                  </a:cubicBezTo>
                  <a:cubicBezTo>
                    <a:pt x="102" y="77"/>
                    <a:pt x="103" y="77"/>
                    <a:pt x="102" y="76"/>
                  </a:cubicBezTo>
                  <a:close/>
                  <a:moveTo>
                    <a:pt x="103" y="99"/>
                  </a:moveTo>
                  <a:cubicBezTo>
                    <a:pt x="102" y="96"/>
                    <a:pt x="106" y="99"/>
                    <a:pt x="108" y="101"/>
                  </a:cubicBezTo>
                  <a:cubicBezTo>
                    <a:pt x="103" y="99"/>
                    <a:pt x="103" y="99"/>
                    <a:pt x="103" y="99"/>
                  </a:cubicBezTo>
                  <a:close/>
                  <a:moveTo>
                    <a:pt x="79" y="79"/>
                  </a:moveTo>
                  <a:cubicBezTo>
                    <a:pt x="77" y="77"/>
                    <a:pt x="79" y="76"/>
                    <a:pt x="80" y="77"/>
                  </a:cubicBezTo>
                  <a:cubicBezTo>
                    <a:pt x="82" y="79"/>
                    <a:pt x="80" y="82"/>
                    <a:pt x="79" y="79"/>
                  </a:cubicBezTo>
                  <a:close/>
                  <a:moveTo>
                    <a:pt x="82" y="82"/>
                  </a:moveTo>
                  <a:cubicBezTo>
                    <a:pt x="84" y="82"/>
                    <a:pt x="85" y="82"/>
                    <a:pt x="85" y="81"/>
                  </a:cubicBezTo>
                  <a:cubicBezTo>
                    <a:pt x="85" y="79"/>
                    <a:pt x="82" y="77"/>
                    <a:pt x="82" y="79"/>
                  </a:cubicBezTo>
                  <a:cubicBezTo>
                    <a:pt x="82" y="81"/>
                    <a:pt x="80" y="82"/>
                    <a:pt x="82" y="82"/>
                  </a:cubicBezTo>
                  <a:close/>
                  <a:moveTo>
                    <a:pt x="85" y="84"/>
                  </a:moveTo>
                  <a:cubicBezTo>
                    <a:pt x="85" y="85"/>
                    <a:pt x="87" y="88"/>
                    <a:pt x="88" y="87"/>
                  </a:cubicBezTo>
                  <a:cubicBezTo>
                    <a:pt x="88" y="84"/>
                    <a:pt x="88" y="84"/>
                    <a:pt x="88" y="84"/>
                  </a:cubicBezTo>
                  <a:cubicBezTo>
                    <a:pt x="87" y="85"/>
                    <a:pt x="85" y="82"/>
                    <a:pt x="85" y="8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 lIns="45720" tIns="27432" rIns="45720" bIns="27432"/>
            <a:lstStyle/>
            <a:p>
              <a:endParaRPr lang="en-GB" sz="900" dirty="0"/>
            </a:p>
          </p:txBody>
        </p:sp>
        <p:sp>
          <p:nvSpPr>
            <p:cNvPr id="20" name="Freeform 217"/>
            <p:cNvSpPr>
              <a:spLocks noEditPoints="1"/>
            </p:cNvSpPr>
            <p:nvPr/>
          </p:nvSpPr>
          <p:spPr bwMode="auto">
            <a:xfrm>
              <a:off x="7530180" y="4245727"/>
              <a:ext cx="146268" cy="12690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2" y="5"/>
                </a:cxn>
                <a:cxn ang="0">
                  <a:pos x="14" y="8"/>
                </a:cxn>
                <a:cxn ang="0">
                  <a:pos x="9" y="5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23" y="13"/>
                </a:cxn>
                <a:cxn ang="0">
                  <a:pos x="32" y="19"/>
                </a:cxn>
                <a:cxn ang="0">
                  <a:pos x="29" y="14"/>
                </a:cxn>
                <a:cxn ang="0">
                  <a:pos x="24" y="11"/>
                </a:cxn>
                <a:cxn ang="0">
                  <a:pos x="23" y="13"/>
                </a:cxn>
                <a:cxn ang="0">
                  <a:pos x="42" y="28"/>
                </a:cxn>
                <a:cxn ang="0">
                  <a:pos x="44" y="28"/>
                </a:cxn>
                <a:cxn ang="0">
                  <a:pos x="42" y="23"/>
                </a:cxn>
                <a:cxn ang="0">
                  <a:pos x="39" y="17"/>
                </a:cxn>
                <a:cxn ang="0">
                  <a:pos x="39" y="25"/>
                </a:cxn>
                <a:cxn ang="0">
                  <a:pos x="42" y="28"/>
                </a:cxn>
                <a:cxn ang="0">
                  <a:pos x="35" y="33"/>
                </a:cxn>
                <a:cxn ang="0">
                  <a:pos x="39" y="33"/>
                </a:cxn>
                <a:cxn ang="0">
                  <a:pos x="38" y="28"/>
                </a:cxn>
                <a:cxn ang="0">
                  <a:pos x="33" y="28"/>
                </a:cxn>
                <a:cxn ang="0">
                  <a:pos x="30" y="30"/>
                </a:cxn>
                <a:cxn ang="0">
                  <a:pos x="35" y="33"/>
                </a:cxn>
                <a:cxn ang="0">
                  <a:pos x="46" y="39"/>
                </a:cxn>
                <a:cxn ang="0">
                  <a:pos x="52" y="42"/>
                </a:cxn>
                <a:cxn ang="0">
                  <a:pos x="50" y="39"/>
                </a:cxn>
                <a:cxn ang="0">
                  <a:pos x="44" y="36"/>
                </a:cxn>
                <a:cxn ang="0">
                  <a:pos x="46" y="39"/>
                </a:cxn>
                <a:cxn ang="0">
                  <a:pos x="33" y="48"/>
                </a:cxn>
                <a:cxn ang="0">
                  <a:pos x="39" y="51"/>
                </a:cxn>
                <a:cxn ang="0">
                  <a:pos x="33" y="48"/>
                </a:cxn>
                <a:cxn ang="0">
                  <a:pos x="17" y="17"/>
                </a:cxn>
                <a:cxn ang="0">
                  <a:pos x="15" y="14"/>
                </a:cxn>
                <a:cxn ang="0">
                  <a:pos x="14" y="17"/>
                </a:cxn>
                <a:cxn ang="0">
                  <a:pos x="17" y="20"/>
                </a:cxn>
                <a:cxn ang="0">
                  <a:pos x="17" y="17"/>
                </a:cxn>
                <a:cxn ang="0">
                  <a:pos x="11" y="13"/>
                </a:cxn>
                <a:cxn ang="0">
                  <a:pos x="12" y="16"/>
                </a:cxn>
                <a:cxn ang="0">
                  <a:pos x="11" y="13"/>
                </a:cxn>
                <a:cxn ang="0">
                  <a:pos x="6" y="11"/>
                </a:cxn>
                <a:cxn ang="0">
                  <a:pos x="9" y="13"/>
                </a:cxn>
                <a:cxn ang="0">
                  <a:pos x="6" y="11"/>
                </a:cxn>
                <a:cxn ang="0">
                  <a:pos x="20" y="22"/>
                </a:cxn>
                <a:cxn ang="0">
                  <a:pos x="18" y="20"/>
                </a:cxn>
                <a:cxn ang="0">
                  <a:pos x="20" y="22"/>
                </a:cxn>
                <a:cxn ang="0">
                  <a:pos x="0" y="5"/>
                </a:cxn>
                <a:cxn ang="0">
                  <a:pos x="2" y="5"/>
                </a:cxn>
                <a:cxn ang="0">
                  <a:pos x="0" y="5"/>
                </a:cxn>
              </a:cxnLst>
              <a:rect l="0" t="0" r="r" b="b"/>
              <a:pathLst>
                <a:path w="53" h="53">
                  <a:moveTo>
                    <a:pt x="6" y="0"/>
                  </a:moveTo>
                  <a:cubicBezTo>
                    <a:pt x="11" y="3"/>
                    <a:pt x="11" y="3"/>
                    <a:pt x="12" y="5"/>
                  </a:cubicBezTo>
                  <a:cubicBezTo>
                    <a:pt x="12" y="8"/>
                    <a:pt x="17" y="8"/>
                    <a:pt x="14" y="8"/>
                  </a:cubicBezTo>
                  <a:cubicBezTo>
                    <a:pt x="12" y="10"/>
                    <a:pt x="9" y="7"/>
                    <a:pt x="9" y="5"/>
                  </a:cubicBezTo>
                  <a:cubicBezTo>
                    <a:pt x="8" y="3"/>
                    <a:pt x="6" y="3"/>
                    <a:pt x="6" y="2"/>
                  </a:cubicBezTo>
                  <a:cubicBezTo>
                    <a:pt x="6" y="0"/>
                    <a:pt x="6" y="0"/>
                    <a:pt x="6" y="0"/>
                  </a:cubicBezTo>
                  <a:close/>
                  <a:moveTo>
                    <a:pt x="23" y="13"/>
                  </a:moveTo>
                  <a:cubicBezTo>
                    <a:pt x="23" y="14"/>
                    <a:pt x="30" y="17"/>
                    <a:pt x="32" y="19"/>
                  </a:cubicBezTo>
                  <a:cubicBezTo>
                    <a:pt x="35" y="22"/>
                    <a:pt x="32" y="16"/>
                    <a:pt x="29" y="14"/>
                  </a:cubicBezTo>
                  <a:cubicBezTo>
                    <a:pt x="26" y="13"/>
                    <a:pt x="27" y="11"/>
                    <a:pt x="24" y="11"/>
                  </a:cubicBezTo>
                  <a:cubicBezTo>
                    <a:pt x="23" y="10"/>
                    <a:pt x="23" y="10"/>
                    <a:pt x="23" y="13"/>
                  </a:cubicBezTo>
                  <a:close/>
                  <a:moveTo>
                    <a:pt x="42" y="28"/>
                  </a:moveTo>
                  <a:cubicBezTo>
                    <a:pt x="44" y="31"/>
                    <a:pt x="47" y="31"/>
                    <a:pt x="44" y="28"/>
                  </a:cubicBezTo>
                  <a:cubicBezTo>
                    <a:pt x="44" y="27"/>
                    <a:pt x="46" y="27"/>
                    <a:pt x="42" y="23"/>
                  </a:cubicBezTo>
                  <a:cubicBezTo>
                    <a:pt x="41" y="22"/>
                    <a:pt x="42" y="19"/>
                    <a:pt x="39" y="17"/>
                  </a:cubicBezTo>
                  <a:cubicBezTo>
                    <a:pt x="36" y="17"/>
                    <a:pt x="39" y="19"/>
                    <a:pt x="39" y="25"/>
                  </a:cubicBezTo>
                  <a:cubicBezTo>
                    <a:pt x="41" y="27"/>
                    <a:pt x="41" y="27"/>
                    <a:pt x="42" y="28"/>
                  </a:cubicBezTo>
                  <a:close/>
                  <a:moveTo>
                    <a:pt x="35" y="33"/>
                  </a:moveTo>
                  <a:cubicBezTo>
                    <a:pt x="38" y="31"/>
                    <a:pt x="36" y="33"/>
                    <a:pt x="39" y="33"/>
                  </a:cubicBezTo>
                  <a:cubicBezTo>
                    <a:pt x="42" y="34"/>
                    <a:pt x="39" y="31"/>
                    <a:pt x="38" y="28"/>
                  </a:cubicBezTo>
                  <a:cubicBezTo>
                    <a:pt x="36" y="27"/>
                    <a:pt x="35" y="30"/>
                    <a:pt x="33" y="28"/>
                  </a:cubicBezTo>
                  <a:cubicBezTo>
                    <a:pt x="32" y="27"/>
                    <a:pt x="30" y="27"/>
                    <a:pt x="30" y="30"/>
                  </a:cubicBezTo>
                  <a:cubicBezTo>
                    <a:pt x="30" y="31"/>
                    <a:pt x="33" y="33"/>
                    <a:pt x="35" y="33"/>
                  </a:cubicBezTo>
                  <a:close/>
                  <a:moveTo>
                    <a:pt x="46" y="39"/>
                  </a:moveTo>
                  <a:cubicBezTo>
                    <a:pt x="46" y="40"/>
                    <a:pt x="50" y="42"/>
                    <a:pt x="52" y="42"/>
                  </a:cubicBezTo>
                  <a:cubicBezTo>
                    <a:pt x="53" y="42"/>
                    <a:pt x="52" y="39"/>
                    <a:pt x="50" y="39"/>
                  </a:cubicBezTo>
                  <a:cubicBezTo>
                    <a:pt x="49" y="39"/>
                    <a:pt x="46" y="36"/>
                    <a:pt x="44" y="36"/>
                  </a:cubicBezTo>
                  <a:cubicBezTo>
                    <a:pt x="42" y="37"/>
                    <a:pt x="46" y="37"/>
                    <a:pt x="46" y="39"/>
                  </a:cubicBezTo>
                  <a:close/>
                  <a:moveTo>
                    <a:pt x="33" y="48"/>
                  </a:moveTo>
                  <a:cubicBezTo>
                    <a:pt x="35" y="47"/>
                    <a:pt x="39" y="51"/>
                    <a:pt x="39" y="51"/>
                  </a:cubicBezTo>
                  <a:cubicBezTo>
                    <a:pt x="38" y="53"/>
                    <a:pt x="33" y="50"/>
                    <a:pt x="33" y="48"/>
                  </a:cubicBezTo>
                  <a:close/>
                  <a:moveTo>
                    <a:pt x="17" y="17"/>
                  </a:moveTo>
                  <a:cubicBezTo>
                    <a:pt x="15" y="16"/>
                    <a:pt x="17" y="14"/>
                    <a:pt x="15" y="14"/>
                  </a:cubicBezTo>
                  <a:cubicBezTo>
                    <a:pt x="14" y="13"/>
                    <a:pt x="12" y="19"/>
                    <a:pt x="14" y="17"/>
                  </a:cubicBezTo>
                  <a:cubicBezTo>
                    <a:pt x="15" y="17"/>
                    <a:pt x="15" y="17"/>
                    <a:pt x="17" y="20"/>
                  </a:cubicBezTo>
                  <a:cubicBezTo>
                    <a:pt x="17" y="20"/>
                    <a:pt x="18" y="19"/>
                    <a:pt x="17" y="17"/>
                  </a:cubicBezTo>
                  <a:close/>
                  <a:moveTo>
                    <a:pt x="11" y="13"/>
                  </a:moveTo>
                  <a:cubicBezTo>
                    <a:pt x="11" y="11"/>
                    <a:pt x="12" y="14"/>
                    <a:pt x="12" y="16"/>
                  </a:cubicBezTo>
                  <a:cubicBezTo>
                    <a:pt x="11" y="17"/>
                    <a:pt x="9" y="14"/>
                    <a:pt x="11" y="13"/>
                  </a:cubicBezTo>
                  <a:close/>
                  <a:moveTo>
                    <a:pt x="6" y="11"/>
                  </a:moveTo>
                  <a:cubicBezTo>
                    <a:pt x="6" y="10"/>
                    <a:pt x="11" y="11"/>
                    <a:pt x="9" y="13"/>
                  </a:cubicBezTo>
                  <a:cubicBezTo>
                    <a:pt x="8" y="14"/>
                    <a:pt x="6" y="11"/>
                    <a:pt x="6" y="11"/>
                  </a:cubicBezTo>
                  <a:close/>
                  <a:moveTo>
                    <a:pt x="20" y="22"/>
                  </a:moveTo>
                  <a:cubicBezTo>
                    <a:pt x="18" y="22"/>
                    <a:pt x="17" y="22"/>
                    <a:pt x="18" y="20"/>
                  </a:cubicBezTo>
                  <a:cubicBezTo>
                    <a:pt x="18" y="19"/>
                    <a:pt x="20" y="20"/>
                    <a:pt x="20" y="22"/>
                  </a:cubicBezTo>
                  <a:close/>
                  <a:moveTo>
                    <a:pt x="0" y="5"/>
                  </a:moveTo>
                  <a:cubicBezTo>
                    <a:pt x="0" y="3"/>
                    <a:pt x="2" y="5"/>
                    <a:pt x="2" y="5"/>
                  </a:cubicBezTo>
                  <a:cubicBezTo>
                    <a:pt x="2" y="7"/>
                    <a:pt x="0" y="7"/>
                    <a:pt x="0" y="5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 lIns="45720" tIns="27432" rIns="45720" bIns="27432"/>
            <a:lstStyle/>
            <a:p>
              <a:endParaRPr lang="en-GB" sz="900" dirty="0"/>
            </a:p>
          </p:txBody>
        </p:sp>
        <p:sp>
          <p:nvSpPr>
            <p:cNvPr id="21" name="Freeform 218"/>
            <p:cNvSpPr>
              <a:spLocks noEditPoints="1"/>
            </p:cNvSpPr>
            <p:nvPr/>
          </p:nvSpPr>
          <p:spPr bwMode="auto">
            <a:xfrm>
              <a:off x="7764492" y="4435473"/>
              <a:ext cx="68164" cy="124444"/>
            </a:xfrm>
            <a:custGeom>
              <a:avLst/>
              <a:gdLst/>
              <a:ahLst/>
              <a:cxnLst>
                <a:cxn ang="0">
                  <a:pos x="5" y="11"/>
                </a:cxn>
                <a:cxn ang="0">
                  <a:pos x="2" y="8"/>
                </a:cxn>
                <a:cxn ang="0">
                  <a:pos x="2" y="3"/>
                </a:cxn>
                <a:cxn ang="0">
                  <a:pos x="3" y="3"/>
                </a:cxn>
                <a:cxn ang="0">
                  <a:pos x="5" y="5"/>
                </a:cxn>
                <a:cxn ang="0">
                  <a:pos x="5" y="11"/>
                </a:cxn>
                <a:cxn ang="0">
                  <a:pos x="8" y="16"/>
                </a:cxn>
                <a:cxn ang="0">
                  <a:pos x="11" y="19"/>
                </a:cxn>
                <a:cxn ang="0">
                  <a:pos x="6" y="14"/>
                </a:cxn>
                <a:cxn ang="0">
                  <a:pos x="8" y="16"/>
                </a:cxn>
                <a:cxn ang="0">
                  <a:pos x="14" y="30"/>
                </a:cxn>
                <a:cxn ang="0">
                  <a:pos x="17" y="33"/>
                </a:cxn>
                <a:cxn ang="0">
                  <a:pos x="14" y="30"/>
                </a:cxn>
                <a:cxn ang="0">
                  <a:pos x="15" y="22"/>
                </a:cxn>
                <a:cxn ang="0">
                  <a:pos x="14" y="21"/>
                </a:cxn>
                <a:cxn ang="0">
                  <a:pos x="15" y="22"/>
                </a:cxn>
                <a:cxn ang="0">
                  <a:pos x="12" y="18"/>
                </a:cxn>
                <a:cxn ang="0">
                  <a:pos x="14" y="16"/>
                </a:cxn>
                <a:cxn ang="0">
                  <a:pos x="12" y="18"/>
                </a:cxn>
                <a:cxn ang="0">
                  <a:pos x="11" y="10"/>
                </a:cxn>
                <a:cxn ang="0">
                  <a:pos x="12" y="7"/>
                </a:cxn>
                <a:cxn ang="0">
                  <a:pos x="11" y="10"/>
                </a:cxn>
                <a:cxn ang="0">
                  <a:pos x="20" y="41"/>
                </a:cxn>
                <a:cxn ang="0">
                  <a:pos x="23" y="44"/>
                </a:cxn>
                <a:cxn ang="0">
                  <a:pos x="20" y="41"/>
                </a:cxn>
                <a:cxn ang="0">
                  <a:pos x="23" y="49"/>
                </a:cxn>
                <a:cxn ang="0">
                  <a:pos x="25" y="52"/>
                </a:cxn>
                <a:cxn ang="0">
                  <a:pos x="23" y="49"/>
                </a:cxn>
              </a:cxnLst>
              <a:rect l="0" t="0" r="r" b="b"/>
              <a:pathLst>
                <a:path w="25" h="52">
                  <a:moveTo>
                    <a:pt x="5" y="11"/>
                  </a:moveTo>
                  <a:cubicBezTo>
                    <a:pt x="2" y="11"/>
                    <a:pt x="3" y="11"/>
                    <a:pt x="2" y="8"/>
                  </a:cubicBezTo>
                  <a:cubicBezTo>
                    <a:pt x="0" y="7"/>
                    <a:pt x="2" y="7"/>
                    <a:pt x="2" y="3"/>
                  </a:cubicBezTo>
                  <a:cubicBezTo>
                    <a:pt x="0" y="0"/>
                    <a:pt x="2" y="0"/>
                    <a:pt x="3" y="3"/>
                  </a:cubicBezTo>
                  <a:cubicBezTo>
                    <a:pt x="3" y="8"/>
                    <a:pt x="5" y="2"/>
                    <a:pt x="5" y="5"/>
                  </a:cubicBezTo>
                  <a:cubicBezTo>
                    <a:pt x="6" y="8"/>
                    <a:pt x="8" y="10"/>
                    <a:pt x="5" y="11"/>
                  </a:cubicBezTo>
                  <a:close/>
                  <a:moveTo>
                    <a:pt x="8" y="16"/>
                  </a:moveTo>
                  <a:cubicBezTo>
                    <a:pt x="9" y="18"/>
                    <a:pt x="8" y="21"/>
                    <a:pt x="11" y="19"/>
                  </a:cubicBezTo>
                  <a:cubicBezTo>
                    <a:pt x="12" y="19"/>
                    <a:pt x="6" y="11"/>
                    <a:pt x="6" y="14"/>
                  </a:cubicBezTo>
                  <a:cubicBezTo>
                    <a:pt x="6" y="16"/>
                    <a:pt x="5" y="16"/>
                    <a:pt x="8" y="16"/>
                  </a:cubicBezTo>
                  <a:close/>
                  <a:moveTo>
                    <a:pt x="14" y="30"/>
                  </a:moveTo>
                  <a:cubicBezTo>
                    <a:pt x="15" y="28"/>
                    <a:pt x="18" y="33"/>
                    <a:pt x="17" y="33"/>
                  </a:cubicBezTo>
                  <a:cubicBezTo>
                    <a:pt x="15" y="33"/>
                    <a:pt x="14" y="32"/>
                    <a:pt x="14" y="30"/>
                  </a:cubicBezTo>
                  <a:close/>
                  <a:moveTo>
                    <a:pt x="15" y="22"/>
                  </a:moveTo>
                  <a:cubicBezTo>
                    <a:pt x="12" y="22"/>
                    <a:pt x="14" y="19"/>
                    <a:pt x="14" y="21"/>
                  </a:cubicBezTo>
                  <a:cubicBezTo>
                    <a:pt x="15" y="22"/>
                    <a:pt x="15" y="24"/>
                    <a:pt x="15" y="22"/>
                  </a:cubicBezTo>
                  <a:close/>
                  <a:moveTo>
                    <a:pt x="12" y="18"/>
                  </a:moveTo>
                  <a:cubicBezTo>
                    <a:pt x="11" y="16"/>
                    <a:pt x="14" y="14"/>
                    <a:pt x="14" y="16"/>
                  </a:cubicBezTo>
                  <a:cubicBezTo>
                    <a:pt x="15" y="19"/>
                    <a:pt x="12" y="19"/>
                    <a:pt x="12" y="18"/>
                  </a:cubicBezTo>
                  <a:close/>
                  <a:moveTo>
                    <a:pt x="11" y="10"/>
                  </a:moveTo>
                  <a:cubicBezTo>
                    <a:pt x="9" y="8"/>
                    <a:pt x="12" y="7"/>
                    <a:pt x="12" y="7"/>
                  </a:cubicBezTo>
                  <a:cubicBezTo>
                    <a:pt x="14" y="8"/>
                    <a:pt x="11" y="10"/>
                    <a:pt x="11" y="10"/>
                  </a:cubicBezTo>
                  <a:close/>
                  <a:moveTo>
                    <a:pt x="20" y="41"/>
                  </a:moveTo>
                  <a:cubicBezTo>
                    <a:pt x="21" y="39"/>
                    <a:pt x="25" y="44"/>
                    <a:pt x="23" y="44"/>
                  </a:cubicBezTo>
                  <a:cubicBezTo>
                    <a:pt x="21" y="46"/>
                    <a:pt x="20" y="43"/>
                    <a:pt x="20" y="41"/>
                  </a:cubicBezTo>
                  <a:close/>
                  <a:moveTo>
                    <a:pt x="23" y="49"/>
                  </a:moveTo>
                  <a:cubicBezTo>
                    <a:pt x="23" y="47"/>
                    <a:pt x="25" y="52"/>
                    <a:pt x="25" y="52"/>
                  </a:cubicBezTo>
                  <a:cubicBezTo>
                    <a:pt x="23" y="52"/>
                    <a:pt x="21" y="49"/>
                    <a:pt x="23" y="4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 lIns="45720" tIns="27432" rIns="45720" bIns="27432"/>
            <a:lstStyle/>
            <a:p>
              <a:endParaRPr lang="en-GB" sz="900" dirty="0"/>
            </a:p>
          </p:txBody>
        </p:sp>
        <p:sp>
          <p:nvSpPr>
            <p:cNvPr id="22" name="Freeform 219"/>
            <p:cNvSpPr>
              <a:spLocks noEditPoints="1"/>
            </p:cNvSpPr>
            <p:nvPr/>
          </p:nvSpPr>
          <p:spPr bwMode="auto">
            <a:xfrm>
              <a:off x="7703429" y="4568541"/>
              <a:ext cx="105086" cy="55445"/>
            </a:xfrm>
            <a:custGeom>
              <a:avLst/>
              <a:gdLst/>
              <a:ahLst/>
              <a:cxnLst>
                <a:cxn ang="0">
                  <a:pos x="34" y="14"/>
                </a:cxn>
                <a:cxn ang="0">
                  <a:pos x="36" y="13"/>
                </a:cxn>
                <a:cxn ang="0">
                  <a:pos x="34" y="14"/>
                </a:cxn>
                <a:cxn ang="0">
                  <a:pos x="30" y="6"/>
                </a:cxn>
                <a:cxn ang="0">
                  <a:pos x="27" y="6"/>
                </a:cxn>
                <a:cxn ang="0">
                  <a:pos x="28" y="10"/>
                </a:cxn>
                <a:cxn ang="0">
                  <a:pos x="30" y="6"/>
                </a:cxn>
                <a:cxn ang="0">
                  <a:pos x="16" y="14"/>
                </a:cxn>
                <a:cxn ang="0">
                  <a:pos x="13" y="11"/>
                </a:cxn>
                <a:cxn ang="0">
                  <a:pos x="4" y="2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4" y="6"/>
                </a:cxn>
                <a:cxn ang="0">
                  <a:pos x="4" y="8"/>
                </a:cxn>
                <a:cxn ang="0">
                  <a:pos x="7" y="10"/>
                </a:cxn>
                <a:cxn ang="0">
                  <a:pos x="7" y="11"/>
                </a:cxn>
                <a:cxn ang="0">
                  <a:pos x="8" y="13"/>
                </a:cxn>
                <a:cxn ang="0">
                  <a:pos x="8" y="13"/>
                </a:cxn>
                <a:cxn ang="0">
                  <a:pos x="10" y="14"/>
                </a:cxn>
                <a:cxn ang="0">
                  <a:pos x="11" y="14"/>
                </a:cxn>
                <a:cxn ang="0">
                  <a:pos x="16" y="19"/>
                </a:cxn>
                <a:cxn ang="0">
                  <a:pos x="21" y="22"/>
                </a:cxn>
                <a:cxn ang="0">
                  <a:pos x="21" y="23"/>
                </a:cxn>
                <a:cxn ang="0">
                  <a:pos x="18" y="16"/>
                </a:cxn>
                <a:cxn ang="0">
                  <a:pos x="16" y="14"/>
                </a:cxn>
              </a:cxnLst>
              <a:rect l="0" t="0" r="r" b="b"/>
              <a:pathLst>
                <a:path w="38" h="23">
                  <a:moveTo>
                    <a:pt x="34" y="14"/>
                  </a:moveTo>
                  <a:cubicBezTo>
                    <a:pt x="33" y="13"/>
                    <a:pt x="34" y="11"/>
                    <a:pt x="36" y="13"/>
                  </a:cubicBezTo>
                  <a:cubicBezTo>
                    <a:pt x="38" y="16"/>
                    <a:pt x="34" y="16"/>
                    <a:pt x="34" y="14"/>
                  </a:cubicBezTo>
                  <a:close/>
                  <a:moveTo>
                    <a:pt x="30" y="6"/>
                  </a:moveTo>
                  <a:cubicBezTo>
                    <a:pt x="28" y="5"/>
                    <a:pt x="27" y="5"/>
                    <a:pt x="27" y="6"/>
                  </a:cubicBezTo>
                  <a:cubicBezTo>
                    <a:pt x="28" y="6"/>
                    <a:pt x="25" y="8"/>
                    <a:pt x="28" y="10"/>
                  </a:cubicBezTo>
                  <a:cubicBezTo>
                    <a:pt x="31" y="11"/>
                    <a:pt x="31" y="8"/>
                    <a:pt x="30" y="6"/>
                  </a:cubicBezTo>
                  <a:close/>
                  <a:moveTo>
                    <a:pt x="16" y="14"/>
                  </a:moveTo>
                  <a:cubicBezTo>
                    <a:pt x="13" y="11"/>
                    <a:pt x="13" y="11"/>
                    <a:pt x="13" y="11"/>
                  </a:cubicBezTo>
                  <a:cubicBezTo>
                    <a:pt x="13" y="8"/>
                    <a:pt x="5" y="3"/>
                    <a:pt x="4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2" y="3"/>
                    <a:pt x="2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1" y="14"/>
                  </a:cubicBezTo>
                  <a:cubicBezTo>
                    <a:pt x="11" y="16"/>
                    <a:pt x="14" y="17"/>
                    <a:pt x="16" y="19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7" y="20"/>
                    <a:pt x="27" y="23"/>
                    <a:pt x="18" y="16"/>
                  </a:cubicBezTo>
                  <a:cubicBezTo>
                    <a:pt x="18" y="14"/>
                    <a:pt x="16" y="13"/>
                    <a:pt x="16" y="1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 lIns="45720" tIns="27432" rIns="45720" bIns="27432"/>
            <a:lstStyle/>
            <a:p>
              <a:endParaRPr lang="en-GB" sz="900" dirty="0"/>
            </a:p>
          </p:txBody>
        </p:sp>
        <p:sp>
          <p:nvSpPr>
            <p:cNvPr id="23" name="Freeform 220"/>
            <p:cNvSpPr>
              <a:spLocks/>
            </p:cNvSpPr>
            <p:nvPr/>
          </p:nvSpPr>
          <p:spPr bwMode="auto">
            <a:xfrm>
              <a:off x="6318855" y="3932769"/>
              <a:ext cx="90885" cy="136765"/>
            </a:xfrm>
            <a:custGeom>
              <a:avLst/>
              <a:gdLst/>
              <a:ahLst/>
              <a:cxnLst>
                <a:cxn ang="0">
                  <a:pos x="15" y="7"/>
                </a:cxn>
                <a:cxn ang="0">
                  <a:pos x="18" y="8"/>
                </a:cxn>
                <a:cxn ang="0">
                  <a:pos x="26" y="19"/>
                </a:cxn>
                <a:cxn ang="0">
                  <a:pos x="26" y="27"/>
                </a:cxn>
                <a:cxn ang="0">
                  <a:pos x="26" y="32"/>
                </a:cxn>
                <a:cxn ang="0">
                  <a:pos x="27" y="41"/>
                </a:cxn>
                <a:cxn ang="0">
                  <a:pos x="32" y="49"/>
                </a:cxn>
                <a:cxn ang="0">
                  <a:pos x="32" y="54"/>
                </a:cxn>
                <a:cxn ang="0">
                  <a:pos x="30" y="52"/>
                </a:cxn>
                <a:cxn ang="0">
                  <a:pos x="29" y="54"/>
                </a:cxn>
                <a:cxn ang="0">
                  <a:pos x="26" y="54"/>
                </a:cxn>
                <a:cxn ang="0">
                  <a:pos x="17" y="47"/>
                </a:cxn>
                <a:cxn ang="0">
                  <a:pos x="9" y="38"/>
                </a:cxn>
                <a:cxn ang="0">
                  <a:pos x="5" y="28"/>
                </a:cxn>
                <a:cxn ang="0">
                  <a:pos x="3" y="24"/>
                </a:cxn>
                <a:cxn ang="0">
                  <a:pos x="2" y="16"/>
                </a:cxn>
                <a:cxn ang="0">
                  <a:pos x="0" y="3"/>
                </a:cxn>
                <a:cxn ang="0">
                  <a:pos x="2" y="2"/>
                </a:cxn>
                <a:cxn ang="0">
                  <a:pos x="5" y="5"/>
                </a:cxn>
                <a:cxn ang="0">
                  <a:pos x="8" y="7"/>
                </a:cxn>
                <a:cxn ang="0">
                  <a:pos x="8" y="11"/>
                </a:cxn>
                <a:cxn ang="0">
                  <a:pos x="12" y="10"/>
                </a:cxn>
                <a:cxn ang="0">
                  <a:pos x="15" y="7"/>
                </a:cxn>
              </a:cxnLst>
              <a:rect l="0" t="0" r="r" b="b"/>
              <a:pathLst>
                <a:path w="33" h="57">
                  <a:moveTo>
                    <a:pt x="15" y="7"/>
                  </a:moveTo>
                  <a:cubicBezTo>
                    <a:pt x="17" y="7"/>
                    <a:pt x="17" y="5"/>
                    <a:pt x="18" y="8"/>
                  </a:cubicBezTo>
                  <a:cubicBezTo>
                    <a:pt x="18" y="11"/>
                    <a:pt x="24" y="14"/>
                    <a:pt x="26" y="19"/>
                  </a:cubicBezTo>
                  <a:cubicBezTo>
                    <a:pt x="27" y="24"/>
                    <a:pt x="26" y="27"/>
                    <a:pt x="26" y="27"/>
                  </a:cubicBezTo>
                  <a:cubicBezTo>
                    <a:pt x="26" y="28"/>
                    <a:pt x="24" y="30"/>
                    <a:pt x="26" y="32"/>
                  </a:cubicBezTo>
                  <a:cubicBezTo>
                    <a:pt x="27" y="33"/>
                    <a:pt x="23" y="38"/>
                    <a:pt x="27" y="41"/>
                  </a:cubicBezTo>
                  <a:cubicBezTo>
                    <a:pt x="30" y="44"/>
                    <a:pt x="29" y="47"/>
                    <a:pt x="32" y="49"/>
                  </a:cubicBezTo>
                  <a:cubicBezTo>
                    <a:pt x="32" y="50"/>
                    <a:pt x="33" y="55"/>
                    <a:pt x="32" y="54"/>
                  </a:cubicBezTo>
                  <a:cubicBezTo>
                    <a:pt x="30" y="54"/>
                    <a:pt x="32" y="54"/>
                    <a:pt x="30" y="52"/>
                  </a:cubicBezTo>
                  <a:cubicBezTo>
                    <a:pt x="29" y="52"/>
                    <a:pt x="30" y="54"/>
                    <a:pt x="29" y="54"/>
                  </a:cubicBezTo>
                  <a:cubicBezTo>
                    <a:pt x="26" y="52"/>
                    <a:pt x="27" y="57"/>
                    <a:pt x="26" y="54"/>
                  </a:cubicBezTo>
                  <a:cubicBezTo>
                    <a:pt x="24" y="50"/>
                    <a:pt x="23" y="54"/>
                    <a:pt x="17" y="47"/>
                  </a:cubicBezTo>
                  <a:cubicBezTo>
                    <a:pt x="9" y="39"/>
                    <a:pt x="8" y="41"/>
                    <a:pt x="9" y="38"/>
                  </a:cubicBezTo>
                  <a:cubicBezTo>
                    <a:pt x="11" y="35"/>
                    <a:pt x="3" y="30"/>
                    <a:pt x="5" y="28"/>
                  </a:cubicBezTo>
                  <a:cubicBezTo>
                    <a:pt x="5" y="27"/>
                    <a:pt x="3" y="28"/>
                    <a:pt x="3" y="24"/>
                  </a:cubicBezTo>
                  <a:cubicBezTo>
                    <a:pt x="3" y="17"/>
                    <a:pt x="0" y="19"/>
                    <a:pt x="2" y="16"/>
                  </a:cubicBezTo>
                  <a:cubicBezTo>
                    <a:pt x="2" y="14"/>
                    <a:pt x="3" y="8"/>
                    <a:pt x="0" y="3"/>
                  </a:cubicBezTo>
                  <a:cubicBezTo>
                    <a:pt x="0" y="0"/>
                    <a:pt x="0" y="0"/>
                    <a:pt x="2" y="2"/>
                  </a:cubicBezTo>
                  <a:cubicBezTo>
                    <a:pt x="3" y="3"/>
                    <a:pt x="5" y="2"/>
                    <a:pt x="5" y="5"/>
                  </a:cubicBezTo>
                  <a:cubicBezTo>
                    <a:pt x="6" y="7"/>
                    <a:pt x="8" y="3"/>
                    <a:pt x="8" y="7"/>
                  </a:cubicBezTo>
                  <a:cubicBezTo>
                    <a:pt x="8" y="8"/>
                    <a:pt x="6" y="10"/>
                    <a:pt x="8" y="11"/>
                  </a:cubicBezTo>
                  <a:cubicBezTo>
                    <a:pt x="9" y="13"/>
                    <a:pt x="9" y="7"/>
                    <a:pt x="12" y="10"/>
                  </a:cubicBezTo>
                  <a:cubicBezTo>
                    <a:pt x="14" y="11"/>
                    <a:pt x="14" y="11"/>
                    <a:pt x="15" y="7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 lIns="45720" tIns="27432" rIns="45720" bIns="27432"/>
            <a:lstStyle/>
            <a:p>
              <a:endParaRPr lang="en-GB" sz="900" dirty="0"/>
            </a:p>
          </p:txBody>
        </p:sp>
        <p:sp>
          <p:nvSpPr>
            <p:cNvPr id="24" name="Freeform 221"/>
            <p:cNvSpPr>
              <a:spLocks/>
            </p:cNvSpPr>
            <p:nvPr/>
          </p:nvSpPr>
          <p:spPr bwMode="auto">
            <a:xfrm>
              <a:off x="6392699" y="4059677"/>
              <a:ext cx="8520" cy="9857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0"/>
                </a:cxn>
                <a:cxn ang="0">
                  <a:pos x="0" y="2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cubicBezTo>
                    <a:pt x="0" y="0"/>
                    <a:pt x="3" y="0"/>
                    <a:pt x="3" y="0"/>
                  </a:cubicBezTo>
                  <a:cubicBezTo>
                    <a:pt x="3" y="2"/>
                    <a:pt x="2" y="4"/>
                    <a:pt x="0" y="2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 lIns="45720" tIns="27432" rIns="45720" bIns="27432"/>
            <a:lstStyle/>
            <a:p>
              <a:endParaRPr lang="en-GB" sz="900" dirty="0"/>
            </a:p>
          </p:txBody>
        </p:sp>
        <p:sp>
          <p:nvSpPr>
            <p:cNvPr id="25" name="Freeform 222"/>
            <p:cNvSpPr>
              <a:spLocks noEditPoints="1"/>
            </p:cNvSpPr>
            <p:nvPr/>
          </p:nvSpPr>
          <p:spPr bwMode="auto">
            <a:xfrm>
              <a:off x="6205249" y="3957412"/>
              <a:ext cx="985533" cy="391813"/>
            </a:xfrm>
            <a:custGeom>
              <a:avLst/>
              <a:gdLst/>
              <a:ahLst/>
              <a:cxnLst>
                <a:cxn ang="0">
                  <a:pos x="306" y="91"/>
                </a:cxn>
                <a:cxn ang="0">
                  <a:pos x="288" y="67"/>
                </a:cxn>
                <a:cxn ang="0">
                  <a:pos x="341" y="73"/>
                </a:cxn>
                <a:cxn ang="0">
                  <a:pos x="157" y="37"/>
                </a:cxn>
                <a:cxn ang="0">
                  <a:pos x="115" y="40"/>
                </a:cxn>
                <a:cxn ang="0">
                  <a:pos x="121" y="87"/>
                </a:cxn>
                <a:cxn ang="0">
                  <a:pos x="167" y="87"/>
                </a:cxn>
                <a:cxn ang="0">
                  <a:pos x="179" y="29"/>
                </a:cxn>
                <a:cxn ang="0">
                  <a:pos x="24" y="35"/>
                </a:cxn>
                <a:cxn ang="0">
                  <a:pos x="71" y="112"/>
                </a:cxn>
                <a:cxn ang="0">
                  <a:pos x="77" y="80"/>
                </a:cxn>
                <a:cxn ang="0">
                  <a:pos x="45" y="37"/>
                </a:cxn>
                <a:cxn ang="0">
                  <a:pos x="4" y="1"/>
                </a:cxn>
                <a:cxn ang="0">
                  <a:pos x="138" y="140"/>
                </a:cxn>
                <a:cxn ang="0">
                  <a:pos x="128" y="122"/>
                </a:cxn>
                <a:cxn ang="0">
                  <a:pos x="85" y="121"/>
                </a:cxn>
                <a:cxn ang="0">
                  <a:pos x="347" y="129"/>
                </a:cxn>
                <a:cxn ang="0">
                  <a:pos x="161" y="124"/>
                </a:cxn>
                <a:cxn ang="0">
                  <a:pos x="166" y="143"/>
                </a:cxn>
                <a:cxn ang="0">
                  <a:pos x="189" y="144"/>
                </a:cxn>
                <a:cxn ang="0">
                  <a:pos x="181" y="141"/>
                </a:cxn>
                <a:cxn ang="0">
                  <a:pos x="195" y="140"/>
                </a:cxn>
                <a:cxn ang="0">
                  <a:pos x="208" y="144"/>
                </a:cxn>
                <a:cxn ang="0">
                  <a:pos x="210" y="141"/>
                </a:cxn>
                <a:cxn ang="0">
                  <a:pos x="222" y="141"/>
                </a:cxn>
                <a:cxn ang="0">
                  <a:pos x="228" y="138"/>
                </a:cxn>
                <a:cxn ang="0">
                  <a:pos x="236" y="136"/>
                </a:cxn>
                <a:cxn ang="0">
                  <a:pos x="195" y="149"/>
                </a:cxn>
                <a:cxn ang="0">
                  <a:pos x="240" y="149"/>
                </a:cxn>
                <a:cxn ang="0">
                  <a:pos x="230" y="149"/>
                </a:cxn>
                <a:cxn ang="0">
                  <a:pos x="205" y="88"/>
                </a:cxn>
                <a:cxn ang="0">
                  <a:pos x="221" y="63"/>
                </a:cxn>
                <a:cxn ang="0">
                  <a:pos x="231" y="48"/>
                </a:cxn>
                <a:cxn ang="0">
                  <a:pos x="193" y="73"/>
                </a:cxn>
                <a:cxn ang="0">
                  <a:pos x="246" y="88"/>
                </a:cxn>
                <a:cxn ang="0">
                  <a:pos x="260" y="90"/>
                </a:cxn>
                <a:cxn ang="0">
                  <a:pos x="262" y="71"/>
                </a:cxn>
                <a:cxn ang="0">
                  <a:pos x="285" y="70"/>
                </a:cxn>
                <a:cxn ang="0">
                  <a:pos x="260" y="54"/>
                </a:cxn>
                <a:cxn ang="0">
                  <a:pos x="257" y="48"/>
                </a:cxn>
                <a:cxn ang="0">
                  <a:pos x="213" y="107"/>
                </a:cxn>
                <a:cxn ang="0">
                  <a:pos x="224" y="101"/>
                </a:cxn>
                <a:cxn ang="0">
                  <a:pos x="225" y="70"/>
                </a:cxn>
                <a:cxn ang="0">
                  <a:pos x="312" y="119"/>
                </a:cxn>
                <a:cxn ang="0">
                  <a:pos x="100" y="88"/>
                </a:cxn>
                <a:cxn ang="0">
                  <a:pos x="90" y="82"/>
                </a:cxn>
                <a:cxn ang="0">
                  <a:pos x="12" y="34"/>
                </a:cxn>
                <a:cxn ang="0">
                  <a:pos x="29" y="67"/>
                </a:cxn>
                <a:cxn ang="0">
                  <a:pos x="74" y="60"/>
                </a:cxn>
                <a:cxn ang="0">
                  <a:pos x="67" y="48"/>
                </a:cxn>
                <a:cxn ang="0">
                  <a:pos x="58" y="43"/>
                </a:cxn>
                <a:cxn ang="0">
                  <a:pos x="62" y="48"/>
                </a:cxn>
                <a:cxn ang="0">
                  <a:pos x="326" y="74"/>
                </a:cxn>
                <a:cxn ang="0">
                  <a:pos x="275" y="135"/>
                </a:cxn>
                <a:cxn ang="0">
                  <a:pos x="260" y="138"/>
                </a:cxn>
                <a:cxn ang="0">
                  <a:pos x="312" y="115"/>
                </a:cxn>
                <a:cxn ang="0">
                  <a:pos x="245" y="76"/>
                </a:cxn>
                <a:cxn ang="0">
                  <a:pos x="265" y="91"/>
                </a:cxn>
                <a:cxn ang="0">
                  <a:pos x="74" y="45"/>
                </a:cxn>
              </a:cxnLst>
              <a:rect l="0" t="0" r="r" b="b"/>
              <a:pathLst>
                <a:path w="358" h="164">
                  <a:moveTo>
                    <a:pt x="358" y="138"/>
                  </a:moveTo>
                  <a:cubicBezTo>
                    <a:pt x="353" y="136"/>
                    <a:pt x="352" y="138"/>
                    <a:pt x="350" y="136"/>
                  </a:cubicBezTo>
                  <a:cubicBezTo>
                    <a:pt x="350" y="135"/>
                    <a:pt x="345" y="140"/>
                    <a:pt x="349" y="133"/>
                  </a:cubicBezTo>
                  <a:cubicBezTo>
                    <a:pt x="352" y="129"/>
                    <a:pt x="345" y="130"/>
                    <a:pt x="345" y="125"/>
                  </a:cubicBezTo>
                  <a:cubicBezTo>
                    <a:pt x="344" y="122"/>
                    <a:pt x="349" y="125"/>
                    <a:pt x="345" y="121"/>
                  </a:cubicBezTo>
                  <a:cubicBezTo>
                    <a:pt x="342" y="118"/>
                    <a:pt x="341" y="110"/>
                    <a:pt x="338" y="107"/>
                  </a:cubicBezTo>
                  <a:cubicBezTo>
                    <a:pt x="333" y="104"/>
                    <a:pt x="330" y="105"/>
                    <a:pt x="327" y="102"/>
                  </a:cubicBezTo>
                  <a:cubicBezTo>
                    <a:pt x="321" y="99"/>
                    <a:pt x="320" y="102"/>
                    <a:pt x="313" y="97"/>
                  </a:cubicBezTo>
                  <a:cubicBezTo>
                    <a:pt x="309" y="93"/>
                    <a:pt x="306" y="94"/>
                    <a:pt x="306" y="91"/>
                  </a:cubicBezTo>
                  <a:cubicBezTo>
                    <a:pt x="307" y="85"/>
                    <a:pt x="306" y="85"/>
                    <a:pt x="304" y="93"/>
                  </a:cubicBezTo>
                  <a:cubicBezTo>
                    <a:pt x="304" y="97"/>
                    <a:pt x="300" y="97"/>
                    <a:pt x="298" y="94"/>
                  </a:cubicBezTo>
                  <a:cubicBezTo>
                    <a:pt x="297" y="91"/>
                    <a:pt x="303" y="93"/>
                    <a:pt x="298" y="88"/>
                  </a:cubicBezTo>
                  <a:cubicBezTo>
                    <a:pt x="294" y="85"/>
                    <a:pt x="294" y="87"/>
                    <a:pt x="292" y="85"/>
                  </a:cubicBezTo>
                  <a:cubicBezTo>
                    <a:pt x="292" y="80"/>
                    <a:pt x="300" y="87"/>
                    <a:pt x="301" y="82"/>
                  </a:cubicBezTo>
                  <a:cubicBezTo>
                    <a:pt x="301" y="79"/>
                    <a:pt x="307" y="84"/>
                    <a:pt x="307" y="80"/>
                  </a:cubicBezTo>
                  <a:cubicBezTo>
                    <a:pt x="307" y="76"/>
                    <a:pt x="295" y="82"/>
                    <a:pt x="294" y="77"/>
                  </a:cubicBezTo>
                  <a:cubicBezTo>
                    <a:pt x="291" y="73"/>
                    <a:pt x="291" y="71"/>
                    <a:pt x="288" y="71"/>
                  </a:cubicBezTo>
                  <a:cubicBezTo>
                    <a:pt x="281" y="71"/>
                    <a:pt x="288" y="68"/>
                    <a:pt x="288" y="67"/>
                  </a:cubicBezTo>
                  <a:cubicBezTo>
                    <a:pt x="286" y="63"/>
                    <a:pt x="289" y="65"/>
                    <a:pt x="292" y="63"/>
                  </a:cubicBezTo>
                  <a:cubicBezTo>
                    <a:pt x="294" y="63"/>
                    <a:pt x="294" y="57"/>
                    <a:pt x="301" y="62"/>
                  </a:cubicBezTo>
                  <a:cubicBezTo>
                    <a:pt x="309" y="67"/>
                    <a:pt x="309" y="62"/>
                    <a:pt x="310" y="67"/>
                  </a:cubicBezTo>
                  <a:cubicBezTo>
                    <a:pt x="312" y="73"/>
                    <a:pt x="309" y="73"/>
                    <a:pt x="310" y="80"/>
                  </a:cubicBezTo>
                  <a:cubicBezTo>
                    <a:pt x="313" y="87"/>
                    <a:pt x="312" y="79"/>
                    <a:pt x="313" y="80"/>
                  </a:cubicBezTo>
                  <a:cubicBezTo>
                    <a:pt x="315" y="84"/>
                    <a:pt x="313" y="88"/>
                    <a:pt x="318" y="90"/>
                  </a:cubicBezTo>
                  <a:cubicBezTo>
                    <a:pt x="321" y="91"/>
                    <a:pt x="327" y="77"/>
                    <a:pt x="329" y="79"/>
                  </a:cubicBezTo>
                  <a:cubicBezTo>
                    <a:pt x="330" y="80"/>
                    <a:pt x="335" y="77"/>
                    <a:pt x="335" y="76"/>
                  </a:cubicBezTo>
                  <a:cubicBezTo>
                    <a:pt x="333" y="74"/>
                    <a:pt x="338" y="71"/>
                    <a:pt x="341" y="73"/>
                  </a:cubicBezTo>
                  <a:cubicBezTo>
                    <a:pt x="344" y="74"/>
                    <a:pt x="353" y="80"/>
                    <a:pt x="358" y="80"/>
                  </a:cubicBezTo>
                  <a:cubicBezTo>
                    <a:pt x="358" y="138"/>
                    <a:pt x="358" y="138"/>
                    <a:pt x="358" y="138"/>
                  </a:cubicBezTo>
                  <a:close/>
                  <a:moveTo>
                    <a:pt x="178" y="17"/>
                  </a:moveTo>
                  <a:cubicBezTo>
                    <a:pt x="175" y="14"/>
                    <a:pt x="176" y="15"/>
                    <a:pt x="173" y="15"/>
                  </a:cubicBezTo>
                  <a:cubicBezTo>
                    <a:pt x="169" y="15"/>
                    <a:pt x="166" y="14"/>
                    <a:pt x="164" y="17"/>
                  </a:cubicBezTo>
                  <a:cubicBezTo>
                    <a:pt x="163" y="20"/>
                    <a:pt x="163" y="23"/>
                    <a:pt x="163" y="26"/>
                  </a:cubicBezTo>
                  <a:cubicBezTo>
                    <a:pt x="163" y="29"/>
                    <a:pt x="160" y="26"/>
                    <a:pt x="160" y="29"/>
                  </a:cubicBezTo>
                  <a:cubicBezTo>
                    <a:pt x="158" y="32"/>
                    <a:pt x="158" y="32"/>
                    <a:pt x="160" y="32"/>
                  </a:cubicBezTo>
                  <a:cubicBezTo>
                    <a:pt x="161" y="34"/>
                    <a:pt x="157" y="34"/>
                    <a:pt x="157" y="37"/>
                  </a:cubicBezTo>
                  <a:cubicBezTo>
                    <a:pt x="157" y="39"/>
                    <a:pt x="157" y="40"/>
                    <a:pt x="155" y="42"/>
                  </a:cubicBezTo>
                  <a:cubicBezTo>
                    <a:pt x="155" y="45"/>
                    <a:pt x="150" y="42"/>
                    <a:pt x="149" y="45"/>
                  </a:cubicBezTo>
                  <a:cubicBezTo>
                    <a:pt x="147" y="46"/>
                    <a:pt x="144" y="45"/>
                    <a:pt x="143" y="43"/>
                  </a:cubicBezTo>
                  <a:cubicBezTo>
                    <a:pt x="141" y="43"/>
                    <a:pt x="144" y="42"/>
                    <a:pt x="140" y="42"/>
                  </a:cubicBezTo>
                  <a:cubicBezTo>
                    <a:pt x="134" y="42"/>
                    <a:pt x="137" y="46"/>
                    <a:pt x="135" y="46"/>
                  </a:cubicBezTo>
                  <a:cubicBezTo>
                    <a:pt x="132" y="46"/>
                    <a:pt x="134" y="49"/>
                    <a:pt x="129" y="48"/>
                  </a:cubicBezTo>
                  <a:cubicBezTo>
                    <a:pt x="125" y="46"/>
                    <a:pt x="125" y="51"/>
                    <a:pt x="121" y="48"/>
                  </a:cubicBezTo>
                  <a:cubicBezTo>
                    <a:pt x="120" y="46"/>
                    <a:pt x="118" y="43"/>
                    <a:pt x="117" y="43"/>
                  </a:cubicBezTo>
                  <a:cubicBezTo>
                    <a:pt x="115" y="43"/>
                    <a:pt x="117" y="42"/>
                    <a:pt x="115" y="40"/>
                  </a:cubicBezTo>
                  <a:cubicBezTo>
                    <a:pt x="114" y="40"/>
                    <a:pt x="115" y="37"/>
                    <a:pt x="115" y="37"/>
                  </a:cubicBezTo>
                  <a:cubicBezTo>
                    <a:pt x="112" y="37"/>
                    <a:pt x="112" y="40"/>
                    <a:pt x="112" y="42"/>
                  </a:cubicBezTo>
                  <a:cubicBezTo>
                    <a:pt x="109" y="45"/>
                    <a:pt x="108" y="54"/>
                    <a:pt x="111" y="56"/>
                  </a:cubicBezTo>
                  <a:cubicBezTo>
                    <a:pt x="114" y="57"/>
                    <a:pt x="109" y="59"/>
                    <a:pt x="112" y="62"/>
                  </a:cubicBezTo>
                  <a:cubicBezTo>
                    <a:pt x="115" y="65"/>
                    <a:pt x="111" y="65"/>
                    <a:pt x="114" y="65"/>
                  </a:cubicBezTo>
                  <a:cubicBezTo>
                    <a:pt x="117" y="67"/>
                    <a:pt x="112" y="68"/>
                    <a:pt x="114" y="70"/>
                  </a:cubicBezTo>
                  <a:cubicBezTo>
                    <a:pt x="115" y="71"/>
                    <a:pt x="117" y="67"/>
                    <a:pt x="118" y="70"/>
                  </a:cubicBezTo>
                  <a:cubicBezTo>
                    <a:pt x="120" y="73"/>
                    <a:pt x="117" y="73"/>
                    <a:pt x="118" y="77"/>
                  </a:cubicBezTo>
                  <a:cubicBezTo>
                    <a:pt x="123" y="88"/>
                    <a:pt x="118" y="87"/>
                    <a:pt x="121" y="87"/>
                  </a:cubicBezTo>
                  <a:cubicBezTo>
                    <a:pt x="125" y="87"/>
                    <a:pt x="126" y="88"/>
                    <a:pt x="128" y="87"/>
                  </a:cubicBezTo>
                  <a:cubicBezTo>
                    <a:pt x="129" y="84"/>
                    <a:pt x="134" y="87"/>
                    <a:pt x="132" y="90"/>
                  </a:cubicBezTo>
                  <a:cubicBezTo>
                    <a:pt x="132" y="93"/>
                    <a:pt x="134" y="91"/>
                    <a:pt x="135" y="90"/>
                  </a:cubicBezTo>
                  <a:cubicBezTo>
                    <a:pt x="137" y="88"/>
                    <a:pt x="140" y="91"/>
                    <a:pt x="141" y="88"/>
                  </a:cubicBezTo>
                  <a:cubicBezTo>
                    <a:pt x="143" y="85"/>
                    <a:pt x="144" y="90"/>
                    <a:pt x="146" y="88"/>
                  </a:cubicBezTo>
                  <a:cubicBezTo>
                    <a:pt x="147" y="88"/>
                    <a:pt x="146" y="91"/>
                    <a:pt x="149" y="90"/>
                  </a:cubicBezTo>
                  <a:cubicBezTo>
                    <a:pt x="153" y="88"/>
                    <a:pt x="155" y="93"/>
                    <a:pt x="155" y="96"/>
                  </a:cubicBezTo>
                  <a:cubicBezTo>
                    <a:pt x="153" y="101"/>
                    <a:pt x="161" y="94"/>
                    <a:pt x="164" y="93"/>
                  </a:cubicBezTo>
                  <a:cubicBezTo>
                    <a:pt x="166" y="93"/>
                    <a:pt x="167" y="88"/>
                    <a:pt x="167" y="87"/>
                  </a:cubicBezTo>
                  <a:cubicBezTo>
                    <a:pt x="167" y="85"/>
                    <a:pt x="169" y="87"/>
                    <a:pt x="169" y="84"/>
                  </a:cubicBezTo>
                  <a:cubicBezTo>
                    <a:pt x="169" y="80"/>
                    <a:pt x="172" y="84"/>
                    <a:pt x="170" y="77"/>
                  </a:cubicBezTo>
                  <a:cubicBezTo>
                    <a:pt x="169" y="71"/>
                    <a:pt x="173" y="71"/>
                    <a:pt x="175" y="68"/>
                  </a:cubicBezTo>
                  <a:cubicBezTo>
                    <a:pt x="176" y="65"/>
                    <a:pt x="179" y="68"/>
                    <a:pt x="179" y="62"/>
                  </a:cubicBezTo>
                  <a:cubicBezTo>
                    <a:pt x="178" y="56"/>
                    <a:pt x="179" y="51"/>
                    <a:pt x="181" y="49"/>
                  </a:cubicBezTo>
                  <a:cubicBezTo>
                    <a:pt x="182" y="48"/>
                    <a:pt x="181" y="46"/>
                    <a:pt x="184" y="48"/>
                  </a:cubicBezTo>
                  <a:cubicBezTo>
                    <a:pt x="185" y="51"/>
                    <a:pt x="190" y="49"/>
                    <a:pt x="190" y="48"/>
                  </a:cubicBezTo>
                  <a:cubicBezTo>
                    <a:pt x="190" y="46"/>
                    <a:pt x="179" y="40"/>
                    <a:pt x="181" y="37"/>
                  </a:cubicBezTo>
                  <a:cubicBezTo>
                    <a:pt x="184" y="34"/>
                    <a:pt x="181" y="34"/>
                    <a:pt x="179" y="29"/>
                  </a:cubicBezTo>
                  <a:cubicBezTo>
                    <a:pt x="179" y="26"/>
                    <a:pt x="176" y="28"/>
                    <a:pt x="176" y="25"/>
                  </a:cubicBezTo>
                  <a:cubicBezTo>
                    <a:pt x="178" y="20"/>
                    <a:pt x="181" y="23"/>
                    <a:pt x="181" y="21"/>
                  </a:cubicBezTo>
                  <a:cubicBezTo>
                    <a:pt x="181" y="21"/>
                    <a:pt x="179" y="20"/>
                    <a:pt x="178" y="18"/>
                  </a:cubicBezTo>
                  <a:cubicBezTo>
                    <a:pt x="178" y="17"/>
                    <a:pt x="178" y="18"/>
                    <a:pt x="178" y="17"/>
                  </a:cubicBezTo>
                  <a:close/>
                  <a:moveTo>
                    <a:pt x="4" y="12"/>
                  </a:moveTo>
                  <a:cubicBezTo>
                    <a:pt x="7" y="17"/>
                    <a:pt x="7" y="15"/>
                    <a:pt x="10" y="18"/>
                  </a:cubicBezTo>
                  <a:cubicBezTo>
                    <a:pt x="12" y="23"/>
                    <a:pt x="12" y="18"/>
                    <a:pt x="16" y="23"/>
                  </a:cubicBezTo>
                  <a:cubicBezTo>
                    <a:pt x="19" y="29"/>
                    <a:pt x="15" y="26"/>
                    <a:pt x="19" y="29"/>
                  </a:cubicBezTo>
                  <a:cubicBezTo>
                    <a:pt x="22" y="31"/>
                    <a:pt x="18" y="32"/>
                    <a:pt x="24" y="35"/>
                  </a:cubicBezTo>
                  <a:cubicBezTo>
                    <a:pt x="27" y="37"/>
                    <a:pt x="30" y="40"/>
                    <a:pt x="30" y="42"/>
                  </a:cubicBezTo>
                  <a:cubicBezTo>
                    <a:pt x="29" y="43"/>
                    <a:pt x="29" y="42"/>
                    <a:pt x="32" y="48"/>
                  </a:cubicBezTo>
                  <a:cubicBezTo>
                    <a:pt x="33" y="54"/>
                    <a:pt x="32" y="54"/>
                    <a:pt x="35" y="56"/>
                  </a:cubicBezTo>
                  <a:cubicBezTo>
                    <a:pt x="38" y="57"/>
                    <a:pt x="35" y="57"/>
                    <a:pt x="41" y="63"/>
                  </a:cubicBezTo>
                  <a:cubicBezTo>
                    <a:pt x="44" y="67"/>
                    <a:pt x="41" y="68"/>
                    <a:pt x="42" y="70"/>
                  </a:cubicBezTo>
                  <a:cubicBezTo>
                    <a:pt x="45" y="71"/>
                    <a:pt x="45" y="74"/>
                    <a:pt x="47" y="79"/>
                  </a:cubicBezTo>
                  <a:cubicBezTo>
                    <a:pt x="47" y="82"/>
                    <a:pt x="50" y="87"/>
                    <a:pt x="54" y="91"/>
                  </a:cubicBezTo>
                  <a:cubicBezTo>
                    <a:pt x="58" y="94"/>
                    <a:pt x="56" y="94"/>
                    <a:pt x="62" y="101"/>
                  </a:cubicBezTo>
                  <a:cubicBezTo>
                    <a:pt x="67" y="105"/>
                    <a:pt x="70" y="107"/>
                    <a:pt x="71" y="112"/>
                  </a:cubicBezTo>
                  <a:cubicBezTo>
                    <a:pt x="74" y="115"/>
                    <a:pt x="77" y="119"/>
                    <a:pt x="76" y="113"/>
                  </a:cubicBezTo>
                  <a:cubicBezTo>
                    <a:pt x="74" y="107"/>
                    <a:pt x="80" y="116"/>
                    <a:pt x="80" y="112"/>
                  </a:cubicBezTo>
                  <a:cubicBezTo>
                    <a:pt x="82" y="108"/>
                    <a:pt x="83" y="116"/>
                    <a:pt x="85" y="115"/>
                  </a:cubicBezTo>
                  <a:cubicBezTo>
                    <a:pt x="86" y="113"/>
                    <a:pt x="86" y="110"/>
                    <a:pt x="86" y="104"/>
                  </a:cubicBezTo>
                  <a:cubicBezTo>
                    <a:pt x="86" y="99"/>
                    <a:pt x="85" y="101"/>
                    <a:pt x="86" y="97"/>
                  </a:cubicBezTo>
                  <a:cubicBezTo>
                    <a:pt x="88" y="93"/>
                    <a:pt x="85" y="94"/>
                    <a:pt x="86" y="90"/>
                  </a:cubicBezTo>
                  <a:cubicBezTo>
                    <a:pt x="90" y="87"/>
                    <a:pt x="86" y="87"/>
                    <a:pt x="85" y="84"/>
                  </a:cubicBezTo>
                  <a:cubicBezTo>
                    <a:pt x="83" y="80"/>
                    <a:pt x="83" y="79"/>
                    <a:pt x="80" y="80"/>
                  </a:cubicBezTo>
                  <a:cubicBezTo>
                    <a:pt x="79" y="82"/>
                    <a:pt x="80" y="79"/>
                    <a:pt x="77" y="80"/>
                  </a:cubicBezTo>
                  <a:cubicBezTo>
                    <a:pt x="74" y="84"/>
                    <a:pt x="80" y="77"/>
                    <a:pt x="77" y="77"/>
                  </a:cubicBezTo>
                  <a:cubicBezTo>
                    <a:pt x="74" y="77"/>
                    <a:pt x="76" y="67"/>
                    <a:pt x="73" y="67"/>
                  </a:cubicBezTo>
                  <a:cubicBezTo>
                    <a:pt x="68" y="68"/>
                    <a:pt x="65" y="65"/>
                    <a:pt x="67" y="62"/>
                  </a:cubicBezTo>
                  <a:cubicBezTo>
                    <a:pt x="68" y="60"/>
                    <a:pt x="65" y="59"/>
                    <a:pt x="68" y="59"/>
                  </a:cubicBezTo>
                  <a:cubicBezTo>
                    <a:pt x="71" y="57"/>
                    <a:pt x="68" y="51"/>
                    <a:pt x="65" y="52"/>
                  </a:cubicBezTo>
                  <a:cubicBezTo>
                    <a:pt x="62" y="54"/>
                    <a:pt x="65" y="51"/>
                    <a:pt x="61" y="49"/>
                  </a:cubicBezTo>
                  <a:cubicBezTo>
                    <a:pt x="54" y="49"/>
                    <a:pt x="59" y="42"/>
                    <a:pt x="51" y="40"/>
                  </a:cubicBezTo>
                  <a:cubicBezTo>
                    <a:pt x="48" y="40"/>
                    <a:pt x="50" y="37"/>
                    <a:pt x="48" y="35"/>
                  </a:cubicBezTo>
                  <a:cubicBezTo>
                    <a:pt x="44" y="32"/>
                    <a:pt x="47" y="39"/>
                    <a:pt x="45" y="37"/>
                  </a:cubicBezTo>
                  <a:cubicBezTo>
                    <a:pt x="44" y="35"/>
                    <a:pt x="42" y="37"/>
                    <a:pt x="42" y="32"/>
                  </a:cubicBezTo>
                  <a:cubicBezTo>
                    <a:pt x="41" y="29"/>
                    <a:pt x="41" y="32"/>
                    <a:pt x="39" y="29"/>
                  </a:cubicBezTo>
                  <a:cubicBezTo>
                    <a:pt x="38" y="28"/>
                    <a:pt x="35" y="23"/>
                    <a:pt x="32" y="21"/>
                  </a:cubicBezTo>
                  <a:cubicBezTo>
                    <a:pt x="29" y="21"/>
                    <a:pt x="29" y="18"/>
                    <a:pt x="27" y="17"/>
                  </a:cubicBezTo>
                  <a:cubicBezTo>
                    <a:pt x="24" y="17"/>
                    <a:pt x="27" y="14"/>
                    <a:pt x="24" y="14"/>
                  </a:cubicBezTo>
                  <a:cubicBezTo>
                    <a:pt x="22" y="12"/>
                    <a:pt x="24" y="11"/>
                    <a:pt x="21" y="7"/>
                  </a:cubicBezTo>
                  <a:cubicBezTo>
                    <a:pt x="18" y="3"/>
                    <a:pt x="19" y="7"/>
                    <a:pt x="16" y="6"/>
                  </a:cubicBezTo>
                  <a:cubicBezTo>
                    <a:pt x="15" y="4"/>
                    <a:pt x="15" y="6"/>
                    <a:pt x="10" y="6"/>
                  </a:cubicBezTo>
                  <a:cubicBezTo>
                    <a:pt x="4" y="4"/>
                    <a:pt x="9" y="4"/>
                    <a:pt x="4" y="1"/>
                  </a:cubicBezTo>
                  <a:cubicBezTo>
                    <a:pt x="0" y="0"/>
                    <a:pt x="1" y="6"/>
                    <a:pt x="4" y="12"/>
                  </a:cubicBezTo>
                  <a:close/>
                  <a:moveTo>
                    <a:pt x="82" y="124"/>
                  </a:moveTo>
                  <a:cubicBezTo>
                    <a:pt x="83" y="124"/>
                    <a:pt x="86" y="122"/>
                    <a:pt x="88" y="125"/>
                  </a:cubicBezTo>
                  <a:cubicBezTo>
                    <a:pt x="90" y="127"/>
                    <a:pt x="93" y="124"/>
                    <a:pt x="91" y="127"/>
                  </a:cubicBezTo>
                  <a:cubicBezTo>
                    <a:pt x="90" y="130"/>
                    <a:pt x="91" y="127"/>
                    <a:pt x="102" y="133"/>
                  </a:cubicBezTo>
                  <a:cubicBezTo>
                    <a:pt x="106" y="135"/>
                    <a:pt x="108" y="130"/>
                    <a:pt x="109" y="132"/>
                  </a:cubicBezTo>
                  <a:cubicBezTo>
                    <a:pt x="111" y="133"/>
                    <a:pt x="112" y="132"/>
                    <a:pt x="117" y="133"/>
                  </a:cubicBezTo>
                  <a:cubicBezTo>
                    <a:pt x="121" y="135"/>
                    <a:pt x="118" y="136"/>
                    <a:pt x="129" y="138"/>
                  </a:cubicBezTo>
                  <a:cubicBezTo>
                    <a:pt x="137" y="140"/>
                    <a:pt x="129" y="136"/>
                    <a:pt x="138" y="140"/>
                  </a:cubicBezTo>
                  <a:cubicBezTo>
                    <a:pt x="146" y="141"/>
                    <a:pt x="138" y="135"/>
                    <a:pt x="146" y="140"/>
                  </a:cubicBezTo>
                  <a:cubicBezTo>
                    <a:pt x="150" y="141"/>
                    <a:pt x="150" y="141"/>
                    <a:pt x="153" y="143"/>
                  </a:cubicBezTo>
                  <a:cubicBezTo>
                    <a:pt x="155" y="144"/>
                    <a:pt x="155" y="141"/>
                    <a:pt x="153" y="141"/>
                  </a:cubicBezTo>
                  <a:cubicBezTo>
                    <a:pt x="150" y="140"/>
                    <a:pt x="158" y="132"/>
                    <a:pt x="152" y="132"/>
                  </a:cubicBezTo>
                  <a:cubicBezTo>
                    <a:pt x="147" y="132"/>
                    <a:pt x="147" y="133"/>
                    <a:pt x="143" y="132"/>
                  </a:cubicBezTo>
                  <a:cubicBezTo>
                    <a:pt x="138" y="130"/>
                    <a:pt x="141" y="130"/>
                    <a:pt x="140" y="125"/>
                  </a:cubicBezTo>
                  <a:cubicBezTo>
                    <a:pt x="137" y="121"/>
                    <a:pt x="137" y="127"/>
                    <a:pt x="135" y="124"/>
                  </a:cubicBezTo>
                  <a:cubicBezTo>
                    <a:pt x="134" y="121"/>
                    <a:pt x="134" y="125"/>
                    <a:pt x="132" y="122"/>
                  </a:cubicBezTo>
                  <a:cubicBezTo>
                    <a:pt x="131" y="121"/>
                    <a:pt x="129" y="124"/>
                    <a:pt x="128" y="122"/>
                  </a:cubicBezTo>
                  <a:cubicBezTo>
                    <a:pt x="126" y="119"/>
                    <a:pt x="125" y="118"/>
                    <a:pt x="123" y="122"/>
                  </a:cubicBezTo>
                  <a:cubicBezTo>
                    <a:pt x="121" y="129"/>
                    <a:pt x="121" y="124"/>
                    <a:pt x="117" y="124"/>
                  </a:cubicBezTo>
                  <a:cubicBezTo>
                    <a:pt x="114" y="124"/>
                    <a:pt x="114" y="125"/>
                    <a:pt x="112" y="124"/>
                  </a:cubicBezTo>
                  <a:cubicBezTo>
                    <a:pt x="109" y="122"/>
                    <a:pt x="108" y="125"/>
                    <a:pt x="106" y="119"/>
                  </a:cubicBezTo>
                  <a:cubicBezTo>
                    <a:pt x="105" y="116"/>
                    <a:pt x="105" y="119"/>
                    <a:pt x="102" y="118"/>
                  </a:cubicBezTo>
                  <a:cubicBezTo>
                    <a:pt x="100" y="116"/>
                    <a:pt x="100" y="119"/>
                    <a:pt x="99" y="116"/>
                  </a:cubicBezTo>
                  <a:cubicBezTo>
                    <a:pt x="97" y="115"/>
                    <a:pt x="94" y="113"/>
                    <a:pt x="94" y="116"/>
                  </a:cubicBezTo>
                  <a:cubicBezTo>
                    <a:pt x="94" y="118"/>
                    <a:pt x="93" y="116"/>
                    <a:pt x="88" y="115"/>
                  </a:cubicBezTo>
                  <a:cubicBezTo>
                    <a:pt x="85" y="115"/>
                    <a:pt x="86" y="119"/>
                    <a:pt x="85" y="121"/>
                  </a:cubicBezTo>
                  <a:cubicBezTo>
                    <a:pt x="82" y="121"/>
                    <a:pt x="85" y="122"/>
                    <a:pt x="82" y="122"/>
                  </a:cubicBezTo>
                  <a:cubicBezTo>
                    <a:pt x="80" y="122"/>
                    <a:pt x="80" y="124"/>
                    <a:pt x="82" y="124"/>
                  </a:cubicBezTo>
                  <a:close/>
                  <a:moveTo>
                    <a:pt x="339" y="133"/>
                  </a:moveTo>
                  <a:cubicBezTo>
                    <a:pt x="339" y="135"/>
                    <a:pt x="338" y="138"/>
                    <a:pt x="338" y="140"/>
                  </a:cubicBezTo>
                  <a:cubicBezTo>
                    <a:pt x="338" y="141"/>
                    <a:pt x="339" y="138"/>
                    <a:pt x="342" y="140"/>
                  </a:cubicBezTo>
                  <a:cubicBezTo>
                    <a:pt x="345" y="141"/>
                    <a:pt x="345" y="136"/>
                    <a:pt x="347" y="136"/>
                  </a:cubicBezTo>
                  <a:cubicBezTo>
                    <a:pt x="349" y="136"/>
                    <a:pt x="347" y="135"/>
                    <a:pt x="349" y="133"/>
                  </a:cubicBezTo>
                  <a:cubicBezTo>
                    <a:pt x="349" y="132"/>
                    <a:pt x="350" y="132"/>
                    <a:pt x="349" y="132"/>
                  </a:cubicBezTo>
                  <a:cubicBezTo>
                    <a:pt x="347" y="130"/>
                    <a:pt x="347" y="130"/>
                    <a:pt x="347" y="129"/>
                  </a:cubicBezTo>
                  <a:cubicBezTo>
                    <a:pt x="344" y="129"/>
                    <a:pt x="339" y="132"/>
                    <a:pt x="339" y="133"/>
                  </a:cubicBezTo>
                  <a:close/>
                  <a:moveTo>
                    <a:pt x="147" y="127"/>
                  </a:moveTo>
                  <a:cubicBezTo>
                    <a:pt x="149" y="125"/>
                    <a:pt x="152" y="125"/>
                    <a:pt x="150" y="124"/>
                  </a:cubicBezTo>
                  <a:cubicBezTo>
                    <a:pt x="150" y="124"/>
                    <a:pt x="150" y="124"/>
                    <a:pt x="146" y="124"/>
                  </a:cubicBezTo>
                  <a:cubicBezTo>
                    <a:pt x="143" y="124"/>
                    <a:pt x="140" y="124"/>
                    <a:pt x="140" y="127"/>
                  </a:cubicBezTo>
                  <a:cubicBezTo>
                    <a:pt x="141" y="127"/>
                    <a:pt x="146" y="129"/>
                    <a:pt x="147" y="127"/>
                  </a:cubicBezTo>
                  <a:close/>
                  <a:moveTo>
                    <a:pt x="161" y="125"/>
                  </a:moveTo>
                  <a:cubicBezTo>
                    <a:pt x="161" y="124"/>
                    <a:pt x="163" y="125"/>
                    <a:pt x="163" y="125"/>
                  </a:cubicBezTo>
                  <a:cubicBezTo>
                    <a:pt x="163" y="124"/>
                    <a:pt x="163" y="124"/>
                    <a:pt x="161" y="124"/>
                  </a:cubicBezTo>
                  <a:cubicBezTo>
                    <a:pt x="160" y="124"/>
                    <a:pt x="161" y="125"/>
                    <a:pt x="161" y="125"/>
                  </a:cubicBezTo>
                  <a:close/>
                  <a:moveTo>
                    <a:pt x="158" y="141"/>
                  </a:moveTo>
                  <a:cubicBezTo>
                    <a:pt x="161" y="143"/>
                    <a:pt x="158" y="143"/>
                    <a:pt x="160" y="144"/>
                  </a:cubicBezTo>
                  <a:cubicBezTo>
                    <a:pt x="161" y="144"/>
                    <a:pt x="161" y="141"/>
                    <a:pt x="163" y="140"/>
                  </a:cubicBezTo>
                  <a:cubicBezTo>
                    <a:pt x="166" y="140"/>
                    <a:pt x="163" y="138"/>
                    <a:pt x="161" y="136"/>
                  </a:cubicBezTo>
                  <a:cubicBezTo>
                    <a:pt x="160" y="135"/>
                    <a:pt x="160" y="138"/>
                    <a:pt x="157" y="136"/>
                  </a:cubicBezTo>
                  <a:cubicBezTo>
                    <a:pt x="153" y="135"/>
                    <a:pt x="153" y="136"/>
                    <a:pt x="155" y="138"/>
                  </a:cubicBezTo>
                  <a:cubicBezTo>
                    <a:pt x="155" y="140"/>
                    <a:pt x="157" y="140"/>
                    <a:pt x="158" y="141"/>
                  </a:cubicBezTo>
                  <a:close/>
                  <a:moveTo>
                    <a:pt x="166" y="143"/>
                  </a:moveTo>
                  <a:cubicBezTo>
                    <a:pt x="164" y="143"/>
                    <a:pt x="164" y="144"/>
                    <a:pt x="169" y="144"/>
                  </a:cubicBezTo>
                  <a:cubicBezTo>
                    <a:pt x="172" y="144"/>
                    <a:pt x="170" y="144"/>
                    <a:pt x="172" y="141"/>
                  </a:cubicBezTo>
                  <a:cubicBezTo>
                    <a:pt x="173" y="138"/>
                    <a:pt x="173" y="138"/>
                    <a:pt x="170" y="138"/>
                  </a:cubicBezTo>
                  <a:cubicBezTo>
                    <a:pt x="169" y="136"/>
                    <a:pt x="167" y="140"/>
                    <a:pt x="167" y="140"/>
                  </a:cubicBezTo>
                  <a:cubicBezTo>
                    <a:pt x="167" y="141"/>
                    <a:pt x="167" y="143"/>
                    <a:pt x="166" y="143"/>
                  </a:cubicBezTo>
                  <a:close/>
                  <a:moveTo>
                    <a:pt x="175" y="146"/>
                  </a:moveTo>
                  <a:cubicBezTo>
                    <a:pt x="176" y="146"/>
                    <a:pt x="181" y="144"/>
                    <a:pt x="182" y="144"/>
                  </a:cubicBezTo>
                  <a:cubicBezTo>
                    <a:pt x="184" y="144"/>
                    <a:pt x="185" y="143"/>
                    <a:pt x="185" y="143"/>
                  </a:cubicBezTo>
                  <a:cubicBezTo>
                    <a:pt x="185" y="144"/>
                    <a:pt x="187" y="143"/>
                    <a:pt x="189" y="144"/>
                  </a:cubicBezTo>
                  <a:cubicBezTo>
                    <a:pt x="189" y="144"/>
                    <a:pt x="192" y="144"/>
                    <a:pt x="190" y="143"/>
                  </a:cubicBezTo>
                  <a:cubicBezTo>
                    <a:pt x="189" y="143"/>
                    <a:pt x="187" y="141"/>
                    <a:pt x="189" y="143"/>
                  </a:cubicBezTo>
                  <a:cubicBezTo>
                    <a:pt x="192" y="143"/>
                    <a:pt x="192" y="143"/>
                    <a:pt x="192" y="143"/>
                  </a:cubicBezTo>
                  <a:cubicBezTo>
                    <a:pt x="192" y="141"/>
                    <a:pt x="190" y="136"/>
                    <a:pt x="189" y="138"/>
                  </a:cubicBezTo>
                  <a:cubicBezTo>
                    <a:pt x="187" y="140"/>
                    <a:pt x="187" y="136"/>
                    <a:pt x="185" y="138"/>
                  </a:cubicBezTo>
                  <a:cubicBezTo>
                    <a:pt x="184" y="140"/>
                    <a:pt x="184" y="136"/>
                    <a:pt x="181" y="136"/>
                  </a:cubicBezTo>
                  <a:cubicBezTo>
                    <a:pt x="178" y="136"/>
                    <a:pt x="181" y="140"/>
                    <a:pt x="182" y="140"/>
                  </a:cubicBezTo>
                  <a:cubicBezTo>
                    <a:pt x="182" y="140"/>
                    <a:pt x="185" y="141"/>
                    <a:pt x="184" y="141"/>
                  </a:cubicBezTo>
                  <a:cubicBezTo>
                    <a:pt x="181" y="141"/>
                    <a:pt x="182" y="143"/>
                    <a:pt x="181" y="141"/>
                  </a:cubicBezTo>
                  <a:cubicBezTo>
                    <a:pt x="179" y="141"/>
                    <a:pt x="179" y="140"/>
                    <a:pt x="178" y="140"/>
                  </a:cubicBezTo>
                  <a:cubicBezTo>
                    <a:pt x="176" y="140"/>
                    <a:pt x="175" y="138"/>
                    <a:pt x="175" y="140"/>
                  </a:cubicBezTo>
                  <a:cubicBezTo>
                    <a:pt x="173" y="141"/>
                    <a:pt x="172" y="140"/>
                    <a:pt x="173" y="143"/>
                  </a:cubicBezTo>
                  <a:cubicBezTo>
                    <a:pt x="173" y="144"/>
                    <a:pt x="172" y="146"/>
                    <a:pt x="175" y="146"/>
                  </a:cubicBezTo>
                  <a:close/>
                  <a:moveTo>
                    <a:pt x="178" y="138"/>
                  </a:moveTo>
                  <a:cubicBezTo>
                    <a:pt x="178" y="136"/>
                    <a:pt x="179" y="136"/>
                    <a:pt x="179" y="138"/>
                  </a:cubicBezTo>
                  <a:cubicBezTo>
                    <a:pt x="179" y="138"/>
                    <a:pt x="178" y="140"/>
                    <a:pt x="178" y="138"/>
                  </a:cubicBezTo>
                  <a:close/>
                  <a:moveTo>
                    <a:pt x="195" y="141"/>
                  </a:moveTo>
                  <a:cubicBezTo>
                    <a:pt x="195" y="140"/>
                    <a:pt x="195" y="140"/>
                    <a:pt x="195" y="140"/>
                  </a:cubicBezTo>
                  <a:cubicBezTo>
                    <a:pt x="193" y="140"/>
                    <a:pt x="193" y="140"/>
                    <a:pt x="193" y="140"/>
                  </a:cubicBezTo>
                  <a:cubicBezTo>
                    <a:pt x="193" y="141"/>
                    <a:pt x="193" y="141"/>
                    <a:pt x="193" y="143"/>
                  </a:cubicBezTo>
                  <a:cubicBezTo>
                    <a:pt x="193" y="144"/>
                    <a:pt x="193" y="141"/>
                    <a:pt x="195" y="141"/>
                  </a:cubicBezTo>
                  <a:close/>
                  <a:moveTo>
                    <a:pt x="195" y="143"/>
                  </a:moveTo>
                  <a:cubicBezTo>
                    <a:pt x="195" y="144"/>
                    <a:pt x="195" y="141"/>
                    <a:pt x="196" y="141"/>
                  </a:cubicBezTo>
                  <a:cubicBezTo>
                    <a:pt x="196" y="141"/>
                    <a:pt x="196" y="143"/>
                    <a:pt x="195" y="143"/>
                  </a:cubicBezTo>
                  <a:close/>
                  <a:moveTo>
                    <a:pt x="199" y="143"/>
                  </a:moveTo>
                  <a:cubicBezTo>
                    <a:pt x="201" y="144"/>
                    <a:pt x="204" y="143"/>
                    <a:pt x="205" y="144"/>
                  </a:cubicBezTo>
                  <a:cubicBezTo>
                    <a:pt x="207" y="146"/>
                    <a:pt x="207" y="144"/>
                    <a:pt x="208" y="144"/>
                  </a:cubicBezTo>
                  <a:cubicBezTo>
                    <a:pt x="208" y="144"/>
                    <a:pt x="208" y="143"/>
                    <a:pt x="210" y="144"/>
                  </a:cubicBezTo>
                  <a:cubicBezTo>
                    <a:pt x="213" y="144"/>
                    <a:pt x="214" y="143"/>
                    <a:pt x="214" y="143"/>
                  </a:cubicBezTo>
                  <a:cubicBezTo>
                    <a:pt x="216" y="143"/>
                    <a:pt x="221" y="141"/>
                    <a:pt x="221" y="141"/>
                  </a:cubicBezTo>
                  <a:cubicBezTo>
                    <a:pt x="221" y="140"/>
                    <a:pt x="222" y="140"/>
                    <a:pt x="222" y="136"/>
                  </a:cubicBezTo>
                  <a:cubicBezTo>
                    <a:pt x="221" y="135"/>
                    <a:pt x="219" y="138"/>
                    <a:pt x="221" y="138"/>
                  </a:cubicBezTo>
                  <a:cubicBezTo>
                    <a:pt x="221" y="138"/>
                    <a:pt x="221" y="138"/>
                    <a:pt x="219" y="140"/>
                  </a:cubicBezTo>
                  <a:cubicBezTo>
                    <a:pt x="216" y="140"/>
                    <a:pt x="219" y="141"/>
                    <a:pt x="217" y="141"/>
                  </a:cubicBezTo>
                  <a:cubicBezTo>
                    <a:pt x="214" y="143"/>
                    <a:pt x="214" y="138"/>
                    <a:pt x="213" y="140"/>
                  </a:cubicBezTo>
                  <a:cubicBezTo>
                    <a:pt x="211" y="141"/>
                    <a:pt x="211" y="140"/>
                    <a:pt x="210" y="141"/>
                  </a:cubicBezTo>
                  <a:cubicBezTo>
                    <a:pt x="208" y="141"/>
                    <a:pt x="207" y="140"/>
                    <a:pt x="205" y="138"/>
                  </a:cubicBezTo>
                  <a:cubicBezTo>
                    <a:pt x="204" y="138"/>
                    <a:pt x="201" y="136"/>
                    <a:pt x="199" y="138"/>
                  </a:cubicBezTo>
                  <a:cubicBezTo>
                    <a:pt x="198" y="140"/>
                    <a:pt x="196" y="140"/>
                    <a:pt x="196" y="143"/>
                  </a:cubicBezTo>
                  <a:cubicBezTo>
                    <a:pt x="196" y="146"/>
                    <a:pt x="198" y="143"/>
                    <a:pt x="199" y="143"/>
                  </a:cubicBezTo>
                  <a:close/>
                  <a:moveTo>
                    <a:pt x="202" y="113"/>
                  </a:moveTo>
                  <a:cubicBezTo>
                    <a:pt x="202" y="115"/>
                    <a:pt x="202" y="122"/>
                    <a:pt x="202" y="119"/>
                  </a:cubicBezTo>
                  <a:cubicBezTo>
                    <a:pt x="201" y="118"/>
                    <a:pt x="202" y="113"/>
                    <a:pt x="202" y="113"/>
                  </a:cubicBezTo>
                  <a:close/>
                  <a:moveTo>
                    <a:pt x="222" y="140"/>
                  </a:moveTo>
                  <a:cubicBezTo>
                    <a:pt x="222" y="140"/>
                    <a:pt x="224" y="140"/>
                    <a:pt x="222" y="141"/>
                  </a:cubicBezTo>
                  <a:cubicBezTo>
                    <a:pt x="221" y="141"/>
                    <a:pt x="221" y="141"/>
                    <a:pt x="222" y="140"/>
                  </a:cubicBezTo>
                  <a:close/>
                  <a:moveTo>
                    <a:pt x="224" y="140"/>
                  </a:moveTo>
                  <a:cubicBezTo>
                    <a:pt x="224" y="140"/>
                    <a:pt x="224" y="140"/>
                    <a:pt x="225" y="138"/>
                  </a:cubicBezTo>
                  <a:cubicBezTo>
                    <a:pt x="225" y="138"/>
                    <a:pt x="224" y="138"/>
                    <a:pt x="222" y="138"/>
                  </a:cubicBezTo>
                  <a:cubicBezTo>
                    <a:pt x="222" y="140"/>
                    <a:pt x="222" y="140"/>
                    <a:pt x="224" y="140"/>
                  </a:cubicBezTo>
                  <a:close/>
                  <a:moveTo>
                    <a:pt x="225" y="141"/>
                  </a:moveTo>
                  <a:cubicBezTo>
                    <a:pt x="228" y="141"/>
                    <a:pt x="225" y="140"/>
                    <a:pt x="227" y="140"/>
                  </a:cubicBezTo>
                  <a:cubicBezTo>
                    <a:pt x="228" y="140"/>
                    <a:pt x="227" y="140"/>
                    <a:pt x="228" y="138"/>
                  </a:cubicBezTo>
                  <a:cubicBezTo>
                    <a:pt x="230" y="138"/>
                    <a:pt x="230" y="138"/>
                    <a:pt x="228" y="138"/>
                  </a:cubicBezTo>
                  <a:cubicBezTo>
                    <a:pt x="227" y="138"/>
                    <a:pt x="225" y="138"/>
                    <a:pt x="225" y="138"/>
                  </a:cubicBezTo>
                  <a:cubicBezTo>
                    <a:pt x="225" y="140"/>
                    <a:pt x="225" y="140"/>
                    <a:pt x="224" y="140"/>
                  </a:cubicBezTo>
                  <a:cubicBezTo>
                    <a:pt x="222" y="141"/>
                    <a:pt x="224" y="141"/>
                    <a:pt x="225" y="141"/>
                  </a:cubicBezTo>
                  <a:close/>
                  <a:moveTo>
                    <a:pt x="231" y="140"/>
                  </a:moveTo>
                  <a:cubicBezTo>
                    <a:pt x="233" y="138"/>
                    <a:pt x="233" y="136"/>
                    <a:pt x="231" y="138"/>
                  </a:cubicBezTo>
                  <a:cubicBezTo>
                    <a:pt x="230" y="140"/>
                    <a:pt x="230" y="136"/>
                    <a:pt x="230" y="140"/>
                  </a:cubicBezTo>
                  <a:cubicBezTo>
                    <a:pt x="230" y="140"/>
                    <a:pt x="230" y="141"/>
                    <a:pt x="231" y="140"/>
                  </a:cubicBezTo>
                  <a:close/>
                  <a:moveTo>
                    <a:pt x="237" y="140"/>
                  </a:moveTo>
                  <a:cubicBezTo>
                    <a:pt x="240" y="140"/>
                    <a:pt x="239" y="136"/>
                    <a:pt x="236" y="136"/>
                  </a:cubicBezTo>
                  <a:cubicBezTo>
                    <a:pt x="233" y="138"/>
                    <a:pt x="234" y="135"/>
                    <a:pt x="233" y="138"/>
                  </a:cubicBezTo>
                  <a:cubicBezTo>
                    <a:pt x="231" y="141"/>
                    <a:pt x="234" y="140"/>
                    <a:pt x="237" y="140"/>
                  </a:cubicBezTo>
                  <a:close/>
                  <a:moveTo>
                    <a:pt x="196" y="153"/>
                  </a:moveTo>
                  <a:cubicBezTo>
                    <a:pt x="199" y="155"/>
                    <a:pt x="199" y="158"/>
                    <a:pt x="199" y="157"/>
                  </a:cubicBezTo>
                  <a:cubicBezTo>
                    <a:pt x="201" y="157"/>
                    <a:pt x="201" y="158"/>
                    <a:pt x="202" y="158"/>
                  </a:cubicBezTo>
                  <a:cubicBezTo>
                    <a:pt x="202" y="157"/>
                    <a:pt x="204" y="157"/>
                    <a:pt x="204" y="157"/>
                  </a:cubicBezTo>
                  <a:cubicBezTo>
                    <a:pt x="205" y="155"/>
                    <a:pt x="202" y="152"/>
                    <a:pt x="201" y="152"/>
                  </a:cubicBezTo>
                  <a:cubicBezTo>
                    <a:pt x="199" y="150"/>
                    <a:pt x="201" y="150"/>
                    <a:pt x="199" y="149"/>
                  </a:cubicBezTo>
                  <a:cubicBezTo>
                    <a:pt x="198" y="147"/>
                    <a:pt x="196" y="149"/>
                    <a:pt x="195" y="149"/>
                  </a:cubicBezTo>
                  <a:cubicBezTo>
                    <a:pt x="195" y="149"/>
                    <a:pt x="190" y="147"/>
                    <a:pt x="190" y="150"/>
                  </a:cubicBezTo>
                  <a:cubicBezTo>
                    <a:pt x="190" y="153"/>
                    <a:pt x="193" y="152"/>
                    <a:pt x="196" y="153"/>
                  </a:cubicBezTo>
                  <a:close/>
                  <a:moveTo>
                    <a:pt x="225" y="161"/>
                  </a:moveTo>
                  <a:cubicBezTo>
                    <a:pt x="225" y="161"/>
                    <a:pt x="225" y="158"/>
                    <a:pt x="224" y="161"/>
                  </a:cubicBezTo>
                  <a:cubicBezTo>
                    <a:pt x="222" y="163"/>
                    <a:pt x="221" y="161"/>
                    <a:pt x="221" y="163"/>
                  </a:cubicBezTo>
                  <a:cubicBezTo>
                    <a:pt x="221" y="164"/>
                    <a:pt x="224" y="163"/>
                    <a:pt x="225" y="161"/>
                  </a:cubicBezTo>
                  <a:close/>
                  <a:moveTo>
                    <a:pt x="231" y="157"/>
                  </a:moveTo>
                  <a:cubicBezTo>
                    <a:pt x="233" y="157"/>
                    <a:pt x="233" y="157"/>
                    <a:pt x="236" y="153"/>
                  </a:cubicBezTo>
                  <a:cubicBezTo>
                    <a:pt x="237" y="150"/>
                    <a:pt x="237" y="150"/>
                    <a:pt x="240" y="149"/>
                  </a:cubicBezTo>
                  <a:cubicBezTo>
                    <a:pt x="243" y="146"/>
                    <a:pt x="245" y="147"/>
                    <a:pt x="246" y="146"/>
                  </a:cubicBezTo>
                  <a:cubicBezTo>
                    <a:pt x="246" y="144"/>
                    <a:pt x="248" y="146"/>
                    <a:pt x="249" y="144"/>
                  </a:cubicBezTo>
                  <a:cubicBezTo>
                    <a:pt x="251" y="141"/>
                    <a:pt x="253" y="143"/>
                    <a:pt x="254" y="141"/>
                  </a:cubicBezTo>
                  <a:cubicBezTo>
                    <a:pt x="256" y="140"/>
                    <a:pt x="257" y="140"/>
                    <a:pt x="256" y="138"/>
                  </a:cubicBezTo>
                  <a:cubicBezTo>
                    <a:pt x="253" y="138"/>
                    <a:pt x="251" y="140"/>
                    <a:pt x="249" y="140"/>
                  </a:cubicBezTo>
                  <a:cubicBezTo>
                    <a:pt x="248" y="140"/>
                    <a:pt x="246" y="141"/>
                    <a:pt x="245" y="140"/>
                  </a:cubicBezTo>
                  <a:cubicBezTo>
                    <a:pt x="245" y="140"/>
                    <a:pt x="243" y="140"/>
                    <a:pt x="240" y="141"/>
                  </a:cubicBezTo>
                  <a:cubicBezTo>
                    <a:pt x="237" y="143"/>
                    <a:pt x="239" y="143"/>
                    <a:pt x="236" y="146"/>
                  </a:cubicBezTo>
                  <a:cubicBezTo>
                    <a:pt x="233" y="147"/>
                    <a:pt x="233" y="146"/>
                    <a:pt x="230" y="149"/>
                  </a:cubicBezTo>
                  <a:cubicBezTo>
                    <a:pt x="227" y="150"/>
                    <a:pt x="227" y="152"/>
                    <a:pt x="227" y="153"/>
                  </a:cubicBezTo>
                  <a:cubicBezTo>
                    <a:pt x="225" y="155"/>
                    <a:pt x="228" y="155"/>
                    <a:pt x="227" y="157"/>
                  </a:cubicBezTo>
                  <a:cubicBezTo>
                    <a:pt x="225" y="157"/>
                    <a:pt x="224" y="158"/>
                    <a:pt x="227" y="158"/>
                  </a:cubicBezTo>
                  <a:cubicBezTo>
                    <a:pt x="230" y="160"/>
                    <a:pt x="230" y="157"/>
                    <a:pt x="231" y="157"/>
                  </a:cubicBezTo>
                  <a:close/>
                  <a:moveTo>
                    <a:pt x="201" y="112"/>
                  </a:moveTo>
                  <a:cubicBezTo>
                    <a:pt x="204" y="112"/>
                    <a:pt x="199" y="107"/>
                    <a:pt x="201" y="104"/>
                  </a:cubicBezTo>
                  <a:cubicBezTo>
                    <a:pt x="202" y="102"/>
                    <a:pt x="201" y="97"/>
                    <a:pt x="201" y="91"/>
                  </a:cubicBezTo>
                  <a:cubicBezTo>
                    <a:pt x="202" y="85"/>
                    <a:pt x="198" y="88"/>
                    <a:pt x="202" y="84"/>
                  </a:cubicBezTo>
                  <a:cubicBezTo>
                    <a:pt x="207" y="80"/>
                    <a:pt x="208" y="85"/>
                    <a:pt x="205" y="88"/>
                  </a:cubicBezTo>
                  <a:cubicBezTo>
                    <a:pt x="204" y="93"/>
                    <a:pt x="207" y="93"/>
                    <a:pt x="208" y="96"/>
                  </a:cubicBezTo>
                  <a:cubicBezTo>
                    <a:pt x="211" y="99"/>
                    <a:pt x="207" y="105"/>
                    <a:pt x="213" y="105"/>
                  </a:cubicBezTo>
                  <a:cubicBezTo>
                    <a:pt x="216" y="105"/>
                    <a:pt x="213" y="102"/>
                    <a:pt x="216" y="101"/>
                  </a:cubicBezTo>
                  <a:cubicBezTo>
                    <a:pt x="219" y="99"/>
                    <a:pt x="219" y="102"/>
                    <a:pt x="221" y="99"/>
                  </a:cubicBezTo>
                  <a:cubicBezTo>
                    <a:pt x="222" y="94"/>
                    <a:pt x="214" y="94"/>
                    <a:pt x="216" y="91"/>
                  </a:cubicBezTo>
                  <a:cubicBezTo>
                    <a:pt x="219" y="88"/>
                    <a:pt x="214" y="82"/>
                    <a:pt x="211" y="79"/>
                  </a:cubicBezTo>
                  <a:cubicBezTo>
                    <a:pt x="207" y="74"/>
                    <a:pt x="216" y="74"/>
                    <a:pt x="219" y="68"/>
                  </a:cubicBezTo>
                  <a:cubicBezTo>
                    <a:pt x="222" y="62"/>
                    <a:pt x="224" y="70"/>
                    <a:pt x="225" y="67"/>
                  </a:cubicBezTo>
                  <a:cubicBezTo>
                    <a:pt x="227" y="65"/>
                    <a:pt x="227" y="63"/>
                    <a:pt x="221" y="63"/>
                  </a:cubicBezTo>
                  <a:cubicBezTo>
                    <a:pt x="214" y="63"/>
                    <a:pt x="216" y="67"/>
                    <a:pt x="211" y="67"/>
                  </a:cubicBezTo>
                  <a:cubicBezTo>
                    <a:pt x="207" y="65"/>
                    <a:pt x="208" y="71"/>
                    <a:pt x="204" y="71"/>
                  </a:cubicBezTo>
                  <a:cubicBezTo>
                    <a:pt x="201" y="70"/>
                    <a:pt x="204" y="68"/>
                    <a:pt x="201" y="65"/>
                  </a:cubicBezTo>
                  <a:cubicBezTo>
                    <a:pt x="196" y="63"/>
                    <a:pt x="199" y="49"/>
                    <a:pt x="204" y="52"/>
                  </a:cubicBezTo>
                  <a:cubicBezTo>
                    <a:pt x="207" y="54"/>
                    <a:pt x="210" y="52"/>
                    <a:pt x="211" y="52"/>
                  </a:cubicBezTo>
                  <a:cubicBezTo>
                    <a:pt x="214" y="54"/>
                    <a:pt x="222" y="51"/>
                    <a:pt x="224" y="52"/>
                  </a:cubicBezTo>
                  <a:cubicBezTo>
                    <a:pt x="224" y="54"/>
                    <a:pt x="231" y="56"/>
                    <a:pt x="234" y="51"/>
                  </a:cubicBezTo>
                  <a:cubicBezTo>
                    <a:pt x="237" y="46"/>
                    <a:pt x="240" y="43"/>
                    <a:pt x="239" y="42"/>
                  </a:cubicBezTo>
                  <a:cubicBezTo>
                    <a:pt x="237" y="39"/>
                    <a:pt x="234" y="43"/>
                    <a:pt x="231" y="48"/>
                  </a:cubicBezTo>
                  <a:cubicBezTo>
                    <a:pt x="230" y="51"/>
                    <a:pt x="222" y="46"/>
                    <a:pt x="221" y="48"/>
                  </a:cubicBezTo>
                  <a:cubicBezTo>
                    <a:pt x="221" y="49"/>
                    <a:pt x="217" y="46"/>
                    <a:pt x="213" y="46"/>
                  </a:cubicBezTo>
                  <a:cubicBezTo>
                    <a:pt x="208" y="48"/>
                    <a:pt x="211" y="45"/>
                    <a:pt x="208" y="45"/>
                  </a:cubicBezTo>
                  <a:cubicBezTo>
                    <a:pt x="207" y="45"/>
                    <a:pt x="205" y="43"/>
                    <a:pt x="204" y="45"/>
                  </a:cubicBezTo>
                  <a:cubicBezTo>
                    <a:pt x="204" y="46"/>
                    <a:pt x="202" y="51"/>
                    <a:pt x="201" y="48"/>
                  </a:cubicBezTo>
                  <a:cubicBezTo>
                    <a:pt x="199" y="46"/>
                    <a:pt x="199" y="51"/>
                    <a:pt x="198" y="52"/>
                  </a:cubicBezTo>
                  <a:cubicBezTo>
                    <a:pt x="195" y="56"/>
                    <a:pt x="198" y="57"/>
                    <a:pt x="196" y="57"/>
                  </a:cubicBezTo>
                  <a:cubicBezTo>
                    <a:pt x="193" y="59"/>
                    <a:pt x="196" y="59"/>
                    <a:pt x="196" y="62"/>
                  </a:cubicBezTo>
                  <a:cubicBezTo>
                    <a:pt x="195" y="65"/>
                    <a:pt x="192" y="67"/>
                    <a:pt x="193" y="73"/>
                  </a:cubicBezTo>
                  <a:cubicBezTo>
                    <a:pt x="193" y="79"/>
                    <a:pt x="192" y="74"/>
                    <a:pt x="192" y="79"/>
                  </a:cubicBezTo>
                  <a:cubicBezTo>
                    <a:pt x="192" y="85"/>
                    <a:pt x="187" y="82"/>
                    <a:pt x="189" y="85"/>
                  </a:cubicBezTo>
                  <a:cubicBezTo>
                    <a:pt x="190" y="88"/>
                    <a:pt x="187" y="85"/>
                    <a:pt x="189" y="90"/>
                  </a:cubicBezTo>
                  <a:cubicBezTo>
                    <a:pt x="190" y="94"/>
                    <a:pt x="192" y="88"/>
                    <a:pt x="195" y="93"/>
                  </a:cubicBezTo>
                  <a:cubicBezTo>
                    <a:pt x="198" y="99"/>
                    <a:pt x="192" y="107"/>
                    <a:pt x="195" y="112"/>
                  </a:cubicBezTo>
                  <a:cubicBezTo>
                    <a:pt x="196" y="115"/>
                    <a:pt x="198" y="112"/>
                    <a:pt x="201" y="112"/>
                  </a:cubicBezTo>
                  <a:close/>
                  <a:moveTo>
                    <a:pt x="251" y="94"/>
                  </a:moveTo>
                  <a:cubicBezTo>
                    <a:pt x="253" y="96"/>
                    <a:pt x="257" y="91"/>
                    <a:pt x="254" y="88"/>
                  </a:cubicBezTo>
                  <a:cubicBezTo>
                    <a:pt x="253" y="85"/>
                    <a:pt x="246" y="85"/>
                    <a:pt x="246" y="88"/>
                  </a:cubicBezTo>
                  <a:cubicBezTo>
                    <a:pt x="245" y="90"/>
                    <a:pt x="248" y="93"/>
                    <a:pt x="251" y="94"/>
                  </a:cubicBezTo>
                  <a:close/>
                  <a:moveTo>
                    <a:pt x="263" y="88"/>
                  </a:moveTo>
                  <a:cubicBezTo>
                    <a:pt x="263" y="87"/>
                    <a:pt x="265" y="91"/>
                    <a:pt x="268" y="90"/>
                  </a:cubicBezTo>
                  <a:cubicBezTo>
                    <a:pt x="271" y="87"/>
                    <a:pt x="274" y="91"/>
                    <a:pt x="274" y="90"/>
                  </a:cubicBezTo>
                  <a:cubicBezTo>
                    <a:pt x="274" y="88"/>
                    <a:pt x="278" y="91"/>
                    <a:pt x="281" y="94"/>
                  </a:cubicBezTo>
                  <a:cubicBezTo>
                    <a:pt x="286" y="96"/>
                    <a:pt x="286" y="93"/>
                    <a:pt x="283" y="88"/>
                  </a:cubicBezTo>
                  <a:cubicBezTo>
                    <a:pt x="280" y="84"/>
                    <a:pt x="280" y="88"/>
                    <a:pt x="275" y="85"/>
                  </a:cubicBezTo>
                  <a:cubicBezTo>
                    <a:pt x="272" y="82"/>
                    <a:pt x="274" y="85"/>
                    <a:pt x="269" y="85"/>
                  </a:cubicBezTo>
                  <a:cubicBezTo>
                    <a:pt x="263" y="84"/>
                    <a:pt x="260" y="87"/>
                    <a:pt x="260" y="90"/>
                  </a:cubicBezTo>
                  <a:cubicBezTo>
                    <a:pt x="262" y="94"/>
                    <a:pt x="262" y="88"/>
                    <a:pt x="263" y="88"/>
                  </a:cubicBezTo>
                  <a:close/>
                  <a:moveTo>
                    <a:pt x="233" y="76"/>
                  </a:moveTo>
                  <a:cubicBezTo>
                    <a:pt x="233" y="71"/>
                    <a:pt x="240" y="74"/>
                    <a:pt x="240" y="74"/>
                  </a:cubicBezTo>
                  <a:cubicBezTo>
                    <a:pt x="240" y="76"/>
                    <a:pt x="233" y="77"/>
                    <a:pt x="233" y="76"/>
                  </a:cubicBezTo>
                  <a:close/>
                  <a:moveTo>
                    <a:pt x="240" y="76"/>
                  </a:moveTo>
                  <a:cubicBezTo>
                    <a:pt x="242" y="73"/>
                    <a:pt x="251" y="74"/>
                    <a:pt x="248" y="74"/>
                  </a:cubicBezTo>
                  <a:cubicBezTo>
                    <a:pt x="246" y="76"/>
                    <a:pt x="240" y="77"/>
                    <a:pt x="240" y="76"/>
                  </a:cubicBezTo>
                  <a:close/>
                  <a:moveTo>
                    <a:pt x="259" y="74"/>
                  </a:moveTo>
                  <a:cubicBezTo>
                    <a:pt x="262" y="73"/>
                    <a:pt x="265" y="74"/>
                    <a:pt x="262" y="71"/>
                  </a:cubicBezTo>
                  <a:cubicBezTo>
                    <a:pt x="259" y="70"/>
                    <a:pt x="257" y="70"/>
                    <a:pt x="257" y="73"/>
                  </a:cubicBezTo>
                  <a:cubicBezTo>
                    <a:pt x="257" y="74"/>
                    <a:pt x="257" y="74"/>
                    <a:pt x="259" y="74"/>
                  </a:cubicBezTo>
                  <a:close/>
                  <a:moveTo>
                    <a:pt x="275" y="76"/>
                  </a:moveTo>
                  <a:cubicBezTo>
                    <a:pt x="277" y="77"/>
                    <a:pt x="280" y="79"/>
                    <a:pt x="280" y="76"/>
                  </a:cubicBezTo>
                  <a:cubicBezTo>
                    <a:pt x="281" y="74"/>
                    <a:pt x="280" y="73"/>
                    <a:pt x="277" y="74"/>
                  </a:cubicBezTo>
                  <a:cubicBezTo>
                    <a:pt x="275" y="74"/>
                    <a:pt x="274" y="76"/>
                    <a:pt x="275" y="76"/>
                  </a:cubicBezTo>
                  <a:close/>
                  <a:moveTo>
                    <a:pt x="285" y="67"/>
                  </a:moveTo>
                  <a:cubicBezTo>
                    <a:pt x="285" y="65"/>
                    <a:pt x="281" y="67"/>
                    <a:pt x="281" y="67"/>
                  </a:cubicBezTo>
                  <a:cubicBezTo>
                    <a:pt x="283" y="68"/>
                    <a:pt x="283" y="68"/>
                    <a:pt x="285" y="70"/>
                  </a:cubicBezTo>
                  <a:cubicBezTo>
                    <a:pt x="285" y="71"/>
                    <a:pt x="286" y="67"/>
                    <a:pt x="285" y="67"/>
                  </a:cubicBezTo>
                  <a:close/>
                  <a:moveTo>
                    <a:pt x="285" y="59"/>
                  </a:moveTo>
                  <a:cubicBezTo>
                    <a:pt x="285" y="59"/>
                    <a:pt x="286" y="62"/>
                    <a:pt x="288" y="60"/>
                  </a:cubicBezTo>
                  <a:cubicBezTo>
                    <a:pt x="289" y="60"/>
                    <a:pt x="286" y="57"/>
                    <a:pt x="283" y="57"/>
                  </a:cubicBezTo>
                  <a:cubicBezTo>
                    <a:pt x="280" y="59"/>
                    <a:pt x="278" y="59"/>
                    <a:pt x="280" y="60"/>
                  </a:cubicBezTo>
                  <a:cubicBezTo>
                    <a:pt x="281" y="60"/>
                    <a:pt x="283" y="62"/>
                    <a:pt x="285" y="62"/>
                  </a:cubicBezTo>
                  <a:cubicBezTo>
                    <a:pt x="286" y="60"/>
                    <a:pt x="283" y="59"/>
                    <a:pt x="285" y="59"/>
                  </a:cubicBezTo>
                  <a:close/>
                  <a:moveTo>
                    <a:pt x="263" y="63"/>
                  </a:moveTo>
                  <a:cubicBezTo>
                    <a:pt x="262" y="60"/>
                    <a:pt x="260" y="57"/>
                    <a:pt x="260" y="54"/>
                  </a:cubicBezTo>
                  <a:cubicBezTo>
                    <a:pt x="262" y="52"/>
                    <a:pt x="263" y="52"/>
                    <a:pt x="266" y="54"/>
                  </a:cubicBezTo>
                  <a:cubicBezTo>
                    <a:pt x="269" y="56"/>
                    <a:pt x="268" y="52"/>
                    <a:pt x="265" y="51"/>
                  </a:cubicBezTo>
                  <a:cubicBezTo>
                    <a:pt x="262" y="49"/>
                    <a:pt x="265" y="48"/>
                    <a:pt x="266" y="48"/>
                  </a:cubicBezTo>
                  <a:cubicBezTo>
                    <a:pt x="268" y="46"/>
                    <a:pt x="268" y="42"/>
                    <a:pt x="265" y="42"/>
                  </a:cubicBezTo>
                  <a:cubicBezTo>
                    <a:pt x="262" y="43"/>
                    <a:pt x="260" y="51"/>
                    <a:pt x="260" y="49"/>
                  </a:cubicBezTo>
                  <a:cubicBezTo>
                    <a:pt x="259" y="46"/>
                    <a:pt x="260" y="48"/>
                    <a:pt x="262" y="43"/>
                  </a:cubicBezTo>
                  <a:cubicBezTo>
                    <a:pt x="263" y="40"/>
                    <a:pt x="260" y="40"/>
                    <a:pt x="260" y="39"/>
                  </a:cubicBezTo>
                  <a:cubicBezTo>
                    <a:pt x="262" y="37"/>
                    <a:pt x="263" y="34"/>
                    <a:pt x="260" y="35"/>
                  </a:cubicBezTo>
                  <a:cubicBezTo>
                    <a:pt x="257" y="39"/>
                    <a:pt x="257" y="45"/>
                    <a:pt x="257" y="48"/>
                  </a:cubicBezTo>
                  <a:cubicBezTo>
                    <a:pt x="259" y="49"/>
                    <a:pt x="257" y="51"/>
                    <a:pt x="259" y="52"/>
                  </a:cubicBezTo>
                  <a:cubicBezTo>
                    <a:pt x="260" y="56"/>
                    <a:pt x="257" y="57"/>
                    <a:pt x="260" y="60"/>
                  </a:cubicBezTo>
                  <a:cubicBezTo>
                    <a:pt x="262" y="63"/>
                    <a:pt x="263" y="67"/>
                    <a:pt x="265" y="67"/>
                  </a:cubicBezTo>
                  <a:cubicBezTo>
                    <a:pt x="265" y="65"/>
                    <a:pt x="265" y="65"/>
                    <a:pt x="263" y="63"/>
                  </a:cubicBezTo>
                  <a:close/>
                  <a:moveTo>
                    <a:pt x="263" y="37"/>
                  </a:moveTo>
                  <a:cubicBezTo>
                    <a:pt x="263" y="34"/>
                    <a:pt x="265" y="29"/>
                    <a:pt x="266" y="32"/>
                  </a:cubicBezTo>
                  <a:cubicBezTo>
                    <a:pt x="268" y="34"/>
                    <a:pt x="263" y="40"/>
                    <a:pt x="263" y="37"/>
                  </a:cubicBezTo>
                  <a:close/>
                  <a:moveTo>
                    <a:pt x="213" y="110"/>
                  </a:moveTo>
                  <a:cubicBezTo>
                    <a:pt x="213" y="108"/>
                    <a:pt x="213" y="105"/>
                    <a:pt x="213" y="107"/>
                  </a:cubicBezTo>
                  <a:cubicBezTo>
                    <a:pt x="214" y="110"/>
                    <a:pt x="214" y="112"/>
                    <a:pt x="213" y="110"/>
                  </a:cubicBezTo>
                  <a:close/>
                  <a:moveTo>
                    <a:pt x="219" y="108"/>
                  </a:moveTo>
                  <a:cubicBezTo>
                    <a:pt x="219" y="107"/>
                    <a:pt x="219" y="105"/>
                    <a:pt x="219" y="104"/>
                  </a:cubicBezTo>
                  <a:cubicBezTo>
                    <a:pt x="221" y="101"/>
                    <a:pt x="216" y="102"/>
                    <a:pt x="216" y="105"/>
                  </a:cubicBezTo>
                  <a:cubicBezTo>
                    <a:pt x="217" y="107"/>
                    <a:pt x="214" y="112"/>
                    <a:pt x="217" y="110"/>
                  </a:cubicBezTo>
                  <a:cubicBezTo>
                    <a:pt x="219" y="108"/>
                    <a:pt x="219" y="108"/>
                    <a:pt x="219" y="108"/>
                  </a:cubicBezTo>
                  <a:close/>
                  <a:moveTo>
                    <a:pt x="221" y="112"/>
                  </a:moveTo>
                  <a:cubicBezTo>
                    <a:pt x="222" y="108"/>
                    <a:pt x="225" y="112"/>
                    <a:pt x="222" y="108"/>
                  </a:cubicBezTo>
                  <a:cubicBezTo>
                    <a:pt x="219" y="104"/>
                    <a:pt x="225" y="105"/>
                    <a:pt x="224" y="101"/>
                  </a:cubicBezTo>
                  <a:cubicBezTo>
                    <a:pt x="222" y="97"/>
                    <a:pt x="221" y="102"/>
                    <a:pt x="221" y="107"/>
                  </a:cubicBezTo>
                  <a:cubicBezTo>
                    <a:pt x="221" y="112"/>
                    <a:pt x="216" y="112"/>
                    <a:pt x="219" y="113"/>
                  </a:cubicBezTo>
                  <a:cubicBezTo>
                    <a:pt x="221" y="113"/>
                    <a:pt x="221" y="113"/>
                    <a:pt x="221" y="112"/>
                  </a:cubicBezTo>
                  <a:close/>
                  <a:moveTo>
                    <a:pt x="221" y="73"/>
                  </a:moveTo>
                  <a:cubicBezTo>
                    <a:pt x="221" y="70"/>
                    <a:pt x="221" y="68"/>
                    <a:pt x="222" y="68"/>
                  </a:cubicBezTo>
                  <a:cubicBezTo>
                    <a:pt x="224" y="68"/>
                    <a:pt x="221" y="73"/>
                    <a:pt x="221" y="73"/>
                  </a:cubicBezTo>
                  <a:close/>
                  <a:moveTo>
                    <a:pt x="225" y="70"/>
                  </a:moveTo>
                  <a:cubicBezTo>
                    <a:pt x="227" y="68"/>
                    <a:pt x="227" y="71"/>
                    <a:pt x="225" y="71"/>
                  </a:cubicBezTo>
                  <a:cubicBezTo>
                    <a:pt x="225" y="73"/>
                    <a:pt x="224" y="70"/>
                    <a:pt x="225" y="70"/>
                  </a:cubicBezTo>
                  <a:close/>
                  <a:moveTo>
                    <a:pt x="257" y="63"/>
                  </a:moveTo>
                  <a:cubicBezTo>
                    <a:pt x="257" y="65"/>
                    <a:pt x="259" y="65"/>
                    <a:pt x="259" y="62"/>
                  </a:cubicBezTo>
                  <a:cubicBezTo>
                    <a:pt x="259" y="60"/>
                    <a:pt x="257" y="59"/>
                    <a:pt x="257" y="60"/>
                  </a:cubicBezTo>
                  <a:cubicBezTo>
                    <a:pt x="256" y="62"/>
                    <a:pt x="256" y="62"/>
                    <a:pt x="257" y="63"/>
                  </a:cubicBezTo>
                  <a:close/>
                  <a:moveTo>
                    <a:pt x="288" y="135"/>
                  </a:moveTo>
                  <a:cubicBezTo>
                    <a:pt x="285" y="136"/>
                    <a:pt x="289" y="125"/>
                    <a:pt x="291" y="129"/>
                  </a:cubicBezTo>
                  <a:cubicBezTo>
                    <a:pt x="291" y="130"/>
                    <a:pt x="291" y="133"/>
                    <a:pt x="288" y="135"/>
                  </a:cubicBezTo>
                  <a:close/>
                  <a:moveTo>
                    <a:pt x="310" y="124"/>
                  </a:moveTo>
                  <a:cubicBezTo>
                    <a:pt x="309" y="125"/>
                    <a:pt x="309" y="115"/>
                    <a:pt x="312" y="119"/>
                  </a:cubicBezTo>
                  <a:cubicBezTo>
                    <a:pt x="313" y="122"/>
                    <a:pt x="313" y="124"/>
                    <a:pt x="310" y="124"/>
                  </a:cubicBezTo>
                  <a:close/>
                  <a:moveTo>
                    <a:pt x="245" y="133"/>
                  </a:moveTo>
                  <a:cubicBezTo>
                    <a:pt x="246" y="132"/>
                    <a:pt x="253" y="130"/>
                    <a:pt x="253" y="132"/>
                  </a:cubicBezTo>
                  <a:cubicBezTo>
                    <a:pt x="253" y="133"/>
                    <a:pt x="242" y="135"/>
                    <a:pt x="245" y="133"/>
                  </a:cubicBezTo>
                  <a:close/>
                  <a:moveTo>
                    <a:pt x="169" y="94"/>
                  </a:moveTo>
                  <a:cubicBezTo>
                    <a:pt x="169" y="91"/>
                    <a:pt x="169" y="88"/>
                    <a:pt x="167" y="90"/>
                  </a:cubicBezTo>
                  <a:cubicBezTo>
                    <a:pt x="166" y="91"/>
                    <a:pt x="167" y="93"/>
                    <a:pt x="167" y="96"/>
                  </a:cubicBezTo>
                  <a:cubicBezTo>
                    <a:pt x="166" y="97"/>
                    <a:pt x="167" y="97"/>
                    <a:pt x="169" y="94"/>
                  </a:cubicBezTo>
                  <a:close/>
                  <a:moveTo>
                    <a:pt x="100" y="88"/>
                  </a:moveTo>
                  <a:cubicBezTo>
                    <a:pt x="102" y="87"/>
                    <a:pt x="103" y="90"/>
                    <a:pt x="105" y="87"/>
                  </a:cubicBezTo>
                  <a:cubicBezTo>
                    <a:pt x="106" y="85"/>
                    <a:pt x="105" y="84"/>
                    <a:pt x="102" y="82"/>
                  </a:cubicBezTo>
                  <a:cubicBezTo>
                    <a:pt x="99" y="80"/>
                    <a:pt x="99" y="85"/>
                    <a:pt x="99" y="88"/>
                  </a:cubicBezTo>
                  <a:cubicBezTo>
                    <a:pt x="100" y="88"/>
                    <a:pt x="100" y="90"/>
                    <a:pt x="100" y="88"/>
                  </a:cubicBezTo>
                  <a:close/>
                  <a:moveTo>
                    <a:pt x="83" y="77"/>
                  </a:moveTo>
                  <a:cubicBezTo>
                    <a:pt x="86" y="77"/>
                    <a:pt x="85" y="84"/>
                    <a:pt x="88" y="85"/>
                  </a:cubicBezTo>
                  <a:cubicBezTo>
                    <a:pt x="90" y="87"/>
                    <a:pt x="90" y="88"/>
                    <a:pt x="93" y="87"/>
                  </a:cubicBezTo>
                  <a:cubicBezTo>
                    <a:pt x="94" y="87"/>
                    <a:pt x="91" y="85"/>
                    <a:pt x="91" y="84"/>
                  </a:cubicBezTo>
                  <a:cubicBezTo>
                    <a:pt x="93" y="82"/>
                    <a:pt x="93" y="82"/>
                    <a:pt x="90" y="82"/>
                  </a:cubicBezTo>
                  <a:cubicBezTo>
                    <a:pt x="86" y="80"/>
                    <a:pt x="90" y="71"/>
                    <a:pt x="83" y="71"/>
                  </a:cubicBezTo>
                  <a:cubicBezTo>
                    <a:pt x="80" y="73"/>
                    <a:pt x="82" y="74"/>
                    <a:pt x="80" y="76"/>
                  </a:cubicBezTo>
                  <a:cubicBezTo>
                    <a:pt x="77" y="77"/>
                    <a:pt x="82" y="77"/>
                    <a:pt x="83" y="77"/>
                  </a:cubicBezTo>
                  <a:close/>
                  <a:moveTo>
                    <a:pt x="105" y="15"/>
                  </a:moveTo>
                  <a:cubicBezTo>
                    <a:pt x="105" y="15"/>
                    <a:pt x="102" y="18"/>
                    <a:pt x="103" y="20"/>
                  </a:cubicBezTo>
                  <a:cubicBezTo>
                    <a:pt x="105" y="20"/>
                    <a:pt x="102" y="21"/>
                    <a:pt x="103" y="21"/>
                  </a:cubicBezTo>
                  <a:cubicBezTo>
                    <a:pt x="106" y="23"/>
                    <a:pt x="105" y="17"/>
                    <a:pt x="105" y="15"/>
                  </a:cubicBezTo>
                  <a:close/>
                  <a:moveTo>
                    <a:pt x="9" y="32"/>
                  </a:moveTo>
                  <a:cubicBezTo>
                    <a:pt x="10" y="34"/>
                    <a:pt x="12" y="35"/>
                    <a:pt x="12" y="34"/>
                  </a:cubicBezTo>
                  <a:cubicBezTo>
                    <a:pt x="10" y="32"/>
                    <a:pt x="7" y="28"/>
                    <a:pt x="6" y="29"/>
                  </a:cubicBezTo>
                  <a:cubicBezTo>
                    <a:pt x="6" y="31"/>
                    <a:pt x="6" y="32"/>
                    <a:pt x="9" y="32"/>
                  </a:cubicBezTo>
                  <a:close/>
                  <a:moveTo>
                    <a:pt x="21" y="51"/>
                  </a:moveTo>
                  <a:cubicBezTo>
                    <a:pt x="22" y="54"/>
                    <a:pt x="24" y="48"/>
                    <a:pt x="22" y="46"/>
                  </a:cubicBezTo>
                  <a:cubicBezTo>
                    <a:pt x="19" y="45"/>
                    <a:pt x="19" y="42"/>
                    <a:pt x="16" y="42"/>
                  </a:cubicBezTo>
                  <a:cubicBezTo>
                    <a:pt x="15" y="43"/>
                    <a:pt x="18" y="46"/>
                    <a:pt x="21" y="51"/>
                  </a:cubicBezTo>
                  <a:close/>
                  <a:moveTo>
                    <a:pt x="29" y="67"/>
                  </a:moveTo>
                  <a:cubicBezTo>
                    <a:pt x="30" y="65"/>
                    <a:pt x="35" y="73"/>
                    <a:pt x="33" y="74"/>
                  </a:cubicBezTo>
                  <a:cubicBezTo>
                    <a:pt x="32" y="74"/>
                    <a:pt x="26" y="68"/>
                    <a:pt x="29" y="67"/>
                  </a:cubicBezTo>
                  <a:close/>
                  <a:moveTo>
                    <a:pt x="36" y="77"/>
                  </a:moveTo>
                  <a:cubicBezTo>
                    <a:pt x="36" y="76"/>
                    <a:pt x="39" y="79"/>
                    <a:pt x="38" y="80"/>
                  </a:cubicBezTo>
                  <a:cubicBezTo>
                    <a:pt x="38" y="80"/>
                    <a:pt x="35" y="79"/>
                    <a:pt x="36" y="77"/>
                  </a:cubicBezTo>
                  <a:close/>
                  <a:moveTo>
                    <a:pt x="39" y="85"/>
                  </a:moveTo>
                  <a:cubicBezTo>
                    <a:pt x="41" y="85"/>
                    <a:pt x="42" y="90"/>
                    <a:pt x="42" y="88"/>
                  </a:cubicBezTo>
                  <a:cubicBezTo>
                    <a:pt x="44" y="87"/>
                    <a:pt x="41" y="80"/>
                    <a:pt x="39" y="82"/>
                  </a:cubicBezTo>
                  <a:cubicBezTo>
                    <a:pt x="38" y="84"/>
                    <a:pt x="39" y="85"/>
                    <a:pt x="39" y="85"/>
                  </a:cubicBezTo>
                  <a:close/>
                  <a:moveTo>
                    <a:pt x="74" y="63"/>
                  </a:moveTo>
                  <a:cubicBezTo>
                    <a:pt x="71" y="65"/>
                    <a:pt x="73" y="60"/>
                    <a:pt x="74" y="60"/>
                  </a:cubicBezTo>
                  <a:cubicBezTo>
                    <a:pt x="76" y="60"/>
                    <a:pt x="76" y="63"/>
                    <a:pt x="74" y="63"/>
                  </a:cubicBezTo>
                  <a:close/>
                  <a:moveTo>
                    <a:pt x="76" y="57"/>
                  </a:moveTo>
                  <a:cubicBezTo>
                    <a:pt x="74" y="56"/>
                    <a:pt x="74" y="57"/>
                    <a:pt x="74" y="59"/>
                  </a:cubicBezTo>
                  <a:cubicBezTo>
                    <a:pt x="74" y="60"/>
                    <a:pt x="79" y="60"/>
                    <a:pt x="79" y="60"/>
                  </a:cubicBezTo>
                  <a:cubicBezTo>
                    <a:pt x="79" y="60"/>
                    <a:pt x="77" y="59"/>
                    <a:pt x="76" y="57"/>
                  </a:cubicBezTo>
                  <a:close/>
                  <a:moveTo>
                    <a:pt x="53" y="35"/>
                  </a:moveTo>
                  <a:cubicBezTo>
                    <a:pt x="54" y="37"/>
                    <a:pt x="53" y="40"/>
                    <a:pt x="51" y="40"/>
                  </a:cubicBezTo>
                  <a:cubicBezTo>
                    <a:pt x="50" y="39"/>
                    <a:pt x="51" y="35"/>
                    <a:pt x="53" y="35"/>
                  </a:cubicBezTo>
                  <a:close/>
                  <a:moveTo>
                    <a:pt x="67" y="48"/>
                  </a:moveTo>
                  <a:cubicBezTo>
                    <a:pt x="67" y="48"/>
                    <a:pt x="68" y="51"/>
                    <a:pt x="67" y="51"/>
                  </a:cubicBezTo>
                  <a:cubicBezTo>
                    <a:pt x="65" y="51"/>
                    <a:pt x="65" y="48"/>
                    <a:pt x="67" y="48"/>
                  </a:cubicBezTo>
                  <a:close/>
                  <a:moveTo>
                    <a:pt x="58" y="43"/>
                  </a:moveTo>
                  <a:cubicBezTo>
                    <a:pt x="59" y="45"/>
                    <a:pt x="59" y="45"/>
                    <a:pt x="59" y="43"/>
                  </a:cubicBezTo>
                  <a:cubicBezTo>
                    <a:pt x="59" y="42"/>
                    <a:pt x="56" y="40"/>
                    <a:pt x="54" y="42"/>
                  </a:cubicBezTo>
                  <a:cubicBezTo>
                    <a:pt x="54" y="42"/>
                    <a:pt x="56" y="42"/>
                    <a:pt x="58" y="43"/>
                  </a:cubicBezTo>
                  <a:close/>
                  <a:moveTo>
                    <a:pt x="58" y="43"/>
                  </a:moveTo>
                  <a:cubicBezTo>
                    <a:pt x="59" y="45"/>
                    <a:pt x="59" y="49"/>
                    <a:pt x="58" y="48"/>
                  </a:cubicBezTo>
                  <a:cubicBezTo>
                    <a:pt x="58" y="46"/>
                    <a:pt x="56" y="42"/>
                    <a:pt x="58" y="43"/>
                  </a:cubicBezTo>
                  <a:close/>
                  <a:moveTo>
                    <a:pt x="64" y="49"/>
                  </a:moveTo>
                  <a:cubicBezTo>
                    <a:pt x="64" y="48"/>
                    <a:pt x="61" y="48"/>
                    <a:pt x="61" y="46"/>
                  </a:cubicBezTo>
                  <a:cubicBezTo>
                    <a:pt x="59" y="45"/>
                    <a:pt x="59" y="46"/>
                    <a:pt x="59" y="48"/>
                  </a:cubicBezTo>
                  <a:cubicBezTo>
                    <a:pt x="59" y="49"/>
                    <a:pt x="59" y="49"/>
                    <a:pt x="61" y="49"/>
                  </a:cubicBezTo>
                  <a:cubicBezTo>
                    <a:pt x="62" y="49"/>
                    <a:pt x="64" y="51"/>
                    <a:pt x="64" y="49"/>
                  </a:cubicBezTo>
                  <a:close/>
                  <a:moveTo>
                    <a:pt x="62" y="48"/>
                  </a:moveTo>
                  <a:cubicBezTo>
                    <a:pt x="64" y="48"/>
                    <a:pt x="64" y="48"/>
                    <a:pt x="64" y="48"/>
                  </a:cubicBezTo>
                  <a:cubicBezTo>
                    <a:pt x="64" y="46"/>
                    <a:pt x="61" y="45"/>
                    <a:pt x="61" y="46"/>
                  </a:cubicBezTo>
                  <a:cubicBezTo>
                    <a:pt x="61" y="46"/>
                    <a:pt x="61" y="46"/>
                    <a:pt x="62" y="48"/>
                  </a:cubicBezTo>
                  <a:close/>
                  <a:moveTo>
                    <a:pt x="65" y="49"/>
                  </a:moveTo>
                  <a:cubicBezTo>
                    <a:pt x="65" y="52"/>
                    <a:pt x="65" y="52"/>
                    <a:pt x="65" y="52"/>
                  </a:cubicBezTo>
                  <a:cubicBezTo>
                    <a:pt x="64" y="52"/>
                    <a:pt x="64" y="49"/>
                    <a:pt x="65" y="49"/>
                  </a:cubicBezTo>
                  <a:close/>
                  <a:moveTo>
                    <a:pt x="26" y="62"/>
                  </a:moveTo>
                  <a:cubicBezTo>
                    <a:pt x="24" y="60"/>
                    <a:pt x="26" y="59"/>
                    <a:pt x="27" y="59"/>
                  </a:cubicBezTo>
                  <a:cubicBezTo>
                    <a:pt x="29" y="60"/>
                    <a:pt x="27" y="63"/>
                    <a:pt x="26" y="62"/>
                  </a:cubicBezTo>
                  <a:close/>
                  <a:moveTo>
                    <a:pt x="330" y="74"/>
                  </a:moveTo>
                  <a:cubicBezTo>
                    <a:pt x="335" y="74"/>
                    <a:pt x="332" y="73"/>
                    <a:pt x="326" y="73"/>
                  </a:cubicBezTo>
                  <a:cubicBezTo>
                    <a:pt x="320" y="73"/>
                    <a:pt x="323" y="73"/>
                    <a:pt x="326" y="74"/>
                  </a:cubicBezTo>
                  <a:cubicBezTo>
                    <a:pt x="326" y="76"/>
                    <a:pt x="326" y="76"/>
                    <a:pt x="330" y="74"/>
                  </a:cubicBezTo>
                  <a:close/>
                  <a:moveTo>
                    <a:pt x="327" y="67"/>
                  </a:moveTo>
                  <a:cubicBezTo>
                    <a:pt x="326" y="65"/>
                    <a:pt x="327" y="63"/>
                    <a:pt x="323" y="63"/>
                  </a:cubicBezTo>
                  <a:cubicBezTo>
                    <a:pt x="318" y="62"/>
                    <a:pt x="321" y="65"/>
                    <a:pt x="323" y="67"/>
                  </a:cubicBezTo>
                  <a:cubicBezTo>
                    <a:pt x="326" y="67"/>
                    <a:pt x="323" y="70"/>
                    <a:pt x="327" y="68"/>
                  </a:cubicBezTo>
                  <a:cubicBezTo>
                    <a:pt x="329" y="68"/>
                    <a:pt x="329" y="68"/>
                    <a:pt x="327" y="67"/>
                  </a:cubicBezTo>
                  <a:close/>
                  <a:moveTo>
                    <a:pt x="275" y="135"/>
                  </a:moveTo>
                  <a:cubicBezTo>
                    <a:pt x="272" y="132"/>
                    <a:pt x="275" y="133"/>
                    <a:pt x="275" y="135"/>
                  </a:cubicBezTo>
                  <a:cubicBezTo>
                    <a:pt x="277" y="135"/>
                    <a:pt x="275" y="136"/>
                    <a:pt x="275" y="135"/>
                  </a:cubicBezTo>
                  <a:close/>
                  <a:moveTo>
                    <a:pt x="298" y="115"/>
                  </a:moveTo>
                  <a:cubicBezTo>
                    <a:pt x="298" y="110"/>
                    <a:pt x="300" y="113"/>
                    <a:pt x="300" y="113"/>
                  </a:cubicBezTo>
                  <a:cubicBezTo>
                    <a:pt x="300" y="115"/>
                    <a:pt x="298" y="116"/>
                    <a:pt x="298" y="115"/>
                  </a:cubicBezTo>
                  <a:close/>
                  <a:moveTo>
                    <a:pt x="300" y="116"/>
                  </a:moveTo>
                  <a:cubicBezTo>
                    <a:pt x="300" y="112"/>
                    <a:pt x="303" y="107"/>
                    <a:pt x="303" y="108"/>
                  </a:cubicBezTo>
                  <a:cubicBezTo>
                    <a:pt x="303" y="110"/>
                    <a:pt x="300" y="116"/>
                    <a:pt x="300" y="116"/>
                  </a:cubicBezTo>
                  <a:close/>
                  <a:moveTo>
                    <a:pt x="260" y="138"/>
                  </a:moveTo>
                  <a:cubicBezTo>
                    <a:pt x="259" y="136"/>
                    <a:pt x="260" y="136"/>
                    <a:pt x="262" y="136"/>
                  </a:cubicBezTo>
                  <a:cubicBezTo>
                    <a:pt x="263" y="138"/>
                    <a:pt x="262" y="138"/>
                    <a:pt x="260" y="138"/>
                  </a:cubicBezTo>
                  <a:close/>
                  <a:moveTo>
                    <a:pt x="312" y="118"/>
                  </a:moveTo>
                  <a:cubicBezTo>
                    <a:pt x="310" y="118"/>
                    <a:pt x="310" y="116"/>
                    <a:pt x="310" y="116"/>
                  </a:cubicBezTo>
                  <a:cubicBezTo>
                    <a:pt x="310" y="118"/>
                    <a:pt x="310" y="118"/>
                    <a:pt x="310" y="118"/>
                  </a:cubicBezTo>
                  <a:cubicBezTo>
                    <a:pt x="312" y="119"/>
                    <a:pt x="312" y="119"/>
                    <a:pt x="313" y="121"/>
                  </a:cubicBezTo>
                  <a:cubicBezTo>
                    <a:pt x="313" y="121"/>
                    <a:pt x="313" y="119"/>
                    <a:pt x="312" y="118"/>
                  </a:cubicBezTo>
                  <a:close/>
                  <a:moveTo>
                    <a:pt x="315" y="115"/>
                  </a:moveTo>
                  <a:cubicBezTo>
                    <a:pt x="315" y="110"/>
                    <a:pt x="313" y="108"/>
                    <a:pt x="312" y="112"/>
                  </a:cubicBezTo>
                  <a:cubicBezTo>
                    <a:pt x="312" y="113"/>
                    <a:pt x="310" y="112"/>
                    <a:pt x="310" y="113"/>
                  </a:cubicBezTo>
                  <a:cubicBezTo>
                    <a:pt x="310" y="113"/>
                    <a:pt x="312" y="113"/>
                    <a:pt x="312" y="115"/>
                  </a:cubicBezTo>
                  <a:cubicBezTo>
                    <a:pt x="310" y="118"/>
                    <a:pt x="312" y="118"/>
                    <a:pt x="313" y="119"/>
                  </a:cubicBezTo>
                  <a:cubicBezTo>
                    <a:pt x="315" y="119"/>
                    <a:pt x="315" y="118"/>
                    <a:pt x="315" y="115"/>
                  </a:cubicBezTo>
                  <a:close/>
                  <a:moveTo>
                    <a:pt x="347" y="140"/>
                  </a:moveTo>
                  <a:cubicBezTo>
                    <a:pt x="349" y="140"/>
                    <a:pt x="347" y="138"/>
                    <a:pt x="347" y="138"/>
                  </a:cubicBezTo>
                  <a:cubicBezTo>
                    <a:pt x="347" y="136"/>
                    <a:pt x="347" y="136"/>
                    <a:pt x="345" y="138"/>
                  </a:cubicBezTo>
                  <a:cubicBezTo>
                    <a:pt x="345" y="140"/>
                    <a:pt x="345" y="140"/>
                    <a:pt x="347" y="140"/>
                  </a:cubicBezTo>
                  <a:close/>
                  <a:moveTo>
                    <a:pt x="245" y="80"/>
                  </a:moveTo>
                  <a:cubicBezTo>
                    <a:pt x="246" y="82"/>
                    <a:pt x="246" y="80"/>
                    <a:pt x="246" y="79"/>
                  </a:cubicBezTo>
                  <a:cubicBezTo>
                    <a:pt x="245" y="77"/>
                    <a:pt x="246" y="76"/>
                    <a:pt x="245" y="76"/>
                  </a:cubicBezTo>
                  <a:cubicBezTo>
                    <a:pt x="245" y="77"/>
                    <a:pt x="245" y="79"/>
                    <a:pt x="245" y="80"/>
                  </a:cubicBezTo>
                  <a:close/>
                  <a:moveTo>
                    <a:pt x="256" y="60"/>
                  </a:moveTo>
                  <a:cubicBezTo>
                    <a:pt x="256" y="59"/>
                    <a:pt x="256" y="62"/>
                    <a:pt x="256" y="62"/>
                  </a:cubicBezTo>
                  <a:cubicBezTo>
                    <a:pt x="254" y="62"/>
                    <a:pt x="254" y="60"/>
                    <a:pt x="256" y="60"/>
                  </a:cubicBezTo>
                  <a:close/>
                  <a:moveTo>
                    <a:pt x="259" y="65"/>
                  </a:moveTo>
                  <a:cubicBezTo>
                    <a:pt x="260" y="63"/>
                    <a:pt x="262" y="63"/>
                    <a:pt x="260" y="65"/>
                  </a:cubicBezTo>
                  <a:cubicBezTo>
                    <a:pt x="260" y="67"/>
                    <a:pt x="259" y="65"/>
                    <a:pt x="259" y="65"/>
                  </a:cubicBezTo>
                  <a:close/>
                  <a:moveTo>
                    <a:pt x="260" y="94"/>
                  </a:moveTo>
                  <a:cubicBezTo>
                    <a:pt x="260" y="93"/>
                    <a:pt x="265" y="90"/>
                    <a:pt x="265" y="91"/>
                  </a:cubicBezTo>
                  <a:cubicBezTo>
                    <a:pt x="263" y="93"/>
                    <a:pt x="262" y="94"/>
                    <a:pt x="260" y="94"/>
                  </a:cubicBezTo>
                  <a:close/>
                  <a:moveTo>
                    <a:pt x="256" y="65"/>
                  </a:moveTo>
                  <a:cubicBezTo>
                    <a:pt x="254" y="65"/>
                    <a:pt x="256" y="63"/>
                    <a:pt x="256" y="63"/>
                  </a:cubicBezTo>
                  <a:cubicBezTo>
                    <a:pt x="257" y="65"/>
                    <a:pt x="257" y="65"/>
                    <a:pt x="256" y="65"/>
                  </a:cubicBezTo>
                  <a:close/>
                  <a:moveTo>
                    <a:pt x="280" y="67"/>
                  </a:moveTo>
                  <a:cubicBezTo>
                    <a:pt x="280" y="65"/>
                    <a:pt x="281" y="65"/>
                    <a:pt x="283" y="65"/>
                  </a:cubicBezTo>
                  <a:cubicBezTo>
                    <a:pt x="285" y="65"/>
                    <a:pt x="280" y="67"/>
                    <a:pt x="280" y="67"/>
                  </a:cubicBezTo>
                  <a:close/>
                  <a:moveTo>
                    <a:pt x="76" y="49"/>
                  </a:moveTo>
                  <a:cubicBezTo>
                    <a:pt x="74" y="48"/>
                    <a:pt x="71" y="46"/>
                    <a:pt x="74" y="45"/>
                  </a:cubicBezTo>
                  <a:cubicBezTo>
                    <a:pt x="77" y="43"/>
                    <a:pt x="76" y="49"/>
                    <a:pt x="76" y="49"/>
                  </a:cubicBezTo>
                  <a:close/>
                  <a:moveTo>
                    <a:pt x="71" y="46"/>
                  </a:moveTo>
                  <a:cubicBezTo>
                    <a:pt x="71" y="45"/>
                    <a:pt x="73" y="46"/>
                    <a:pt x="71" y="48"/>
                  </a:cubicBezTo>
                  <a:cubicBezTo>
                    <a:pt x="71" y="48"/>
                    <a:pt x="70" y="46"/>
                    <a:pt x="71" y="46"/>
                  </a:cubicBezTo>
                  <a:close/>
                  <a:moveTo>
                    <a:pt x="71" y="49"/>
                  </a:moveTo>
                  <a:cubicBezTo>
                    <a:pt x="71" y="48"/>
                    <a:pt x="73" y="48"/>
                    <a:pt x="73" y="49"/>
                  </a:cubicBezTo>
                  <a:cubicBezTo>
                    <a:pt x="73" y="49"/>
                    <a:pt x="73" y="51"/>
                    <a:pt x="71" y="4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 lIns="45720" tIns="27432" rIns="45720" bIns="27432"/>
            <a:lstStyle/>
            <a:p>
              <a:endParaRPr lang="en-GB" sz="900" dirty="0"/>
            </a:p>
          </p:txBody>
        </p:sp>
        <p:sp>
          <p:nvSpPr>
            <p:cNvPr id="26" name="Freeform 223"/>
            <p:cNvSpPr>
              <a:spLocks/>
            </p:cNvSpPr>
            <p:nvPr/>
          </p:nvSpPr>
          <p:spPr bwMode="auto">
            <a:xfrm>
              <a:off x="5235337" y="3469494"/>
              <a:ext cx="19881" cy="40660"/>
            </a:xfrm>
            <a:custGeom>
              <a:avLst/>
              <a:gdLst/>
              <a:ahLst/>
              <a:cxnLst>
                <a:cxn ang="0">
                  <a:pos x="4" y="17"/>
                </a:cxn>
                <a:cxn ang="0">
                  <a:pos x="3" y="17"/>
                </a:cxn>
                <a:cxn ang="0">
                  <a:pos x="1" y="16"/>
                </a:cxn>
                <a:cxn ang="0">
                  <a:pos x="1" y="5"/>
                </a:cxn>
                <a:cxn ang="0">
                  <a:pos x="4" y="2"/>
                </a:cxn>
                <a:cxn ang="0">
                  <a:pos x="6" y="6"/>
                </a:cxn>
                <a:cxn ang="0">
                  <a:pos x="7" y="11"/>
                </a:cxn>
                <a:cxn ang="0">
                  <a:pos x="4" y="17"/>
                </a:cxn>
                <a:cxn ang="0">
                  <a:pos x="4" y="17"/>
                </a:cxn>
              </a:cxnLst>
              <a:rect l="0" t="0" r="r" b="b"/>
              <a:pathLst>
                <a:path w="7" h="17">
                  <a:moveTo>
                    <a:pt x="4" y="17"/>
                  </a:moveTo>
                  <a:cubicBezTo>
                    <a:pt x="4" y="17"/>
                    <a:pt x="4" y="17"/>
                    <a:pt x="3" y="17"/>
                  </a:cubicBezTo>
                  <a:cubicBezTo>
                    <a:pt x="3" y="17"/>
                    <a:pt x="1" y="17"/>
                    <a:pt x="1" y="16"/>
                  </a:cubicBezTo>
                  <a:cubicBezTo>
                    <a:pt x="1" y="8"/>
                    <a:pt x="0" y="9"/>
                    <a:pt x="1" y="5"/>
                  </a:cubicBezTo>
                  <a:cubicBezTo>
                    <a:pt x="3" y="3"/>
                    <a:pt x="3" y="0"/>
                    <a:pt x="4" y="2"/>
                  </a:cubicBezTo>
                  <a:cubicBezTo>
                    <a:pt x="6" y="3"/>
                    <a:pt x="7" y="5"/>
                    <a:pt x="6" y="6"/>
                  </a:cubicBezTo>
                  <a:cubicBezTo>
                    <a:pt x="6" y="9"/>
                    <a:pt x="7" y="9"/>
                    <a:pt x="7" y="11"/>
                  </a:cubicBezTo>
                  <a:cubicBezTo>
                    <a:pt x="7" y="14"/>
                    <a:pt x="6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 lIns="45720" tIns="27432" rIns="45720" bIns="27432"/>
            <a:lstStyle/>
            <a:p>
              <a:endParaRPr lang="en-GB" sz="900" dirty="0"/>
            </a:p>
          </p:txBody>
        </p:sp>
        <p:sp>
          <p:nvSpPr>
            <p:cNvPr id="27" name="Freeform 224"/>
            <p:cNvSpPr>
              <a:spLocks/>
            </p:cNvSpPr>
            <p:nvPr/>
          </p:nvSpPr>
          <p:spPr bwMode="auto">
            <a:xfrm>
              <a:off x="5354623" y="3467030"/>
              <a:ext cx="9941" cy="17250"/>
            </a:xfrm>
            <a:custGeom>
              <a:avLst/>
              <a:gdLst/>
              <a:ahLst/>
              <a:cxnLst>
                <a:cxn ang="0">
                  <a:pos x="1" y="7"/>
                </a:cxn>
                <a:cxn ang="0">
                  <a:pos x="0" y="3"/>
                </a:cxn>
                <a:cxn ang="0">
                  <a:pos x="1" y="1"/>
                </a:cxn>
                <a:cxn ang="0">
                  <a:pos x="3" y="0"/>
                </a:cxn>
                <a:cxn ang="0">
                  <a:pos x="3" y="4"/>
                </a:cxn>
                <a:cxn ang="0">
                  <a:pos x="1" y="7"/>
                </a:cxn>
              </a:cxnLst>
              <a:rect l="0" t="0" r="r" b="b"/>
              <a:pathLst>
                <a:path w="4" h="7">
                  <a:moveTo>
                    <a:pt x="1" y="7"/>
                  </a:moveTo>
                  <a:cubicBezTo>
                    <a:pt x="0" y="7"/>
                    <a:pt x="1" y="3"/>
                    <a:pt x="0" y="3"/>
                  </a:cubicBezTo>
                  <a:cubicBezTo>
                    <a:pt x="1" y="1"/>
                    <a:pt x="0" y="1"/>
                    <a:pt x="1" y="1"/>
                  </a:cubicBezTo>
                  <a:cubicBezTo>
                    <a:pt x="3" y="3"/>
                    <a:pt x="1" y="0"/>
                    <a:pt x="3" y="0"/>
                  </a:cubicBezTo>
                  <a:cubicBezTo>
                    <a:pt x="4" y="0"/>
                    <a:pt x="3" y="3"/>
                    <a:pt x="3" y="4"/>
                  </a:cubicBezTo>
                  <a:cubicBezTo>
                    <a:pt x="3" y="4"/>
                    <a:pt x="1" y="6"/>
                    <a:pt x="1" y="7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 lIns="45720" tIns="27432" rIns="45720" bIns="27432"/>
            <a:lstStyle/>
            <a:p>
              <a:endParaRPr lang="en-GB" sz="900" dirty="0"/>
            </a:p>
          </p:txBody>
        </p:sp>
        <p:sp>
          <p:nvSpPr>
            <p:cNvPr id="28" name="Freeform 225"/>
            <p:cNvSpPr>
              <a:spLocks/>
            </p:cNvSpPr>
            <p:nvPr/>
          </p:nvSpPr>
          <p:spPr bwMode="auto">
            <a:xfrm>
              <a:off x="5243857" y="3474422"/>
              <a:ext cx="117866" cy="91177"/>
            </a:xfrm>
            <a:custGeom>
              <a:avLst/>
              <a:gdLst/>
              <a:ahLst/>
              <a:cxnLst>
                <a:cxn ang="0">
                  <a:pos x="41" y="4"/>
                </a:cxn>
                <a:cxn ang="0">
                  <a:pos x="40" y="0"/>
                </a:cxn>
                <a:cxn ang="0">
                  <a:pos x="38" y="4"/>
                </a:cxn>
                <a:cxn ang="0">
                  <a:pos x="34" y="9"/>
                </a:cxn>
                <a:cxn ang="0">
                  <a:pos x="26" y="15"/>
                </a:cxn>
                <a:cxn ang="0">
                  <a:pos x="26" y="18"/>
                </a:cxn>
                <a:cxn ang="0">
                  <a:pos x="11" y="20"/>
                </a:cxn>
                <a:cxn ang="0">
                  <a:pos x="6" y="20"/>
                </a:cxn>
                <a:cxn ang="0">
                  <a:pos x="3" y="18"/>
                </a:cxn>
                <a:cxn ang="0">
                  <a:pos x="3" y="15"/>
                </a:cxn>
                <a:cxn ang="0">
                  <a:pos x="1" y="15"/>
                </a:cxn>
                <a:cxn ang="0">
                  <a:pos x="0" y="15"/>
                </a:cxn>
                <a:cxn ang="0">
                  <a:pos x="3" y="20"/>
                </a:cxn>
                <a:cxn ang="0">
                  <a:pos x="6" y="27"/>
                </a:cxn>
                <a:cxn ang="0">
                  <a:pos x="15" y="32"/>
                </a:cxn>
                <a:cxn ang="0">
                  <a:pos x="34" y="33"/>
                </a:cxn>
                <a:cxn ang="0">
                  <a:pos x="35" y="26"/>
                </a:cxn>
                <a:cxn ang="0">
                  <a:pos x="35" y="21"/>
                </a:cxn>
                <a:cxn ang="0">
                  <a:pos x="38" y="20"/>
                </a:cxn>
                <a:cxn ang="0">
                  <a:pos x="38" y="18"/>
                </a:cxn>
                <a:cxn ang="0">
                  <a:pos x="38" y="15"/>
                </a:cxn>
                <a:cxn ang="0">
                  <a:pos x="40" y="12"/>
                </a:cxn>
                <a:cxn ang="0">
                  <a:pos x="43" y="10"/>
                </a:cxn>
                <a:cxn ang="0">
                  <a:pos x="41" y="4"/>
                </a:cxn>
              </a:cxnLst>
              <a:rect l="0" t="0" r="r" b="b"/>
              <a:pathLst>
                <a:path w="43" h="38">
                  <a:moveTo>
                    <a:pt x="41" y="4"/>
                  </a:moveTo>
                  <a:cubicBezTo>
                    <a:pt x="40" y="4"/>
                    <a:pt x="41" y="0"/>
                    <a:pt x="40" y="0"/>
                  </a:cubicBezTo>
                  <a:cubicBezTo>
                    <a:pt x="38" y="6"/>
                    <a:pt x="40" y="0"/>
                    <a:pt x="38" y="4"/>
                  </a:cubicBezTo>
                  <a:cubicBezTo>
                    <a:pt x="37" y="6"/>
                    <a:pt x="35" y="6"/>
                    <a:pt x="34" y="9"/>
                  </a:cubicBezTo>
                  <a:cubicBezTo>
                    <a:pt x="31" y="12"/>
                    <a:pt x="28" y="15"/>
                    <a:pt x="26" y="15"/>
                  </a:cubicBezTo>
                  <a:cubicBezTo>
                    <a:pt x="26" y="16"/>
                    <a:pt x="29" y="15"/>
                    <a:pt x="26" y="18"/>
                  </a:cubicBezTo>
                  <a:cubicBezTo>
                    <a:pt x="23" y="23"/>
                    <a:pt x="17" y="18"/>
                    <a:pt x="11" y="20"/>
                  </a:cubicBezTo>
                  <a:cubicBezTo>
                    <a:pt x="6" y="21"/>
                    <a:pt x="6" y="21"/>
                    <a:pt x="6" y="20"/>
                  </a:cubicBezTo>
                  <a:cubicBezTo>
                    <a:pt x="6" y="16"/>
                    <a:pt x="5" y="18"/>
                    <a:pt x="3" y="18"/>
                  </a:cubicBezTo>
                  <a:cubicBezTo>
                    <a:pt x="0" y="18"/>
                    <a:pt x="3" y="15"/>
                    <a:pt x="3" y="15"/>
                  </a:cubicBezTo>
                  <a:cubicBezTo>
                    <a:pt x="3" y="13"/>
                    <a:pt x="1" y="15"/>
                    <a:pt x="1" y="15"/>
                  </a:cubicBezTo>
                  <a:cubicBezTo>
                    <a:pt x="1" y="15"/>
                    <a:pt x="1" y="15"/>
                    <a:pt x="0" y="15"/>
                  </a:cubicBezTo>
                  <a:cubicBezTo>
                    <a:pt x="0" y="18"/>
                    <a:pt x="0" y="18"/>
                    <a:pt x="3" y="20"/>
                  </a:cubicBezTo>
                  <a:cubicBezTo>
                    <a:pt x="6" y="23"/>
                    <a:pt x="6" y="23"/>
                    <a:pt x="6" y="27"/>
                  </a:cubicBezTo>
                  <a:cubicBezTo>
                    <a:pt x="8" y="30"/>
                    <a:pt x="6" y="30"/>
                    <a:pt x="15" y="32"/>
                  </a:cubicBezTo>
                  <a:cubicBezTo>
                    <a:pt x="24" y="33"/>
                    <a:pt x="32" y="38"/>
                    <a:pt x="34" y="33"/>
                  </a:cubicBezTo>
                  <a:cubicBezTo>
                    <a:pt x="34" y="32"/>
                    <a:pt x="32" y="30"/>
                    <a:pt x="35" y="26"/>
                  </a:cubicBezTo>
                  <a:cubicBezTo>
                    <a:pt x="37" y="21"/>
                    <a:pt x="37" y="23"/>
                    <a:pt x="35" y="21"/>
                  </a:cubicBezTo>
                  <a:cubicBezTo>
                    <a:pt x="35" y="21"/>
                    <a:pt x="37" y="21"/>
                    <a:pt x="38" y="20"/>
                  </a:cubicBezTo>
                  <a:cubicBezTo>
                    <a:pt x="41" y="20"/>
                    <a:pt x="40" y="18"/>
                    <a:pt x="38" y="18"/>
                  </a:cubicBezTo>
                  <a:cubicBezTo>
                    <a:pt x="37" y="18"/>
                    <a:pt x="38" y="18"/>
                    <a:pt x="38" y="15"/>
                  </a:cubicBezTo>
                  <a:cubicBezTo>
                    <a:pt x="38" y="12"/>
                    <a:pt x="38" y="9"/>
                    <a:pt x="40" y="12"/>
                  </a:cubicBezTo>
                  <a:cubicBezTo>
                    <a:pt x="41" y="15"/>
                    <a:pt x="40" y="12"/>
                    <a:pt x="43" y="10"/>
                  </a:cubicBezTo>
                  <a:cubicBezTo>
                    <a:pt x="43" y="7"/>
                    <a:pt x="43" y="6"/>
                    <a:pt x="41" y="4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 lIns="45720" tIns="27432" rIns="45720" bIns="27432"/>
            <a:lstStyle/>
            <a:p>
              <a:endParaRPr lang="en-GB" sz="900" dirty="0"/>
            </a:p>
          </p:txBody>
        </p:sp>
        <p:sp>
          <p:nvSpPr>
            <p:cNvPr id="29" name="Freeform 226"/>
            <p:cNvSpPr>
              <a:spLocks/>
            </p:cNvSpPr>
            <p:nvPr/>
          </p:nvSpPr>
          <p:spPr bwMode="auto">
            <a:xfrm>
              <a:off x="5334742" y="3448548"/>
              <a:ext cx="26981" cy="13553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5" y="3"/>
                </a:cxn>
                <a:cxn ang="0">
                  <a:pos x="8" y="1"/>
                </a:cxn>
                <a:cxn ang="0">
                  <a:pos x="2" y="6"/>
                </a:cxn>
              </a:cxnLst>
              <a:rect l="0" t="0" r="r" b="b"/>
              <a:pathLst>
                <a:path w="10" h="6">
                  <a:moveTo>
                    <a:pt x="2" y="6"/>
                  </a:moveTo>
                  <a:cubicBezTo>
                    <a:pt x="0" y="4"/>
                    <a:pt x="5" y="4"/>
                    <a:pt x="5" y="3"/>
                  </a:cubicBezTo>
                  <a:cubicBezTo>
                    <a:pt x="5" y="1"/>
                    <a:pt x="10" y="0"/>
                    <a:pt x="8" y="1"/>
                  </a:cubicBezTo>
                  <a:cubicBezTo>
                    <a:pt x="7" y="4"/>
                    <a:pt x="2" y="6"/>
                    <a:pt x="2" y="6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 lIns="45720" tIns="27432" rIns="45720" bIns="27432"/>
            <a:lstStyle/>
            <a:p>
              <a:endParaRPr lang="en-GB" sz="900" dirty="0"/>
            </a:p>
          </p:txBody>
        </p:sp>
        <p:sp>
          <p:nvSpPr>
            <p:cNvPr id="30" name="Freeform 227"/>
            <p:cNvSpPr>
              <a:spLocks/>
            </p:cNvSpPr>
            <p:nvPr/>
          </p:nvSpPr>
          <p:spPr bwMode="auto">
            <a:xfrm>
              <a:off x="5179954" y="3375853"/>
              <a:ext cx="5680" cy="12321"/>
            </a:xfrm>
            <a:custGeom>
              <a:avLst/>
              <a:gdLst/>
              <a:ahLst/>
              <a:cxnLst>
                <a:cxn ang="0">
                  <a:pos x="2" y="5"/>
                </a:cxn>
                <a:cxn ang="0">
                  <a:pos x="0" y="2"/>
                </a:cxn>
                <a:cxn ang="0">
                  <a:pos x="2" y="5"/>
                </a:cxn>
              </a:cxnLst>
              <a:rect l="0" t="0" r="r" b="b"/>
              <a:pathLst>
                <a:path w="2" h="5">
                  <a:moveTo>
                    <a:pt x="2" y="5"/>
                  </a:moveTo>
                  <a:cubicBezTo>
                    <a:pt x="0" y="5"/>
                    <a:pt x="0" y="2"/>
                    <a:pt x="0" y="2"/>
                  </a:cubicBezTo>
                  <a:cubicBezTo>
                    <a:pt x="0" y="0"/>
                    <a:pt x="2" y="3"/>
                    <a:pt x="2" y="5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 lIns="45720" tIns="27432" rIns="45720" bIns="27432"/>
            <a:lstStyle/>
            <a:p>
              <a:endParaRPr lang="en-GB" sz="900" dirty="0"/>
            </a:p>
          </p:txBody>
        </p:sp>
        <p:sp>
          <p:nvSpPr>
            <p:cNvPr id="31" name="Freeform 228"/>
            <p:cNvSpPr>
              <a:spLocks/>
            </p:cNvSpPr>
            <p:nvPr/>
          </p:nvSpPr>
          <p:spPr bwMode="auto">
            <a:xfrm>
              <a:off x="4891678" y="3309319"/>
              <a:ext cx="15621" cy="35731"/>
            </a:xfrm>
            <a:custGeom>
              <a:avLst/>
              <a:gdLst/>
              <a:ahLst/>
              <a:cxnLst>
                <a:cxn ang="0">
                  <a:pos x="4" y="3"/>
                </a:cxn>
                <a:cxn ang="0">
                  <a:pos x="4" y="11"/>
                </a:cxn>
                <a:cxn ang="0">
                  <a:pos x="0" y="15"/>
                </a:cxn>
                <a:cxn ang="0">
                  <a:pos x="0" y="13"/>
                </a:cxn>
                <a:cxn ang="0">
                  <a:pos x="1" y="8"/>
                </a:cxn>
                <a:cxn ang="0">
                  <a:pos x="0" y="8"/>
                </a:cxn>
                <a:cxn ang="0">
                  <a:pos x="1" y="8"/>
                </a:cxn>
                <a:cxn ang="0">
                  <a:pos x="1" y="2"/>
                </a:cxn>
                <a:cxn ang="0">
                  <a:pos x="4" y="3"/>
                </a:cxn>
              </a:cxnLst>
              <a:rect l="0" t="0" r="r" b="b"/>
              <a:pathLst>
                <a:path w="6" h="15">
                  <a:moveTo>
                    <a:pt x="4" y="3"/>
                  </a:moveTo>
                  <a:cubicBezTo>
                    <a:pt x="4" y="5"/>
                    <a:pt x="6" y="10"/>
                    <a:pt x="4" y="11"/>
                  </a:cubicBezTo>
                  <a:cubicBezTo>
                    <a:pt x="3" y="13"/>
                    <a:pt x="3" y="15"/>
                    <a:pt x="0" y="1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3" y="10"/>
                    <a:pt x="1" y="8"/>
                  </a:cubicBezTo>
                  <a:cubicBezTo>
                    <a:pt x="1" y="8"/>
                    <a:pt x="0" y="10"/>
                    <a:pt x="0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6"/>
                    <a:pt x="0" y="3"/>
                    <a:pt x="1" y="2"/>
                  </a:cubicBezTo>
                  <a:cubicBezTo>
                    <a:pt x="3" y="0"/>
                    <a:pt x="4" y="3"/>
                    <a:pt x="4" y="3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 lIns="45720" tIns="27432" rIns="45720" bIns="27432"/>
            <a:lstStyle/>
            <a:p>
              <a:endParaRPr lang="en-GB" sz="900" dirty="0"/>
            </a:p>
          </p:txBody>
        </p:sp>
        <p:sp>
          <p:nvSpPr>
            <p:cNvPr id="32" name="Freeform 229"/>
            <p:cNvSpPr>
              <a:spLocks/>
            </p:cNvSpPr>
            <p:nvPr/>
          </p:nvSpPr>
          <p:spPr bwMode="auto">
            <a:xfrm>
              <a:off x="4880318" y="3290837"/>
              <a:ext cx="26981" cy="97337"/>
            </a:xfrm>
            <a:custGeom>
              <a:avLst/>
              <a:gdLst/>
              <a:ahLst/>
              <a:cxnLst>
                <a:cxn ang="0">
                  <a:pos x="9" y="11"/>
                </a:cxn>
                <a:cxn ang="0">
                  <a:pos x="9" y="10"/>
                </a:cxn>
                <a:cxn ang="0">
                  <a:pos x="10" y="7"/>
                </a:cxn>
                <a:cxn ang="0">
                  <a:pos x="10" y="5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9" y="2"/>
                </a:cxn>
                <a:cxn ang="0">
                  <a:pos x="9" y="4"/>
                </a:cxn>
                <a:cxn ang="0">
                  <a:pos x="6" y="4"/>
                </a:cxn>
                <a:cxn ang="0">
                  <a:pos x="1" y="19"/>
                </a:cxn>
                <a:cxn ang="0">
                  <a:pos x="0" y="22"/>
                </a:cxn>
                <a:cxn ang="0">
                  <a:pos x="0" y="24"/>
                </a:cxn>
                <a:cxn ang="0">
                  <a:pos x="4" y="41"/>
                </a:cxn>
                <a:cxn ang="0">
                  <a:pos x="4" y="41"/>
                </a:cxn>
                <a:cxn ang="0">
                  <a:pos x="6" y="34"/>
                </a:cxn>
                <a:cxn ang="0">
                  <a:pos x="9" y="24"/>
                </a:cxn>
                <a:cxn ang="0">
                  <a:pos x="9" y="19"/>
                </a:cxn>
                <a:cxn ang="0">
                  <a:pos x="4" y="22"/>
                </a:cxn>
                <a:cxn ang="0">
                  <a:pos x="4" y="21"/>
                </a:cxn>
                <a:cxn ang="0">
                  <a:pos x="6" y="16"/>
                </a:cxn>
                <a:cxn ang="0">
                  <a:pos x="4" y="16"/>
                </a:cxn>
                <a:cxn ang="0">
                  <a:pos x="6" y="16"/>
                </a:cxn>
                <a:cxn ang="0">
                  <a:pos x="6" y="10"/>
                </a:cxn>
                <a:cxn ang="0">
                  <a:pos x="9" y="11"/>
                </a:cxn>
              </a:cxnLst>
              <a:rect l="0" t="0" r="r" b="b"/>
              <a:pathLst>
                <a:path w="10" h="41">
                  <a:moveTo>
                    <a:pt x="9" y="11"/>
                  </a:moveTo>
                  <a:cubicBezTo>
                    <a:pt x="9" y="10"/>
                    <a:pt x="9" y="10"/>
                    <a:pt x="9" y="10"/>
                  </a:cubicBezTo>
                  <a:cubicBezTo>
                    <a:pt x="9" y="8"/>
                    <a:pt x="9" y="7"/>
                    <a:pt x="10" y="7"/>
                  </a:cubicBezTo>
                  <a:cubicBezTo>
                    <a:pt x="10" y="7"/>
                    <a:pt x="10" y="7"/>
                    <a:pt x="10" y="5"/>
                  </a:cubicBezTo>
                  <a:cubicBezTo>
                    <a:pt x="10" y="5"/>
                    <a:pt x="10" y="4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2"/>
                    <a:pt x="9" y="0"/>
                    <a:pt x="9" y="2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7" y="4"/>
                    <a:pt x="6" y="4"/>
                  </a:cubicBezTo>
                  <a:cubicBezTo>
                    <a:pt x="4" y="7"/>
                    <a:pt x="3" y="17"/>
                    <a:pt x="1" y="19"/>
                  </a:cubicBezTo>
                  <a:cubicBezTo>
                    <a:pt x="3" y="19"/>
                    <a:pt x="0" y="22"/>
                    <a:pt x="0" y="2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" y="28"/>
                    <a:pt x="3" y="34"/>
                    <a:pt x="4" y="41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4" y="41"/>
                    <a:pt x="6" y="36"/>
                    <a:pt x="6" y="34"/>
                  </a:cubicBezTo>
                  <a:cubicBezTo>
                    <a:pt x="6" y="30"/>
                    <a:pt x="9" y="25"/>
                    <a:pt x="9" y="24"/>
                  </a:cubicBezTo>
                  <a:cubicBezTo>
                    <a:pt x="9" y="22"/>
                    <a:pt x="9" y="21"/>
                    <a:pt x="9" y="19"/>
                  </a:cubicBezTo>
                  <a:cubicBezTo>
                    <a:pt x="7" y="21"/>
                    <a:pt x="7" y="22"/>
                    <a:pt x="4" y="22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19"/>
                    <a:pt x="7" y="17"/>
                    <a:pt x="6" y="16"/>
                  </a:cubicBezTo>
                  <a:cubicBezTo>
                    <a:pt x="6" y="16"/>
                    <a:pt x="4" y="17"/>
                    <a:pt x="4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4"/>
                    <a:pt x="4" y="11"/>
                    <a:pt x="6" y="10"/>
                  </a:cubicBezTo>
                  <a:cubicBezTo>
                    <a:pt x="7" y="8"/>
                    <a:pt x="9" y="11"/>
                    <a:pt x="9" y="11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 lIns="45720" tIns="27432" rIns="45720" bIns="27432"/>
            <a:lstStyle/>
            <a:p>
              <a:endParaRPr lang="en-GB" sz="900" dirty="0"/>
            </a:p>
          </p:txBody>
        </p:sp>
        <p:sp>
          <p:nvSpPr>
            <p:cNvPr id="33" name="Freeform 230"/>
            <p:cNvSpPr>
              <a:spLocks/>
            </p:cNvSpPr>
            <p:nvPr/>
          </p:nvSpPr>
          <p:spPr bwMode="auto">
            <a:xfrm>
              <a:off x="4874637" y="3336425"/>
              <a:ext cx="11361" cy="1108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3"/>
                </a:cxn>
                <a:cxn ang="0">
                  <a:pos x="1" y="5"/>
                </a:cxn>
                <a:cxn ang="0">
                  <a:pos x="1" y="3"/>
                </a:cxn>
                <a:cxn ang="0">
                  <a:pos x="3" y="0"/>
                </a:cxn>
              </a:cxnLst>
              <a:rect l="0" t="0" r="r" b="b"/>
              <a:pathLst>
                <a:path w="4" h="5">
                  <a:moveTo>
                    <a:pt x="3" y="0"/>
                  </a:moveTo>
                  <a:cubicBezTo>
                    <a:pt x="1" y="1"/>
                    <a:pt x="1" y="1"/>
                    <a:pt x="0" y="3"/>
                  </a:cubicBezTo>
                  <a:cubicBezTo>
                    <a:pt x="0" y="3"/>
                    <a:pt x="0" y="5"/>
                    <a:pt x="1" y="5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4" y="0"/>
                    <a:pt x="3" y="0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 lIns="45720" tIns="27432" rIns="45720" bIns="27432"/>
            <a:lstStyle/>
            <a:p>
              <a:endParaRPr lang="en-GB" sz="900" dirty="0"/>
            </a:p>
          </p:txBody>
        </p:sp>
        <p:sp>
          <p:nvSpPr>
            <p:cNvPr id="34" name="Freeform 231"/>
            <p:cNvSpPr>
              <a:spLocks noEditPoints="1"/>
            </p:cNvSpPr>
            <p:nvPr/>
          </p:nvSpPr>
          <p:spPr bwMode="auto">
            <a:xfrm>
              <a:off x="4557960" y="3067824"/>
              <a:ext cx="187450" cy="187282"/>
            </a:xfrm>
            <a:custGeom>
              <a:avLst/>
              <a:gdLst/>
              <a:ahLst/>
              <a:cxnLst>
                <a:cxn ang="0">
                  <a:pos x="32" y="6"/>
                </a:cxn>
                <a:cxn ang="0">
                  <a:pos x="44" y="6"/>
                </a:cxn>
                <a:cxn ang="0">
                  <a:pos x="54" y="8"/>
                </a:cxn>
                <a:cxn ang="0">
                  <a:pos x="41" y="11"/>
                </a:cxn>
                <a:cxn ang="0">
                  <a:pos x="36" y="19"/>
                </a:cxn>
                <a:cxn ang="0">
                  <a:pos x="32" y="20"/>
                </a:cxn>
                <a:cxn ang="0">
                  <a:pos x="25" y="15"/>
                </a:cxn>
                <a:cxn ang="0">
                  <a:pos x="27" y="28"/>
                </a:cxn>
                <a:cxn ang="0">
                  <a:pos x="32" y="39"/>
                </a:cxn>
                <a:cxn ang="0">
                  <a:pos x="32" y="43"/>
                </a:cxn>
                <a:cxn ang="0">
                  <a:pos x="30" y="50"/>
                </a:cxn>
                <a:cxn ang="0">
                  <a:pos x="29" y="60"/>
                </a:cxn>
                <a:cxn ang="0">
                  <a:pos x="19" y="56"/>
                </a:cxn>
                <a:cxn ang="0">
                  <a:pos x="12" y="45"/>
                </a:cxn>
                <a:cxn ang="0">
                  <a:pos x="21" y="40"/>
                </a:cxn>
                <a:cxn ang="0">
                  <a:pos x="22" y="39"/>
                </a:cxn>
                <a:cxn ang="0">
                  <a:pos x="9" y="36"/>
                </a:cxn>
                <a:cxn ang="0">
                  <a:pos x="4" y="25"/>
                </a:cxn>
                <a:cxn ang="0">
                  <a:pos x="9" y="19"/>
                </a:cxn>
                <a:cxn ang="0">
                  <a:pos x="21" y="8"/>
                </a:cxn>
                <a:cxn ang="0">
                  <a:pos x="7" y="43"/>
                </a:cxn>
                <a:cxn ang="0">
                  <a:pos x="7" y="39"/>
                </a:cxn>
                <a:cxn ang="0">
                  <a:pos x="27" y="60"/>
                </a:cxn>
                <a:cxn ang="0">
                  <a:pos x="41" y="74"/>
                </a:cxn>
                <a:cxn ang="0">
                  <a:pos x="47" y="73"/>
                </a:cxn>
                <a:cxn ang="0">
                  <a:pos x="33" y="68"/>
                </a:cxn>
                <a:cxn ang="0">
                  <a:pos x="68" y="60"/>
                </a:cxn>
                <a:cxn ang="0">
                  <a:pos x="68" y="60"/>
                </a:cxn>
                <a:cxn ang="0">
                  <a:pos x="50" y="39"/>
                </a:cxn>
                <a:cxn ang="0">
                  <a:pos x="53" y="28"/>
                </a:cxn>
                <a:cxn ang="0">
                  <a:pos x="54" y="31"/>
                </a:cxn>
                <a:cxn ang="0">
                  <a:pos x="41" y="12"/>
                </a:cxn>
                <a:cxn ang="0">
                  <a:pos x="38" y="43"/>
                </a:cxn>
                <a:cxn ang="0">
                  <a:pos x="30" y="33"/>
                </a:cxn>
                <a:cxn ang="0">
                  <a:pos x="47" y="53"/>
                </a:cxn>
                <a:cxn ang="0">
                  <a:pos x="60" y="71"/>
                </a:cxn>
                <a:cxn ang="0">
                  <a:pos x="4" y="28"/>
                </a:cxn>
                <a:cxn ang="0">
                  <a:pos x="4" y="28"/>
                </a:cxn>
                <a:cxn ang="0">
                  <a:pos x="45" y="22"/>
                </a:cxn>
                <a:cxn ang="0">
                  <a:pos x="48" y="20"/>
                </a:cxn>
                <a:cxn ang="0">
                  <a:pos x="44" y="54"/>
                </a:cxn>
                <a:cxn ang="0">
                  <a:pos x="38" y="57"/>
                </a:cxn>
                <a:cxn ang="0">
                  <a:pos x="38" y="48"/>
                </a:cxn>
                <a:cxn ang="0">
                  <a:pos x="38" y="51"/>
                </a:cxn>
                <a:cxn ang="0">
                  <a:pos x="50" y="48"/>
                </a:cxn>
                <a:cxn ang="0">
                  <a:pos x="7" y="37"/>
                </a:cxn>
                <a:cxn ang="0">
                  <a:pos x="41" y="34"/>
                </a:cxn>
                <a:cxn ang="0">
                  <a:pos x="42" y="48"/>
                </a:cxn>
                <a:cxn ang="0">
                  <a:pos x="42" y="48"/>
                </a:cxn>
              </a:cxnLst>
              <a:rect l="0" t="0" r="r" b="b"/>
              <a:pathLst>
                <a:path w="68" h="78">
                  <a:moveTo>
                    <a:pt x="21" y="8"/>
                  </a:moveTo>
                  <a:cubicBezTo>
                    <a:pt x="25" y="11"/>
                    <a:pt x="24" y="6"/>
                    <a:pt x="27" y="6"/>
                  </a:cubicBezTo>
                  <a:cubicBezTo>
                    <a:pt x="29" y="8"/>
                    <a:pt x="27" y="5"/>
                    <a:pt x="32" y="6"/>
                  </a:cubicBezTo>
                  <a:cubicBezTo>
                    <a:pt x="35" y="6"/>
                    <a:pt x="36" y="3"/>
                    <a:pt x="38" y="5"/>
                  </a:cubicBezTo>
                  <a:cubicBezTo>
                    <a:pt x="39" y="5"/>
                    <a:pt x="38" y="2"/>
                    <a:pt x="41" y="5"/>
                  </a:cubicBezTo>
                  <a:cubicBezTo>
                    <a:pt x="42" y="8"/>
                    <a:pt x="42" y="3"/>
                    <a:pt x="44" y="6"/>
                  </a:cubicBezTo>
                  <a:cubicBezTo>
                    <a:pt x="45" y="9"/>
                    <a:pt x="47" y="6"/>
                    <a:pt x="50" y="6"/>
                  </a:cubicBezTo>
                  <a:cubicBezTo>
                    <a:pt x="54" y="6"/>
                    <a:pt x="48" y="0"/>
                    <a:pt x="53" y="2"/>
                  </a:cubicBezTo>
                  <a:cubicBezTo>
                    <a:pt x="56" y="5"/>
                    <a:pt x="56" y="6"/>
                    <a:pt x="54" y="8"/>
                  </a:cubicBezTo>
                  <a:cubicBezTo>
                    <a:pt x="53" y="8"/>
                    <a:pt x="54" y="11"/>
                    <a:pt x="51" y="12"/>
                  </a:cubicBezTo>
                  <a:cubicBezTo>
                    <a:pt x="51" y="11"/>
                    <a:pt x="48" y="12"/>
                    <a:pt x="45" y="11"/>
                  </a:cubicBezTo>
                  <a:cubicBezTo>
                    <a:pt x="42" y="9"/>
                    <a:pt x="44" y="12"/>
                    <a:pt x="41" y="11"/>
                  </a:cubicBezTo>
                  <a:cubicBezTo>
                    <a:pt x="38" y="9"/>
                    <a:pt x="38" y="12"/>
                    <a:pt x="35" y="14"/>
                  </a:cubicBezTo>
                  <a:cubicBezTo>
                    <a:pt x="32" y="14"/>
                    <a:pt x="35" y="14"/>
                    <a:pt x="33" y="15"/>
                  </a:cubicBezTo>
                  <a:cubicBezTo>
                    <a:pt x="33" y="17"/>
                    <a:pt x="35" y="15"/>
                    <a:pt x="36" y="19"/>
                  </a:cubicBezTo>
                  <a:cubicBezTo>
                    <a:pt x="39" y="20"/>
                    <a:pt x="38" y="20"/>
                    <a:pt x="36" y="19"/>
                  </a:cubicBezTo>
                  <a:cubicBezTo>
                    <a:pt x="33" y="17"/>
                    <a:pt x="32" y="17"/>
                    <a:pt x="35" y="19"/>
                  </a:cubicBezTo>
                  <a:cubicBezTo>
                    <a:pt x="36" y="22"/>
                    <a:pt x="35" y="22"/>
                    <a:pt x="32" y="20"/>
                  </a:cubicBezTo>
                  <a:cubicBezTo>
                    <a:pt x="30" y="17"/>
                    <a:pt x="30" y="19"/>
                    <a:pt x="32" y="20"/>
                  </a:cubicBezTo>
                  <a:cubicBezTo>
                    <a:pt x="33" y="23"/>
                    <a:pt x="30" y="23"/>
                    <a:pt x="29" y="20"/>
                  </a:cubicBezTo>
                  <a:cubicBezTo>
                    <a:pt x="29" y="15"/>
                    <a:pt x="25" y="19"/>
                    <a:pt x="25" y="15"/>
                  </a:cubicBezTo>
                  <a:cubicBezTo>
                    <a:pt x="27" y="12"/>
                    <a:pt x="24" y="15"/>
                    <a:pt x="24" y="17"/>
                  </a:cubicBezTo>
                  <a:cubicBezTo>
                    <a:pt x="21" y="22"/>
                    <a:pt x="32" y="28"/>
                    <a:pt x="29" y="31"/>
                  </a:cubicBezTo>
                  <a:cubicBezTo>
                    <a:pt x="27" y="33"/>
                    <a:pt x="29" y="28"/>
                    <a:pt x="27" y="28"/>
                  </a:cubicBezTo>
                  <a:cubicBezTo>
                    <a:pt x="24" y="28"/>
                    <a:pt x="30" y="33"/>
                    <a:pt x="24" y="33"/>
                  </a:cubicBezTo>
                  <a:cubicBezTo>
                    <a:pt x="21" y="34"/>
                    <a:pt x="29" y="34"/>
                    <a:pt x="29" y="36"/>
                  </a:cubicBezTo>
                  <a:cubicBezTo>
                    <a:pt x="30" y="39"/>
                    <a:pt x="30" y="37"/>
                    <a:pt x="32" y="39"/>
                  </a:cubicBezTo>
                  <a:cubicBezTo>
                    <a:pt x="32" y="40"/>
                    <a:pt x="36" y="40"/>
                    <a:pt x="35" y="42"/>
                  </a:cubicBezTo>
                  <a:cubicBezTo>
                    <a:pt x="35" y="43"/>
                    <a:pt x="36" y="46"/>
                    <a:pt x="35" y="46"/>
                  </a:cubicBezTo>
                  <a:cubicBezTo>
                    <a:pt x="35" y="46"/>
                    <a:pt x="33" y="45"/>
                    <a:pt x="32" y="43"/>
                  </a:cubicBezTo>
                  <a:cubicBezTo>
                    <a:pt x="30" y="42"/>
                    <a:pt x="27" y="43"/>
                    <a:pt x="27" y="45"/>
                  </a:cubicBezTo>
                  <a:cubicBezTo>
                    <a:pt x="29" y="46"/>
                    <a:pt x="27" y="46"/>
                    <a:pt x="29" y="46"/>
                  </a:cubicBezTo>
                  <a:cubicBezTo>
                    <a:pt x="30" y="48"/>
                    <a:pt x="32" y="50"/>
                    <a:pt x="30" y="50"/>
                  </a:cubicBezTo>
                  <a:cubicBezTo>
                    <a:pt x="29" y="50"/>
                    <a:pt x="29" y="51"/>
                    <a:pt x="27" y="50"/>
                  </a:cubicBezTo>
                  <a:cubicBezTo>
                    <a:pt x="27" y="48"/>
                    <a:pt x="27" y="48"/>
                    <a:pt x="25" y="48"/>
                  </a:cubicBezTo>
                  <a:cubicBezTo>
                    <a:pt x="22" y="48"/>
                    <a:pt x="30" y="59"/>
                    <a:pt x="29" y="60"/>
                  </a:cubicBezTo>
                  <a:cubicBezTo>
                    <a:pt x="25" y="60"/>
                    <a:pt x="24" y="53"/>
                    <a:pt x="24" y="57"/>
                  </a:cubicBezTo>
                  <a:cubicBezTo>
                    <a:pt x="22" y="60"/>
                    <a:pt x="21" y="62"/>
                    <a:pt x="21" y="59"/>
                  </a:cubicBezTo>
                  <a:cubicBezTo>
                    <a:pt x="21" y="56"/>
                    <a:pt x="19" y="51"/>
                    <a:pt x="19" y="56"/>
                  </a:cubicBezTo>
                  <a:cubicBezTo>
                    <a:pt x="18" y="59"/>
                    <a:pt x="15" y="53"/>
                    <a:pt x="15" y="51"/>
                  </a:cubicBezTo>
                  <a:cubicBezTo>
                    <a:pt x="16" y="50"/>
                    <a:pt x="16" y="48"/>
                    <a:pt x="15" y="48"/>
                  </a:cubicBezTo>
                  <a:cubicBezTo>
                    <a:pt x="12" y="48"/>
                    <a:pt x="13" y="46"/>
                    <a:pt x="12" y="45"/>
                  </a:cubicBezTo>
                  <a:cubicBezTo>
                    <a:pt x="10" y="43"/>
                    <a:pt x="13" y="45"/>
                    <a:pt x="13" y="42"/>
                  </a:cubicBezTo>
                  <a:cubicBezTo>
                    <a:pt x="13" y="40"/>
                    <a:pt x="15" y="42"/>
                    <a:pt x="16" y="40"/>
                  </a:cubicBezTo>
                  <a:cubicBezTo>
                    <a:pt x="18" y="39"/>
                    <a:pt x="18" y="39"/>
                    <a:pt x="21" y="40"/>
                  </a:cubicBezTo>
                  <a:cubicBezTo>
                    <a:pt x="24" y="42"/>
                    <a:pt x="24" y="43"/>
                    <a:pt x="27" y="42"/>
                  </a:cubicBezTo>
                  <a:cubicBezTo>
                    <a:pt x="30" y="42"/>
                    <a:pt x="29" y="40"/>
                    <a:pt x="27" y="40"/>
                  </a:cubicBezTo>
                  <a:cubicBezTo>
                    <a:pt x="25" y="40"/>
                    <a:pt x="24" y="39"/>
                    <a:pt x="22" y="39"/>
                  </a:cubicBezTo>
                  <a:cubicBezTo>
                    <a:pt x="19" y="40"/>
                    <a:pt x="21" y="39"/>
                    <a:pt x="18" y="39"/>
                  </a:cubicBezTo>
                  <a:cubicBezTo>
                    <a:pt x="13" y="40"/>
                    <a:pt x="15" y="37"/>
                    <a:pt x="13" y="39"/>
                  </a:cubicBezTo>
                  <a:cubicBezTo>
                    <a:pt x="12" y="42"/>
                    <a:pt x="12" y="37"/>
                    <a:pt x="9" y="36"/>
                  </a:cubicBezTo>
                  <a:cubicBezTo>
                    <a:pt x="7" y="33"/>
                    <a:pt x="13" y="34"/>
                    <a:pt x="12" y="33"/>
                  </a:cubicBezTo>
                  <a:cubicBezTo>
                    <a:pt x="9" y="29"/>
                    <a:pt x="10" y="34"/>
                    <a:pt x="9" y="31"/>
                  </a:cubicBezTo>
                  <a:cubicBezTo>
                    <a:pt x="7" y="29"/>
                    <a:pt x="6" y="31"/>
                    <a:pt x="4" y="25"/>
                  </a:cubicBezTo>
                  <a:cubicBezTo>
                    <a:pt x="4" y="25"/>
                    <a:pt x="6" y="25"/>
                    <a:pt x="6" y="23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0"/>
                    <a:pt x="9" y="22"/>
                    <a:pt x="9" y="19"/>
                  </a:cubicBezTo>
                  <a:cubicBezTo>
                    <a:pt x="9" y="14"/>
                    <a:pt x="10" y="17"/>
                    <a:pt x="12" y="15"/>
                  </a:cubicBezTo>
                  <a:cubicBezTo>
                    <a:pt x="12" y="12"/>
                    <a:pt x="10" y="12"/>
                    <a:pt x="10" y="12"/>
                  </a:cubicBezTo>
                  <a:cubicBezTo>
                    <a:pt x="22" y="11"/>
                    <a:pt x="16" y="6"/>
                    <a:pt x="21" y="8"/>
                  </a:cubicBezTo>
                  <a:close/>
                  <a:moveTo>
                    <a:pt x="7" y="43"/>
                  </a:moveTo>
                  <a:cubicBezTo>
                    <a:pt x="9" y="43"/>
                    <a:pt x="12" y="46"/>
                    <a:pt x="10" y="46"/>
                  </a:cubicBezTo>
                  <a:cubicBezTo>
                    <a:pt x="9" y="46"/>
                    <a:pt x="7" y="45"/>
                    <a:pt x="7" y="43"/>
                  </a:cubicBezTo>
                  <a:close/>
                  <a:moveTo>
                    <a:pt x="9" y="42"/>
                  </a:moveTo>
                  <a:cubicBezTo>
                    <a:pt x="10" y="43"/>
                    <a:pt x="10" y="42"/>
                    <a:pt x="9" y="40"/>
                  </a:cubicBezTo>
                  <a:cubicBezTo>
                    <a:pt x="7" y="40"/>
                    <a:pt x="7" y="37"/>
                    <a:pt x="7" y="39"/>
                  </a:cubicBezTo>
                  <a:cubicBezTo>
                    <a:pt x="7" y="40"/>
                    <a:pt x="6" y="39"/>
                    <a:pt x="6" y="40"/>
                  </a:cubicBezTo>
                  <a:cubicBezTo>
                    <a:pt x="6" y="42"/>
                    <a:pt x="7" y="42"/>
                    <a:pt x="9" y="42"/>
                  </a:cubicBezTo>
                  <a:close/>
                  <a:moveTo>
                    <a:pt x="27" y="60"/>
                  </a:moveTo>
                  <a:cubicBezTo>
                    <a:pt x="29" y="62"/>
                    <a:pt x="27" y="65"/>
                    <a:pt x="27" y="64"/>
                  </a:cubicBezTo>
                  <a:cubicBezTo>
                    <a:pt x="25" y="62"/>
                    <a:pt x="25" y="60"/>
                    <a:pt x="27" y="60"/>
                  </a:cubicBezTo>
                  <a:close/>
                  <a:moveTo>
                    <a:pt x="41" y="74"/>
                  </a:moveTo>
                  <a:cubicBezTo>
                    <a:pt x="42" y="78"/>
                    <a:pt x="45" y="76"/>
                    <a:pt x="50" y="76"/>
                  </a:cubicBezTo>
                  <a:cubicBezTo>
                    <a:pt x="54" y="76"/>
                    <a:pt x="54" y="71"/>
                    <a:pt x="50" y="73"/>
                  </a:cubicBezTo>
                  <a:cubicBezTo>
                    <a:pt x="47" y="76"/>
                    <a:pt x="50" y="71"/>
                    <a:pt x="47" y="73"/>
                  </a:cubicBezTo>
                  <a:cubicBezTo>
                    <a:pt x="44" y="73"/>
                    <a:pt x="44" y="70"/>
                    <a:pt x="39" y="71"/>
                  </a:cubicBezTo>
                  <a:cubicBezTo>
                    <a:pt x="36" y="73"/>
                    <a:pt x="36" y="68"/>
                    <a:pt x="35" y="70"/>
                  </a:cubicBezTo>
                  <a:cubicBezTo>
                    <a:pt x="33" y="70"/>
                    <a:pt x="33" y="68"/>
                    <a:pt x="33" y="68"/>
                  </a:cubicBezTo>
                  <a:cubicBezTo>
                    <a:pt x="32" y="70"/>
                    <a:pt x="32" y="70"/>
                    <a:pt x="32" y="71"/>
                  </a:cubicBezTo>
                  <a:cubicBezTo>
                    <a:pt x="32" y="74"/>
                    <a:pt x="36" y="71"/>
                    <a:pt x="41" y="74"/>
                  </a:cubicBezTo>
                  <a:close/>
                  <a:moveTo>
                    <a:pt x="68" y="60"/>
                  </a:moveTo>
                  <a:cubicBezTo>
                    <a:pt x="68" y="59"/>
                    <a:pt x="63" y="62"/>
                    <a:pt x="63" y="64"/>
                  </a:cubicBezTo>
                  <a:cubicBezTo>
                    <a:pt x="65" y="64"/>
                    <a:pt x="63" y="65"/>
                    <a:pt x="65" y="67"/>
                  </a:cubicBezTo>
                  <a:cubicBezTo>
                    <a:pt x="67" y="67"/>
                    <a:pt x="68" y="60"/>
                    <a:pt x="68" y="60"/>
                  </a:cubicBezTo>
                  <a:close/>
                  <a:moveTo>
                    <a:pt x="50" y="37"/>
                  </a:moveTo>
                  <a:cubicBezTo>
                    <a:pt x="51" y="36"/>
                    <a:pt x="53" y="40"/>
                    <a:pt x="50" y="42"/>
                  </a:cubicBezTo>
                  <a:cubicBezTo>
                    <a:pt x="48" y="42"/>
                    <a:pt x="51" y="39"/>
                    <a:pt x="50" y="39"/>
                  </a:cubicBezTo>
                  <a:cubicBezTo>
                    <a:pt x="50" y="37"/>
                    <a:pt x="48" y="37"/>
                    <a:pt x="50" y="37"/>
                  </a:cubicBezTo>
                  <a:close/>
                  <a:moveTo>
                    <a:pt x="54" y="31"/>
                  </a:moveTo>
                  <a:cubicBezTo>
                    <a:pt x="53" y="28"/>
                    <a:pt x="54" y="29"/>
                    <a:pt x="53" y="28"/>
                  </a:cubicBezTo>
                  <a:cubicBezTo>
                    <a:pt x="53" y="28"/>
                    <a:pt x="51" y="28"/>
                    <a:pt x="50" y="29"/>
                  </a:cubicBezTo>
                  <a:cubicBezTo>
                    <a:pt x="48" y="29"/>
                    <a:pt x="50" y="31"/>
                    <a:pt x="53" y="33"/>
                  </a:cubicBezTo>
                  <a:cubicBezTo>
                    <a:pt x="54" y="33"/>
                    <a:pt x="56" y="33"/>
                    <a:pt x="54" y="31"/>
                  </a:cubicBezTo>
                  <a:close/>
                  <a:moveTo>
                    <a:pt x="41" y="12"/>
                  </a:moveTo>
                  <a:cubicBezTo>
                    <a:pt x="41" y="12"/>
                    <a:pt x="41" y="15"/>
                    <a:pt x="39" y="14"/>
                  </a:cubicBezTo>
                  <a:cubicBezTo>
                    <a:pt x="38" y="14"/>
                    <a:pt x="39" y="12"/>
                    <a:pt x="41" y="12"/>
                  </a:cubicBezTo>
                  <a:close/>
                  <a:moveTo>
                    <a:pt x="30" y="36"/>
                  </a:moveTo>
                  <a:cubicBezTo>
                    <a:pt x="33" y="37"/>
                    <a:pt x="32" y="39"/>
                    <a:pt x="33" y="39"/>
                  </a:cubicBezTo>
                  <a:cubicBezTo>
                    <a:pt x="36" y="39"/>
                    <a:pt x="36" y="43"/>
                    <a:pt x="38" y="43"/>
                  </a:cubicBezTo>
                  <a:cubicBezTo>
                    <a:pt x="39" y="45"/>
                    <a:pt x="39" y="42"/>
                    <a:pt x="38" y="42"/>
                  </a:cubicBezTo>
                  <a:cubicBezTo>
                    <a:pt x="36" y="40"/>
                    <a:pt x="36" y="39"/>
                    <a:pt x="36" y="37"/>
                  </a:cubicBezTo>
                  <a:cubicBezTo>
                    <a:pt x="36" y="34"/>
                    <a:pt x="35" y="37"/>
                    <a:pt x="30" y="33"/>
                  </a:cubicBezTo>
                  <a:cubicBezTo>
                    <a:pt x="29" y="31"/>
                    <a:pt x="25" y="33"/>
                    <a:pt x="25" y="34"/>
                  </a:cubicBezTo>
                  <a:cubicBezTo>
                    <a:pt x="27" y="34"/>
                    <a:pt x="29" y="34"/>
                    <a:pt x="30" y="36"/>
                  </a:cubicBezTo>
                  <a:close/>
                  <a:moveTo>
                    <a:pt x="47" y="53"/>
                  </a:moveTo>
                  <a:cubicBezTo>
                    <a:pt x="48" y="51"/>
                    <a:pt x="48" y="56"/>
                    <a:pt x="47" y="54"/>
                  </a:cubicBezTo>
                  <a:cubicBezTo>
                    <a:pt x="45" y="54"/>
                    <a:pt x="45" y="53"/>
                    <a:pt x="47" y="53"/>
                  </a:cubicBezTo>
                  <a:close/>
                  <a:moveTo>
                    <a:pt x="60" y="71"/>
                  </a:moveTo>
                  <a:cubicBezTo>
                    <a:pt x="59" y="71"/>
                    <a:pt x="59" y="67"/>
                    <a:pt x="60" y="68"/>
                  </a:cubicBezTo>
                  <a:cubicBezTo>
                    <a:pt x="60" y="70"/>
                    <a:pt x="60" y="71"/>
                    <a:pt x="60" y="71"/>
                  </a:cubicBezTo>
                  <a:close/>
                  <a:moveTo>
                    <a:pt x="4" y="28"/>
                  </a:moveTo>
                  <a:cubicBezTo>
                    <a:pt x="1" y="25"/>
                    <a:pt x="1" y="25"/>
                    <a:pt x="1" y="25"/>
                  </a:cubicBezTo>
                  <a:cubicBezTo>
                    <a:pt x="3" y="23"/>
                    <a:pt x="1" y="23"/>
                    <a:pt x="0" y="23"/>
                  </a:cubicBezTo>
                  <a:cubicBezTo>
                    <a:pt x="0" y="25"/>
                    <a:pt x="1" y="28"/>
                    <a:pt x="4" y="28"/>
                  </a:cubicBezTo>
                  <a:close/>
                  <a:moveTo>
                    <a:pt x="44" y="23"/>
                  </a:moveTo>
                  <a:cubicBezTo>
                    <a:pt x="45" y="22"/>
                    <a:pt x="45" y="25"/>
                    <a:pt x="45" y="23"/>
                  </a:cubicBezTo>
                  <a:cubicBezTo>
                    <a:pt x="45" y="22"/>
                    <a:pt x="47" y="20"/>
                    <a:pt x="45" y="22"/>
                  </a:cubicBezTo>
                  <a:cubicBezTo>
                    <a:pt x="45" y="22"/>
                    <a:pt x="42" y="20"/>
                    <a:pt x="42" y="22"/>
                  </a:cubicBezTo>
                  <a:cubicBezTo>
                    <a:pt x="42" y="23"/>
                    <a:pt x="44" y="23"/>
                    <a:pt x="44" y="23"/>
                  </a:cubicBezTo>
                  <a:close/>
                  <a:moveTo>
                    <a:pt x="48" y="20"/>
                  </a:moveTo>
                  <a:cubicBezTo>
                    <a:pt x="48" y="17"/>
                    <a:pt x="51" y="19"/>
                    <a:pt x="50" y="20"/>
                  </a:cubicBezTo>
                  <a:cubicBezTo>
                    <a:pt x="48" y="20"/>
                    <a:pt x="48" y="20"/>
                    <a:pt x="48" y="20"/>
                  </a:cubicBezTo>
                  <a:close/>
                  <a:moveTo>
                    <a:pt x="44" y="54"/>
                  </a:moveTo>
                  <a:cubicBezTo>
                    <a:pt x="42" y="53"/>
                    <a:pt x="44" y="51"/>
                    <a:pt x="45" y="53"/>
                  </a:cubicBezTo>
                  <a:cubicBezTo>
                    <a:pt x="44" y="54"/>
                    <a:pt x="44" y="54"/>
                    <a:pt x="44" y="54"/>
                  </a:cubicBezTo>
                  <a:close/>
                  <a:moveTo>
                    <a:pt x="38" y="57"/>
                  </a:moveTo>
                  <a:cubicBezTo>
                    <a:pt x="36" y="57"/>
                    <a:pt x="38" y="59"/>
                    <a:pt x="39" y="57"/>
                  </a:cubicBezTo>
                  <a:cubicBezTo>
                    <a:pt x="39" y="56"/>
                    <a:pt x="39" y="56"/>
                    <a:pt x="38" y="57"/>
                  </a:cubicBezTo>
                  <a:close/>
                  <a:moveTo>
                    <a:pt x="38" y="48"/>
                  </a:moveTo>
                  <a:cubicBezTo>
                    <a:pt x="36" y="48"/>
                    <a:pt x="38" y="46"/>
                    <a:pt x="38" y="46"/>
                  </a:cubicBezTo>
                  <a:cubicBezTo>
                    <a:pt x="38" y="48"/>
                    <a:pt x="38" y="48"/>
                    <a:pt x="38" y="48"/>
                  </a:cubicBezTo>
                  <a:close/>
                  <a:moveTo>
                    <a:pt x="38" y="51"/>
                  </a:moveTo>
                  <a:cubicBezTo>
                    <a:pt x="36" y="51"/>
                    <a:pt x="38" y="48"/>
                    <a:pt x="38" y="50"/>
                  </a:cubicBezTo>
                  <a:cubicBezTo>
                    <a:pt x="39" y="50"/>
                    <a:pt x="39" y="51"/>
                    <a:pt x="38" y="51"/>
                  </a:cubicBezTo>
                  <a:close/>
                  <a:moveTo>
                    <a:pt x="50" y="48"/>
                  </a:moveTo>
                  <a:cubicBezTo>
                    <a:pt x="50" y="46"/>
                    <a:pt x="53" y="46"/>
                    <a:pt x="53" y="46"/>
                  </a:cubicBezTo>
                  <a:cubicBezTo>
                    <a:pt x="53" y="46"/>
                    <a:pt x="50" y="50"/>
                    <a:pt x="50" y="48"/>
                  </a:cubicBezTo>
                  <a:close/>
                  <a:moveTo>
                    <a:pt x="7" y="37"/>
                  </a:moveTo>
                  <a:cubicBezTo>
                    <a:pt x="6" y="37"/>
                    <a:pt x="7" y="34"/>
                    <a:pt x="9" y="34"/>
                  </a:cubicBezTo>
                  <a:cubicBezTo>
                    <a:pt x="9" y="36"/>
                    <a:pt x="9" y="37"/>
                    <a:pt x="7" y="37"/>
                  </a:cubicBezTo>
                  <a:close/>
                  <a:moveTo>
                    <a:pt x="41" y="34"/>
                  </a:moveTo>
                  <a:cubicBezTo>
                    <a:pt x="39" y="34"/>
                    <a:pt x="39" y="33"/>
                    <a:pt x="39" y="33"/>
                  </a:cubicBezTo>
                  <a:cubicBezTo>
                    <a:pt x="39" y="31"/>
                    <a:pt x="41" y="34"/>
                    <a:pt x="41" y="34"/>
                  </a:cubicBezTo>
                  <a:close/>
                  <a:moveTo>
                    <a:pt x="42" y="48"/>
                  </a:moveTo>
                  <a:cubicBezTo>
                    <a:pt x="44" y="50"/>
                    <a:pt x="45" y="48"/>
                    <a:pt x="44" y="46"/>
                  </a:cubicBezTo>
                  <a:cubicBezTo>
                    <a:pt x="42" y="46"/>
                    <a:pt x="41" y="42"/>
                    <a:pt x="41" y="43"/>
                  </a:cubicBezTo>
                  <a:cubicBezTo>
                    <a:pt x="39" y="45"/>
                    <a:pt x="42" y="45"/>
                    <a:pt x="42" y="48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 lIns="45720" tIns="27432" rIns="45720" bIns="27432"/>
            <a:lstStyle/>
            <a:p>
              <a:endParaRPr lang="en-GB" sz="900" dirty="0"/>
            </a:p>
          </p:txBody>
        </p:sp>
        <p:sp>
          <p:nvSpPr>
            <p:cNvPr id="35" name="Freeform 232"/>
            <p:cNvSpPr>
              <a:spLocks noEditPoints="1"/>
            </p:cNvSpPr>
            <p:nvPr/>
          </p:nvSpPr>
          <p:spPr bwMode="auto">
            <a:xfrm>
              <a:off x="2470448" y="4502007"/>
              <a:ext cx="194550" cy="1012799"/>
            </a:xfrm>
            <a:custGeom>
              <a:avLst/>
              <a:gdLst/>
              <a:ahLst/>
              <a:cxnLst>
                <a:cxn ang="0">
                  <a:pos x="69" y="59"/>
                </a:cxn>
                <a:cxn ang="0">
                  <a:pos x="46" y="158"/>
                </a:cxn>
                <a:cxn ang="0">
                  <a:pos x="33" y="251"/>
                </a:cxn>
                <a:cxn ang="0">
                  <a:pos x="33" y="313"/>
                </a:cxn>
                <a:cxn ang="0">
                  <a:pos x="46" y="375"/>
                </a:cxn>
                <a:cxn ang="0">
                  <a:pos x="31" y="391"/>
                </a:cxn>
                <a:cxn ang="0">
                  <a:pos x="25" y="389"/>
                </a:cxn>
                <a:cxn ang="0">
                  <a:pos x="20" y="386"/>
                </a:cxn>
                <a:cxn ang="0">
                  <a:pos x="28" y="374"/>
                </a:cxn>
                <a:cxn ang="0">
                  <a:pos x="17" y="369"/>
                </a:cxn>
                <a:cxn ang="0">
                  <a:pos x="14" y="357"/>
                </a:cxn>
                <a:cxn ang="0">
                  <a:pos x="14" y="341"/>
                </a:cxn>
                <a:cxn ang="0">
                  <a:pos x="19" y="327"/>
                </a:cxn>
                <a:cxn ang="0">
                  <a:pos x="3" y="313"/>
                </a:cxn>
                <a:cxn ang="0">
                  <a:pos x="22" y="293"/>
                </a:cxn>
                <a:cxn ang="0">
                  <a:pos x="22" y="256"/>
                </a:cxn>
                <a:cxn ang="0">
                  <a:pos x="34" y="165"/>
                </a:cxn>
                <a:cxn ang="0">
                  <a:pos x="43" y="58"/>
                </a:cxn>
                <a:cxn ang="0">
                  <a:pos x="59" y="383"/>
                </a:cxn>
                <a:cxn ang="0">
                  <a:pos x="46" y="399"/>
                </a:cxn>
                <a:cxn ang="0">
                  <a:pos x="34" y="406"/>
                </a:cxn>
                <a:cxn ang="0">
                  <a:pos x="48" y="411"/>
                </a:cxn>
                <a:cxn ang="0">
                  <a:pos x="22" y="287"/>
                </a:cxn>
                <a:cxn ang="0">
                  <a:pos x="45" y="403"/>
                </a:cxn>
                <a:cxn ang="0">
                  <a:pos x="13" y="271"/>
                </a:cxn>
                <a:cxn ang="0">
                  <a:pos x="14" y="259"/>
                </a:cxn>
                <a:cxn ang="0">
                  <a:pos x="16" y="296"/>
                </a:cxn>
                <a:cxn ang="0">
                  <a:pos x="14" y="290"/>
                </a:cxn>
                <a:cxn ang="0">
                  <a:pos x="17" y="299"/>
                </a:cxn>
                <a:cxn ang="0">
                  <a:pos x="14" y="301"/>
                </a:cxn>
                <a:cxn ang="0">
                  <a:pos x="6" y="305"/>
                </a:cxn>
                <a:cxn ang="0">
                  <a:pos x="16" y="284"/>
                </a:cxn>
                <a:cxn ang="0">
                  <a:pos x="10" y="302"/>
                </a:cxn>
                <a:cxn ang="0">
                  <a:pos x="53" y="417"/>
                </a:cxn>
                <a:cxn ang="0">
                  <a:pos x="59" y="416"/>
                </a:cxn>
                <a:cxn ang="0">
                  <a:pos x="48" y="413"/>
                </a:cxn>
                <a:cxn ang="0">
                  <a:pos x="39" y="411"/>
                </a:cxn>
                <a:cxn ang="0">
                  <a:pos x="66" y="421"/>
                </a:cxn>
                <a:cxn ang="0">
                  <a:pos x="33" y="403"/>
                </a:cxn>
                <a:cxn ang="0">
                  <a:pos x="25" y="396"/>
                </a:cxn>
                <a:cxn ang="0">
                  <a:pos x="23" y="402"/>
                </a:cxn>
                <a:cxn ang="0">
                  <a:pos x="17" y="383"/>
                </a:cxn>
                <a:cxn ang="0">
                  <a:pos x="19" y="389"/>
                </a:cxn>
                <a:cxn ang="0">
                  <a:pos x="16" y="374"/>
                </a:cxn>
                <a:cxn ang="0">
                  <a:pos x="11" y="372"/>
                </a:cxn>
                <a:cxn ang="0">
                  <a:pos x="13" y="378"/>
                </a:cxn>
                <a:cxn ang="0">
                  <a:pos x="10" y="380"/>
                </a:cxn>
                <a:cxn ang="0">
                  <a:pos x="16" y="368"/>
                </a:cxn>
                <a:cxn ang="0">
                  <a:pos x="13" y="366"/>
                </a:cxn>
                <a:cxn ang="0">
                  <a:pos x="6" y="343"/>
                </a:cxn>
                <a:cxn ang="0">
                  <a:pos x="5" y="360"/>
                </a:cxn>
                <a:cxn ang="0">
                  <a:pos x="13" y="361"/>
                </a:cxn>
                <a:cxn ang="0">
                  <a:pos x="8" y="355"/>
                </a:cxn>
                <a:cxn ang="0">
                  <a:pos x="10" y="363"/>
                </a:cxn>
                <a:cxn ang="0">
                  <a:pos x="8" y="341"/>
                </a:cxn>
                <a:cxn ang="0">
                  <a:pos x="10" y="336"/>
                </a:cxn>
                <a:cxn ang="0">
                  <a:pos x="6" y="333"/>
                </a:cxn>
                <a:cxn ang="0">
                  <a:pos x="8" y="329"/>
                </a:cxn>
                <a:cxn ang="0">
                  <a:pos x="3" y="336"/>
                </a:cxn>
                <a:cxn ang="0">
                  <a:pos x="6" y="326"/>
                </a:cxn>
                <a:cxn ang="0">
                  <a:pos x="5" y="338"/>
                </a:cxn>
              </a:cxnLst>
              <a:rect l="0" t="0" r="r" b="b"/>
              <a:pathLst>
                <a:path w="71" h="424">
                  <a:moveTo>
                    <a:pt x="51" y="0"/>
                  </a:moveTo>
                  <a:cubicBezTo>
                    <a:pt x="53" y="7"/>
                    <a:pt x="54" y="7"/>
                    <a:pt x="54" y="8"/>
                  </a:cubicBezTo>
                  <a:cubicBezTo>
                    <a:pt x="54" y="10"/>
                    <a:pt x="56" y="17"/>
                    <a:pt x="57" y="17"/>
                  </a:cubicBezTo>
                  <a:cubicBezTo>
                    <a:pt x="59" y="21"/>
                    <a:pt x="60" y="21"/>
                    <a:pt x="59" y="22"/>
                  </a:cubicBezTo>
                  <a:cubicBezTo>
                    <a:pt x="56" y="25"/>
                    <a:pt x="60" y="25"/>
                    <a:pt x="59" y="27"/>
                  </a:cubicBezTo>
                  <a:cubicBezTo>
                    <a:pt x="57" y="30"/>
                    <a:pt x="57" y="31"/>
                    <a:pt x="59" y="31"/>
                  </a:cubicBezTo>
                  <a:cubicBezTo>
                    <a:pt x="60" y="33"/>
                    <a:pt x="57" y="36"/>
                    <a:pt x="60" y="36"/>
                  </a:cubicBezTo>
                  <a:cubicBezTo>
                    <a:pt x="62" y="36"/>
                    <a:pt x="63" y="46"/>
                    <a:pt x="63" y="52"/>
                  </a:cubicBezTo>
                  <a:cubicBezTo>
                    <a:pt x="65" y="56"/>
                    <a:pt x="66" y="56"/>
                    <a:pt x="69" y="55"/>
                  </a:cubicBezTo>
                  <a:cubicBezTo>
                    <a:pt x="71" y="56"/>
                    <a:pt x="71" y="58"/>
                    <a:pt x="69" y="59"/>
                  </a:cubicBezTo>
                  <a:cubicBezTo>
                    <a:pt x="69" y="63"/>
                    <a:pt x="69" y="67"/>
                    <a:pt x="66" y="69"/>
                  </a:cubicBezTo>
                  <a:cubicBezTo>
                    <a:pt x="65" y="69"/>
                    <a:pt x="57" y="72"/>
                    <a:pt x="59" y="77"/>
                  </a:cubicBezTo>
                  <a:cubicBezTo>
                    <a:pt x="60" y="78"/>
                    <a:pt x="57" y="91"/>
                    <a:pt x="60" y="95"/>
                  </a:cubicBezTo>
                  <a:cubicBezTo>
                    <a:pt x="63" y="103"/>
                    <a:pt x="57" y="95"/>
                    <a:pt x="56" y="103"/>
                  </a:cubicBezTo>
                  <a:cubicBezTo>
                    <a:pt x="53" y="111"/>
                    <a:pt x="54" y="109"/>
                    <a:pt x="51" y="111"/>
                  </a:cubicBezTo>
                  <a:cubicBezTo>
                    <a:pt x="49" y="112"/>
                    <a:pt x="49" y="119"/>
                    <a:pt x="48" y="120"/>
                  </a:cubicBezTo>
                  <a:cubicBezTo>
                    <a:pt x="45" y="123"/>
                    <a:pt x="49" y="129"/>
                    <a:pt x="48" y="133"/>
                  </a:cubicBezTo>
                  <a:cubicBezTo>
                    <a:pt x="46" y="134"/>
                    <a:pt x="46" y="131"/>
                    <a:pt x="45" y="136"/>
                  </a:cubicBezTo>
                  <a:cubicBezTo>
                    <a:pt x="43" y="140"/>
                    <a:pt x="42" y="145"/>
                    <a:pt x="43" y="147"/>
                  </a:cubicBezTo>
                  <a:cubicBezTo>
                    <a:pt x="45" y="150"/>
                    <a:pt x="45" y="153"/>
                    <a:pt x="46" y="158"/>
                  </a:cubicBezTo>
                  <a:cubicBezTo>
                    <a:pt x="48" y="162"/>
                    <a:pt x="45" y="164"/>
                    <a:pt x="48" y="164"/>
                  </a:cubicBezTo>
                  <a:cubicBezTo>
                    <a:pt x="51" y="164"/>
                    <a:pt x="48" y="167"/>
                    <a:pt x="48" y="171"/>
                  </a:cubicBezTo>
                  <a:cubicBezTo>
                    <a:pt x="49" y="176"/>
                    <a:pt x="45" y="173"/>
                    <a:pt x="45" y="181"/>
                  </a:cubicBezTo>
                  <a:cubicBezTo>
                    <a:pt x="43" y="190"/>
                    <a:pt x="45" y="192"/>
                    <a:pt x="43" y="195"/>
                  </a:cubicBezTo>
                  <a:cubicBezTo>
                    <a:pt x="40" y="200"/>
                    <a:pt x="39" y="196"/>
                    <a:pt x="39" y="200"/>
                  </a:cubicBezTo>
                  <a:cubicBezTo>
                    <a:pt x="37" y="203"/>
                    <a:pt x="39" y="207"/>
                    <a:pt x="37" y="210"/>
                  </a:cubicBezTo>
                  <a:cubicBezTo>
                    <a:pt x="37" y="214"/>
                    <a:pt x="42" y="221"/>
                    <a:pt x="39" y="223"/>
                  </a:cubicBezTo>
                  <a:cubicBezTo>
                    <a:pt x="33" y="228"/>
                    <a:pt x="37" y="231"/>
                    <a:pt x="34" y="232"/>
                  </a:cubicBezTo>
                  <a:cubicBezTo>
                    <a:pt x="31" y="235"/>
                    <a:pt x="36" y="240"/>
                    <a:pt x="33" y="243"/>
                  </a:cubicBezTo>
                  <a:cubicBezTo>
                    <a:pt x="29" y="246"/>
                    <a:pt x="33" y="245"/>
                    <a:pt x="33" y="251"/>
                  </a:cubicBezTo>
                  <a:cubicBezTo>
                    <a:pt x="31" y="257"/>
                    <a:pt x="34" y="259"/>
                    <a:pt x="33" y="260"/>
                  </a:cubicBezTo>
                  <a:cubicBezTo>
                    <a:pt x="33" y="263"/>
                    <a:pt x="31" y="259"/>
                    <a:pt x="29" y="265"/>
                  </a:cubicBezTo>
                  <a:cubicBezTo>
                    <a:pt x="29" y="271"/>
                    <a:pt x="33" y="271"/>
                    <a:pt x="33" y="273"/>
                  </a:cubicBezTo>
                  <a:cubicBezTo>
                    <a:pt x="34" y="274"/>
                    <a:pt x="31" y="279"/>
                    <a:pt x="34" y="281"/>
                  </a:cubicBezTo>
                  <a:cubicBezTo>
                    <a:pt x="36" y="282"/>
                    <a:pt x="29" y="288"/>
                    <a:pt x="34" y="287"/>
                  </a:cubicBezTo>
                  <a:cubicBezTo>
                    <a:pt x="40" y="285"/>
                    <a:pt x="39" y="291"/>
                    <a:pt x="34" y="291"/>
                  </a:cubicBezTo>
                  <a:cubicBezTo>
                    <a:pt x="29" y="290"/>
                    <a:pt x="29" y="291"/>
                    <a:pt x="33" y="293"/>
                  </a:cubicBezTo>
                  <a:cubicBezTo>
                    <a:pt x="37" y="293"/>
                    <a:pt x="37" y="298"/>
                    <a:pt x="34" y="299"/>
                  </a:cubicBezTo>
                  <a:cubicBezTo>
                    <a:pt x="29" y="301"/>
                    <a:pt x="36" y="304"/>
                    <a:pt x="33" y="305"/>
                  </a:cubicBezTo>
                  <a:cubicBezTo>
                    <a:pt x="31" y="307"/>
                    <a:pt x="36" y="312"/>
                    <a:pt x="33" y="313"/>
                  </a:cubicBezTo>
                  <a:cubicBezTo>
                    <a:pt x="28" y="316"/>
                    <a:pt x="36" y="316"/>
                    <a:pt x="31" y="319"/>
                  </a:cubicBezTo>
                  <a:cubicBezTo>
                    <a:pt x="26" y="324"/>
                    <a:pt x="29" y="324"/>
                    <a:pt x="28" y="326"/>
                  </a:cubicBezTo>
                  <a:cubicBezTo>
                    <a:pt x="25" y="329"/>
                    <a:pt x="31" y="330"/>
                    <a:pt x="28" y="333"/>
                  </a:cubicBezTo>
                  <a:cubicBezTo>
                    <a:pt x="25" y="335"/>
                    <a:pt x="23" y="344"/>
                    <a:pt x="20" y="344"/>
                  </a:cubicBezTo>
                  <a:cubicBezTo>
                    <a:pt x="17" y="343"/>
                    <a:pt x="20" y="347"/>
                    <a:pt x="19" y="351"/>
                  </a:cubicBezTo>
                  <a:cubicBezTo>
                    <a:pt x="17" y="355"/>
                    <a:pt x="20" y="352"/>
                    <a:pt x="22" y="358"/>
                  </a:cubicBezTo>
                  <a:cubicBezTo>
                    <a:pt x="22" y="363"/>
                    <a:pt x="23" y="358"/>
                    <a:pt x="26" y="358"/>
                  </a:cubicBezTo>
                  <a:cubicBezTo>
                    <a:pt x="29" y="358"/>
                    <a:pt x="26" y="371"/>
                    <a:pt x="29" y="372"/>
                  </a:cubicBezTo>
                  <a:cubicBezTo>
                    <a:pt x="33" y="374"/>
                    <a:pt x="29" y="375"/>
                    <a:pt x="34" y="375"/>
                  </a:cubicBezTo>
                  <a:cubicBezTo>
                    <a:pt x="39" y="375"/>
                    <a:pt x="46" y="375"/>
                    <a:pt x="46" y="375"/>
                  </a:cubicBezTo>
                  <a:cubicBezTo>
                    <a:pt x="51" y="378"/>
                    <a:pt x="59" y="377"/>
                    <a:pt x="60" y="380"/>
                  </a:cubicBezTo>
                  <a:cubicBezTo>
                    <a:pt x="59" y="380"/>
                    <a:pt x="57" y="380"/>
                    <a:pt x="56" y="378"/>
                  </a:cubicBezTo>
                  <a:cubicBezTo>
                    <a:pt x="53" y="378"/>
                    <a:pt x="53" y="378"/>
                    <a:pt x="51" y="382"/>
                  </a:cubicBezTo>
                  <a:cubicBezTo>
                    <a:pt x="48" y="383"/>
                    <a:pt x="49" y="380"/>
                    <a:pt x="46" y="383"/>
                  </a:cubicBezTo>
                  <a:cubicBezTo>
                    <a:pt x="43" y="385"/>
                    <a:pt x="42" y="383"/>
                    <a:pt x="40" y="386"/>
                  </a:cubicBezTo>
                  <a:cubicBezTo>
                    <a:pt x="40" y="391"/>
                    <a:pt x="40" y="388"/>
                    <a:pt x="39" y="394"/>
                  </a:cubicBezTo>
                  <a:cubicBezTo>
                    <a:pt x="39" y="399"/>
                    <a:pt x="40" y="399"/>
                    <a:pt x="37" y="399"/>
                  </a:cubicBezTo>
                  <a:cubicBezTo>
                    <a:pt x="34" y="399"/>
                    <a:pt x="33" y="397"/>
                    <a:pt x="33" y="397"/>
                  </a:cubicBezTo>
                  <a:cubicBezTo>
                    <a:pt x="31" y="397"/>
                    <a:pt x="28" y="394"/>
                    <a:pt x="28" y="393"/>
                  </a:cubicBezTo>
                  <a:cubicBezTo>
                    <a:pt x="28" y="391"/>
                    <a:pt x="29" y="391"/>
                    <a:pt x="31" y="391"/>
                  </a:cubicBezTo>
                  <a:cubicBezTo>
                    <a:pt x="31" y="393"/>
                    <a:pt x="31" y="391"/>
                    <a:pt x="33" y="391"/>
                  </a:cubicBezTo>
                  <a:cubicBezTo>
                    <a:pt x="34" y="393"/>
                    <a:pt x="33" y="391"/>
                    <a:pt x="34" y="389"/>
                  </a:cubicBezTo>
                  <a:cubicBezTo>
                    <a:pt x="37" y="389"/>
                    <a:pt x="39" y="386"/>
                    <a:pt x="37" y="386"/>
                  </a:cubicBezTo>
                  <a:cubicBezTo>
                    <a:pt x="36" y="385"/>
                    <a:pt x="36" y="386"/>
                    <a:pt x="33" y="388"/>
                  </a:cubicBezTo>
                  <a:cubicBezTo>
                    <a:pt x="31" y="388"/>
                    <a:pt x="33" y="389"/>
                    <a:pt x="29" y="389"/>
                  </a:cubicBezTo>
                  <a:cubicBezTo>
                    <a:pt x="25" y="388"/>
                    <a:pt x="31" y="389"/>
                    <a:pt x="29" y="391"/>
                  </a:cubicBezTo>
                  <a:cubicBezTo>
                    <a:pt x="28" y="391"/>
                    <a:pt x="26" y="391"/>
                    <a:pt x="26" y="394"/>
                  </a:cubicBezTo>
                  <a:cubicBezTo>
                    <a:pt x="28" y="396"/>
                    <a:pt x="26" y="394"/>
                    <a:pt x="25" y="393"/>
                  </a:cubicBezTo>
                  <a:cubicBezTo>
                    <a:pt x="22" y="393"/>
                    <a:pt x="20" y="389"/>
                    <a:pt x="22" y="389"/>
                  </a:cubicBezTo>
                  <a:cubicBezTo>
                    <a:pt x="23" y="389"/>
                    <a:pt x="25" y="391"/>
                    <a:pt x="25" y="389"/>
                  </a:cubicBezTo>
                  <a:cubicBezTo>
                    <a:pt x="23" y="389"/>
                    <a:pt x="25" y="389"/>
                    <a:pt x="23" y="388"/>
                  </a:cubicBezTo>
                  <a:cubicBezTo>
                    <a:pt x="23" y="386"/>
                    <a:pt x="25" y="385"/>
                    <a:pt x="26" y="386"/>
                  </a:cubicBezTo>
                  <a:cubicBezTo>
                    <a:pt x="28" y="388"/>
                    <a:pt x="28" y="383"/>
                    <a:pt x="31" y="383"/>
                  </a:cubicBezTo>
                  <a:cubicBezTo>
                    <a:pt x="33" y="385"/>
                    <a:pt x="34" y="385"/>
                    <a:pt x="36" y="383"/>
                  </a:cubicBezTo>
                  <a:cubicBezTo>
                    <a:pt x="36" y="383"/>
                    <a:pt x="29" y="382"/>
                    <a:pt x="28" y="383"/>
                  </a:cubicBezTo>
                  <a:cubicBezTo>
                    <a:pt x="26" y="385"/>
                    <a:pt x="28" y="382"/>
                    <a:pt x="25" y="382"/>
                  </a:cubicBezTo>
                  <a:cubicBezTo>
                    <a:pt x="23" y="383"/>
                    <a:pt x="25" y="383"/>
                    <a:pt x="25" y="383"/>
                  </a:cubicBezTo>
                  <a:cubicBezTo>
                    <a:pt x="26" y="385"/>
                    <a:pt x="23" y="385"/>
                    <a:pt x="23" y="386"/>
                  </a:cubicBezTo>
                  <a:cubicBezTo>
                    <a:pt x="23" y="388"/>
                    <a:pt x="23" y="389"/>
                    <a:pt x="20" y="389"/>
                  </a:cubicBezTo>
                  <a:cubicBezTo>
                    <a:pt x="17" y="388"/>
                    <a:pt x="22" y="388"/>
                    <a:pt x="20" y="386"/>
                  </a:cubicBezTo>
                  <a:cubicBezTo>
                    <a:pt x="20" y="386"/>
                    <a:pt x="19" y="385"/>
                    <a:pt x="20" y="386"/>
                  </a:cubicBezTo>
                  <a:cubicBezTo>
                    <a:pt x="22" y="386"/>
                    <a:pt x="20" y="382"/>
                    <a:pt x="19" y="385"/>
                  </a:cubicBezTo>
                  <a:cubicBezTo>
                    <a:pt x="17" y="386"/>
                    <a:pt x="17" y="385"/>
                    <a:pt x="19" y="382"/>
                  </a:cubicBezTo>
                  <a:cubicBezTo>
                    <a:pt x="20" y="380"/>
                    <a:pt x="17" y="382"/>
                    <a:pt x="19" y="380"/>
                  </a:cubicBezTo>
                  <a:cubicBezTo>
                    <a:pt x="19" y="377"/>
                    <a:pt x="16" y="375"/>
                    <a:pt x="17" y="377"/>
                  </a:cubicBezTo>
                  <a:cubicBezTo>
                    <a:pt x="19" y="377"/>
                    <a:pt x="20" y="380"/>
                    <a:pt x="22" y="378"/>
                  </a:cubicBezTo>
                  <a:cubicBezTo>
                    <a:pt x="22" y="377"/>
                    <a:pt x="23" y="377"/>
                    <a:pt x="23" y="377"/>
                  </a:cubicBezTo>
                  <a:cubicBezTo>
                    <a:pt x="23" y="378"/>
                    <a:pt x="23" y="378"/>
                    <a:pt x="23" y="375"/>
                  </a:cubicBezTo>
                  <a:cubicBezTo>
                    <a:pt x="25" y="374"/>
                    <a:pt x="28" y="378"/>
                    <a:pt x="26" y="377"/>
                  </a:cubicBezTo>
                  <a:cubicBezTo>
                    <a:pt x="25" y="375"/>
                    <a:pt x="26" y="375"/>
                    <a:pt x="28" y="374"/>
                  </a:cubicBezTo>
                  <a:cubicBezTo>
                    <a:pt x="28" y="371"/>
                    <a:pt x="26" y="371"/>
                    <a:pt x="23" y="369"/>
                  </a:cubicBezTo>
                  <a:cubicBezTo>
                    <a:pt x="20" y="368"/>
                    <a:pt x="20" y="369"/>
                    <a:pt x="23" y="371"/>
                  </a:cubicBezTo>
                  <a:cubicBezTo>
                    <a:pt x="26" y="372"/>
                    <a:pt x="28" y="374"/>
                    <a:pt x="25" y="374"/>
                  </a:cubicBezTo>
                  <a:cubicBezTo>
                    <a:pt x="22" y="372"/>
                    <a:pt x="23" y="374"/>
                    <a:pt x="23" y="374"/>
                  </a:cubicBezTo>
                  <a:cubicBezTo>
                    <a:pt x="22" y="374"/>
                    <a:pt x="22" y="375"/>
                    <a:pt x="22" y="377"/>
                  </a:cubicBezTo>
                  <a:cubicBezTo>
                    <a:pt x="20" y="378"/>
                    <a:pt x="17" y="374"/>
                    <a:pt x="19" y="374"/>
                  </a:cubicBezTo>
                  <a:cubicBezTo>
                    <a:pt x="20" y="375"/>
                    <a:pt x="19" y="375"/>
                    <a:pt x="19" y="372"/>
                  </a:cubicBezTo>
                  <a:cubicBezTo>
                    <a:pt x="19" y="371"/>
                    <a:pt x="17" y="374"/>
                    <a:pt x="16" y="372"/>
                  </a:cubicBezTo>
                  <a:cubicBezTo>
                    <a:pt x="16" y="371"/>
                    <a:pt x="17" y="371"/>
                    <a:pt x="16" y="369"/>
                  </a:cubicBezTo>
                  <a:cubicBezTo>
                    <a:pt x="16" y="368"/>
                    <a:pt x="16" y="368"/>
                    <a:pt x="17" y="369"/>
                  </a:cubicBezTo>
                  <a:cubicBezTo>
                    <a:pt x="17" y="371"/>
                    <a:pt x="19" y="371"/>
                    <a:pt x="17" y="368"/>
                  </a:cubicBezTo>
                  <a:cubicBezTo>
                    <a:pt x="17" y="366"/>
                    <a:pt x="17" y="366"/>
                    <a:pt x="16" y="366"/>
                  </a:cubicBezTo>
                  <a:cubicBezTo>
                    <a:pt x="14" y="366"/>
                    <a:pt x="14" y="368"/>
                    <a:pt x="14" y="364"/>
                  </a:cubicBezTo>
                  <a:cubicBezTo>
                    <a:pt x="14" y="363"/>
                    <a:pt x="14" y="364"/>
                    <a:pt x="14" y="363"/>
                  </a:cubicBezTo>
                  <a:cubicBezTo>
                    <a:pt x="13" y="363"/>
                    <a:pt x="14" y="361"/>
                    <a:pt x="16" y="363"/>
                  </a:cubicBezTo>
                  <a:cubicBezTo>
                    <a:pt x="16" y="363"/>
                    <a:pt x="17" y="361"/>
                    <a:pt x="17" y="360"/>
                  </a:cubicBezTo>
                  <a:cubicBezTo>
                    <a:pt x="19" y="357"/>
                    <a:pt x="17" y="357"/>
                    <a:pt x="17" y="358"/>
                  </a:cubicBezTo>
                  <a:cubicBezTo>
                    <a:pt x="16" y="361"/>
                    <a:pt x="16" y="361"/>
                    <a:pt x="14" y="360"/>
                  </a:cubicBezTo>
                  <a:cubicBezTo>
                    <a:pt x="13" y="358"/>
                    <a:pt x="13" y="358"/>
                    <a:pt x="14" y="358"/>
                  </a:cubicBezTo>
                  <a:cubicBezTo>
                    <a:pt x="16" y="358"/>
                    <a:pt x="16" y="358"/>
                    <a:pt x="14" y="357"/>
                  </a:cubicBezTo>
                  <a:cubicBezTo>
                    <a:pt x="13" y="357"/>
                    <a:pt x="14" y="357"/>
                    <a:pt x="13" y="357"/>
                  </a:cubicBezTo>
                  <a:cubicBezTo>
                    <a:pt x="11" y="355"/>
                    <a:pt x="11" y="355"/>
                    <a:pt x="10" y="354"/>
                  </a:cubicBezTo>
                  <a:cubicBezTo>
                    <a:pt x="8" y="354"/>
                    <a:pt x="11" y="352"/>
                    <a:pt x="13" y="354"/>
                  </a:cubicBezTo>
                  <a:cubicBezTo>
                    <a:pt x="14" y="355"/>
                    <a:pt x="16" y="355"/>
                    <a:pt x="14" y="354"/>
                  </a:cubicBezTo>
                  <a:cubicBezTo>
                    <a:pt x="13" y="352"/>
                    <a:pt x="11" y="351"/>
                    <a:pt x="14" y="352"/>
                  </a:cubicBezTo>
                  <a:cubicBezTo>
                    <a:pt x="17" y="352"/>
                    <a:pt x="16" y="352"/>
                    <a:pt x="13" y="351"/>
                  </a:cubicBezTo>
                  <a:cubicBezTo>
                    <a:pt x="11" y="349"/>
                    <a:pt x="14" y="349"/>
                    <a:pt x="13" y="347"/>
                  </a:cubicBezTo>
                  <a:cubicBezTo>
                    <a:pt x="13" y="347"/>
                    <a:pt x="14" y="346"/>
                    <a:pt x="16" y="347"/>
                  </a:cubicBezTo>
                  <a:cubicBezTo>
                    <a:pt x="17" y="349"/>
                    <a:pt x="16" y="346"/>
                    <a:pt x="14" y="344"/>
                  </a:cubicBezTo>
                  <a:cubicBezTo>
                    <a:pt x="14" y="343"/>
                    <a:pt x="16" y="341"/>
                    <a:pt x="14" y="341"/>
                  </a:cubicBezTo>
                  <a:cubicBezTo>
                    <a:pt x="13" y="343"/>
                    <a:pt x="14" y="346"/>
                    <a:pt x="13" y="346"/>
                  </a:cubicBezTo>
                  <a:cubicBezTo>
                    <a:pt x="11" y="346"/>
                    <a:pt x="13" y="343"/>
                    <a:pt x="11" y="340"/>
                  </a:cubicBezTo>
                  <a:cubicBezTo>
                    <a:pt x="11" y="336"/>
                    <a:pt x="13" y="336"/>
                    <a:pt x="13" y="335"/>
                  </a:cubicBezTo>
                  <a:cubicBezTo>
                    <a:pt x="13" y="332"/>
                    <a:pt x="16" y="335"/>
                    <a:pt x="16" y="335"/>
                  </a:cubicBezTo>
                  <a:cubicBezTo>
                    <a:pt x="14" y="333"/>
                    <a:pt x="16" y="333"/>
                    <a:pt x="14" y="333"/>
                  </a:cubicBezTo>
                  <a:cubicBezTo>
                    <a:pt x="14" y="332"/>
                    <a:pt x="13" y="332"/>
                    <a:pt x="11" y="330"/>
                  </a:cubicBezTo>
                  <a:cubicBezTo>
                    <a:pt x="11" y="329"/>
                    <a:pt x="11" y="330"/>
                    <a:pt x="10" y="329"/>
                  </a:cubicBezTo>
                  <a:cubicBezTo>
                    <a:pt x="10" y="327"/>
                    <a:pt x="11" y="329"/>
                    <a:pt x="14" y="329"/>
                  </a:cubicBezTo>
                  <a:cubicBezTo>
                    <a:pt x="16" y="329"/>
                    <a:pt x="17" y="329"/>
                    <a:pt x="19" y="330"/>
                  </a:cubicBezTo>
                  <a:cubicBezTo>
                    <a:pt x="22" y="332"/>
                    <a:pt x="17" y="327"/>
                    <a:pt x="19" y="327"/>
                  </a:cubicBezTo>
                  <a:cubicBezTo>
                    <a:pt x="20" y="327"/>
                    <a:pt x="17" y="324"/>
                    <a:pt x="17" y="326"/>
                  </a:cubicBezTo>
                  <a:cubicBezTo>
                    <a:pt x="17" y="327"/>
                    <a:pt x="16" y="324"/>
                    <a:pt x="13" y="326"/>
                  </a:cubicBezTo>
                  <a:cubicBezTo>
                    <a:pt x="10" y="326"/>
                    <a:pt x="10" y="326"/>
                    <a:pt x="10" y="324"/>
                  </a:cubicBezTo>
                  <a:cubicBezTo>
                    <a:pt x="11" y="322"/>
                    <a:pt x="11" y="324"/>
                    <a:pt x="13" y="324"/>
                  </a:cubicBezTo>
                  <a:cubicBezTo>
                    <a:pt x="14" y="324"/>
                    <a:pt x="10" y="322"/>
                    <a:pt x="11" y="321"/>
                  </a:cubicBezTo>
                  <a:cubicBezTo>
                    <a:pt x="13" y="318"/>
                    <a:pt x="16" y="319"/>
                    <a:pt x="16" y="318"/>
                  </a:cubicBezTo>
                  <a:cubicBezTo>
                    <a:pt x="16" y="315"/>
                    <a:pt x="14" y="316"/>
                    <a:pt x="14" y="315"/>
                  </a:cubicBezTo>
                  <a:cubicBezTo>
                    <a:pt x="13" y="313"/>
                    <a:pt x="11" y="313"/>
                    <a:pt x="11" y="315"/>
                  </a:cubicBezTo>
                  <a:cubicBezTo>
                    <a:pt x="11" y="316"/>
                    <a:pt x="8" y="315"/>
                    <a:pt x="6" y="313"/>
                  </a:cubicBezTo>
                  <a:cubicBezTo>
                    <a:pt x="6" y="310"/>
                    <a:pt x="3" y="312"/>
                    <a:pt x="3" y="313"/>
                  </a:cubicBezTo>
                  <a:cubicBezTo>
                    <a:pt x="3" y="316"/>
                    <a:pt x="3" y="316"/>
                    <a:pt x="2" y="315"/>
                  </a:cubicBezTo>
                  <a:cubicBezTo>
                    <a:pt x="0" y="312"/>
                    <a:pt x="3" y="310"/>
                    <a:pt x="6" y="307"/>
                  </a:cubicBezTo>
                  <a:cubicBezTo>
                    <a:pt x="11" y="305"/>
                    <a:pt x="8" y="302"/>
                    <a:pt x="11" y="304"/>
                  </a:cubicBezTo>
                  <a:cubicBezTo>
                    <a:pt x="13" y="304"/>
                    <a:pt x="10" y="302"/>
                    <a:pt x="13" y="302"/>
                  </a:cubicBezTo>
                  <a:cubicBezTo>
                    <a:pt x="16" y="302"/>
                    <a:pt x="13" y="305"/>
                    <a:pt x="16" y="307"/>
                  </a:cubicBezTo>
                  <a:cubicBezTo>
                    <a:pt x="19" y="308"/>
                    <a:pt x="14" y="313"/>
                    <a:pt x="17" y="312"/>
                  </a:cubicBezTo>
                  <a:cubicBezTo>
                    <a:pt x="19" y="310"/>
                    <a:pt x="17" y="310"/>
                    <a:pt x="19" y="305"/>
                  </a:cubicBezTo>
                  <a:cubicBezTo>
                    <a:pt x="19" y="301"/>
                    <a:pt x="19" y="302"/>
                    <a:pt x="19" y="299"/>
                  </a:cubicBezTo>
                  <a:cubicBezTo>
                    <a:pt x="19" y="298"/>
                    <a:pt x="22" y="298"/>
                    <a:pt x="20" y="296"/>
                  </a:cubicBezTo>
                  <a:cubicBezTo>
                    <a:pt x="20" y="294"/>
                    <a:pt x="19" y="294"/>
                    <a:pt x="22" y="293"/>
                  </a:cubicBezTo>
                  <a:cubicBezTo>
                    <a:pt x="23" y="293"/>
                    <a:pt x="25" y="291"/>
                    <a:pt x="25" y="290"/>
                  </a:cubicBezTo>
                  <a:cubicBezTo>
                    <a:pt x="26" y="288"/>
                    <a:pt x="26" y="285"/>
                    <a:pt x="23" y="285"/>
                  </a:cubicBezTo>
                  <a:cubicBezTo>
                    <a:pt x="22" y="285"/>
                    <a:pt x="20" y="284"/>
                    <a:pt x="22" y="284"/>
                  </a:cubicBezTo>
                  <a:cubicBezTo>
                    <a:pt x="23" y="282"/>
                    <a:pt x="23" y="279"/>
                    <a:pt x="22" y="276"/>
                  </a:cubicBezTo>
                  <a:cubicBezTo>
                    <a:pt x="22" y="273"/>
                    <a:pt x="26" y="273"/>
                    <a:pt x="25" y="268"/>
                  </a:cubicBezTo>
                  <a:cubicBezTo>
                    <a:pt x="23" y="265"/>
                    <a:pt x="25" y="266"/>
                    <a:pt x="25" y="263"/>
                  </a:cubicBezTo>
                  <a:cubicBezTo>
                    <a:pt x="25" y="262"/>
                    <a:pt x="25" y="262"/>
                    <a:pt x="26" y="263"/>
                  </a:cubicBezTo>
                  <a:cubicBezTo>
                    <a:pt x="28" y="265"/>
                    <a:pt x="29" y="260"/>
                    <a:pt x="25" y="260"/>
                  </a:cubicBezTo>
                  <a:cubicBezTo>
                    <a:pt x="22" y="259"/>
                    <a:pt x="28" y="257"/>
                    <a:pt x="26" y="256"/>
                  </a:cubicBezTo>
                  <a:cubicBezTo>
                    <a:pt x="23" y="256"/>
                    <a:pt x="23" y="251"/>
                    <a:pt x="22" y="256"/>
                  </a:cubicBezTo>
                  <a:cubicBezTo>
                    <a:pt x="22" y="257"/>
                    <a:pt x="19" y="259"/>
                    <a:pt x="16" y="252"/>
                  </a:cubicBezTo>
                  <a:cubicBezTo>
                    <a:pt x="14" y="248"/>
                    <a:pt x="16" y="248"/>
                    <a:pt x="17" y="238"/>
                  </a:cubicBezTo>
                  <a:cubicBezTo>
                    <a:pt x="17" y="232"/>
                    <a:pt x="19" y="240"/>
                    <a:pt x="20" y="231"/>
                  </a:cubicBezTo>
                  <a:cubicBezTo>
                    <a:pt x="22" y="223"/>
                    <a:pt x="19" y="224"/>
                    <a:pt x="19" y="218"/>
                  </a:cubicBezTo>
                  <a:cubicBezTo>
                    <a:pt x="20" y="210"/>
                    <a:pt x="17" y="215"/>
                    <a:pt x="17" y="207"/>
                  </a:cubicBezTo>
                  <a:cubicBezTo>
                    <a:pt x="19" y="203"/>
                    <a:pt x="22" y="210"/>
                    <a:pt x="22" y="203"/>
                  </a:cubicBezTo>
                  <a:cubicBezTo>
                    <a:pt x="22" y="196"/>
                    <a:pt x="23" y="206"/>
                    <a:pt x="23" y="196"/>
                  </a:cubicBezTo>
                  <a:cubicBezTo>
                    <a:pt x="25" y="190"/>
                    <a:pt x="26" y="195"/>
                    <a:pt x="26" y="190"/>
                  </a:cubicBezTo>
                  <a:cubicBezTo>
                    <a:pt x="26" y="187"/>
                    <a:pt x="31" y="184"/>
                    <a:pt x="31" y="175"/>
                  </a:cubicBezTo>
                  <a:cubicBezTo>
                    <a:pt x="31" y="167"/>
                    <a:pt x="36" y="171"/>
                    <a:pt x="34" y="165"/>
                  </a:cubicBezTo>
                  <a:cubicBezTo>
                    <a:pt x="33" y="161"/>
                    <a:pt x="37" y="158"/>
                    <a:pt x="36" y="154"/>
                  </a:cubicBezTo>
                  <a:cubicBezTo>
                    <a:pt x="34" y="151"/>
                    <a:pt x="36" y="150"/>
                    <a:pt x="34" y="142"/>
                  </a:cubicBezTo>
                  <a:cubicBezTo>
                    <a:pt x="33" y="134"/>
                    <a:pt x="34" y="133"/>
                    <a:pt x="36" y="131"/>
                  </a:cubicBezTo>
                  <a:cubicBezTo>
                    <a:pt x="37" y="129"/>
                    <a:pt x="37" y="125"/>
                    <a:pt x="36" y="120"/>
                  </a:cubicBezTo>
                  <a:cubicBezTo>
                    <a:pt x="33" y="116"/>
                    <a:pt x="37" y="117"/>
                    <a:pt x="39" y="111"/>
                  </a:cubicBezTo>
                  <a:cubicBezTo>
                    <a:pt x="39" y="103"/>
                    <a:pt x="40" y="106"/>
                    <a:pt x="40" y="101"/>
                  </a:cubicBezTo>
                  <a:cubicBezTo>
                    <a:pt x="39" y="98"/>
                    <a:pt x="43" y="91"/>
                    <a:pt x="42" y="88"/>
                  </a:cubicBezTo>
                  <a:cubicBezTo>
                    <a:pt x="40" y="84"/>
                    <a:pt x="45" y="83"/>
                    <a:pt x="43" y="77"/>
                  </a:cubicBezTo>
                  <a:cubicBezTo>
                    <a:pt x="40" y="69"/>
                    <a:pt x="45" y="63"/>
                    <a:pt x="43" y="63"/>
                  </a:cubicBezTo>
                  <a:cubicBezTo>
                    <a:pt x="40" y="61"/>
                    <a:pt x="43" y="58"/>
                    <a:pt x="43" y="58"/>
                  </a:cubicBezTo>
                  <a:cubicBezTo>
                    <a:pt x="45" y="58"/>
                    <a:pt x="45" y="56"/>
                    <a:pt x="46" y="47"/>
                  </a:cubicBezTo>
                  <a:cubicBezTo>
                    <a:pt x="48" y="38"/>
                    <a:pt x="45" y="36"/>
                    <a:pt x="46" y="30"/>
                  </a:cubicBezTo>
                  <a:cubicBezTo>
                    <a:pt x="46" y="24"/>
                    <a:pt x="45" y="24"/>
                    <a:pt x="45" y="19"/>
                  </a:cubicBezTo>
                  <a:cubicBezTo>
                    <a:pt x="45" y="16"/>
                    <a:pt x="43" y="21"/>
                    <a:pt x="43" y="10"/>
                  </a:cubicBezTo>
                  <a:cubicBezTo>
                    <a:pt x="53" y="7"/>
                    <a:pt x="46" y="4"/>
                    <a:pt x="48" y="4"/>
                  </a:cubicBezTo>
                  <a:cubicBezTo>
                    <a:pt x="51" y="4"/>
                    <a:pt x="51" y="0"/>
                    <a:pt x="51" y="0"/>
                  </a:cubicBezTo>
                  <a:close/>
                  <a:moveTo>
                    <a:pt x="59" y="411"/>
                  </a:moveTo>
                  <a:cubicBezTo>
                    <a:pt x="59" y="383"/>
                    <a:pt x="59" y="383"/>
                    <a:pt x="59" y="383"/>
                  </a:cubicBezTo>
                  <a:moveTo>
                    <a:pt x="59" y="411"/>
                  </a:moveTo>
                  <a:cubicBezTo>
                    <a:pt x="59" y="383"/>
                    <a:pt x="59" y="383"/>
                    <a:pt x="59" y="383"/>
                  </a:cubicBezTo>
                  <a:cubicBezTo>
                    <a:pt x="57" y="382"/>
                    <a:pt x="56" y="385"/>
                    <a:pt x="54" y="385"/>
                  </a:cubicBezTo>
                  <a:cubicBezTo>
                    <a:pt x="53" y="385"/>
                    <a:pt x="53" y="382"/>
                    <a:pt x="51" y="382"/>
                  </a:cubicBezTo>
                  <a:cubicBezTo>
                    <a:pt x="49" y="382"/>
                    <a:pt x="49" y="385"/>
                    <a:pt x="48" y="386"/>
                  </a:cubicBezTo>
                  <a:cubicBezTo>
                    <a:pt x="46" y="386"/>
                    <a:pt x="45" y="385"/>
                    <a:pt x="45" y="385"/>
                  </a:cubicBezTo>
                  <a:cubicBezTo>
                    <a:pt x="43" y="385"/>
                    <a:pt x="45" y="385"/>
                    <a:pt x="45" y="386"/>
                  </a:cubicBezTo>
                  <a:cubicBezTo>
                    <a:pt x="45" y="388"/>
                    <a:pt x="46" y="386"/>
                    <a:pt x="46" y="388"/>
                  </a:cubicBezTo>
                  <a:cubicBezTo>
                    <a:pt x="45" y="389"/>
                    <a:pt x="45" y="389"/>
                    <a:pt x="45" y="388"/>
                  </a:cubicBezTo>
                  <a:cubicBezTo>
                    <a:pt x="43" y="386"/>
                    <a:pt x="43" y="389"/>
                    <a:pt x="45" y="393"/>
                  </a:cubicBezTo>
                  <a:cubicBezTo>
                    <a:pt x="45" y="396"/>
                    <a:pt x="51" y="391"/>
                    <a:pt x="53" y="393"/>
                  </a:cubicBezTo>
                  <a:cubicBezTo>
                    <a:pt x="54" y="396"/>
                    <a:pt x="45" y="396"/>
                    <a:pt x="46" y="399"/>
                  </a:cubicBezTo>
                  <a:cubicBezTo>
                    <a:pt x="46" y="403"/>
                    <a:pt x="56" y="405"/>
                    <a:pt x="56" y="406"/>
                  </a:cubicBezTo>
                  <a:cubicBezTo>
                    <a:pt x="49" y="405"/>
                    <a:pt x="51" y="403"/>
                    <a:pt x="51" y="405"/>
                  </a:cubicBezTo>
                  <a:cubicBezTo>
                    <a:pt x="49" y="406"/>
                    <a:pt x="48" y="403"/>
                    <a:pt x="46" y="403"/>
                  </a:cubicBezTo>
                  <a:cubicBezTo>
                    <a:pt x="45" y="405"/>
                    <a:pt x="48" y="406"/>
                    <a:pt x="45" y="405"/>
                  </a:cubicBezTo>
                  <a:cubicBezTo>
                    <a:pt x="42" y="402"/>
                    <a:pt x="39" y="400"/>
                    <a:pt x="40" y="402"/>
                  </a:cubicBezTo>
                  <a:cubicBezTo>
                    <a:pt x="40" y="405"/>
                    <a:pt x="45" y="403"/>
                    <a:pt x="42" y="405"/>
                  </a:cubicBezTo>
                  <a:cubicBezTo>
                    <a:pt x="39" y="405"/>
                    <a:pt x="40" y="406"/>
                    <a:pt x="39" y="406"/>
                  </a:cubicBezTo>
                  <a:cubicBezTo>
                    <a:pt x="36" y="405"/>
                    <a:pt x="36" y="405"/>
                    <a:pt x="36" y="405"/>
                  </a:cubicBezTo>
                  <a:cubicBezTo>
                    <a:pt x="36" y="406"/>
                    <a:pt x="34" y="405"/>
                    <a:pt x="33" y="405"/>
                  </a:cubicBezTo>
                  <a:cubicBezTo>
                    <a:pt x="31" y="405"/>
                    <a:pt x="34" y="406"/>
                    <a:pt x="34" y="406"/>
                  </a:cubicBezTo>
                  <a:cubicBezTo>
                    <a:pt x="33" y="408"/>
                    <a:pt x="31" y="405"/>
                    <a:pt x="31" y="406"/>
                  </a:cubicBezTo>
                  <a:cubicBezTo>
                    <a:pt x="31" y="408"/>
                    <a:pt x="31" y="408"/>
                    <a:pt x="31" y="408"/>
                  </a:cubicBezTo>
                  <a:cubicBezTo>
                    <a:pt x="33" y="410"/>
                    <a:pt x="34" y="408"/>
                    <a:pt x="36" y="408"/>
                  </a:cubicBezTo>
                  <a:cubicBezTo>
                    <a:pt x="36" y="410"/>
                    <a:pt x="36" y="406"/>
                    <a:pt x="37" y="406"/>
                  </a:cubicBezTo>
                  <a:cubicBezTo>
                    <a:pt x="37" y="406"/>
                    <a:pt x="36" y="408"/>
                    <a:pt x="37" y="408"/>
                  </a:cubicBezTo>
                  <a:cubicBezTo>
                    <a:pt x="37" y="410"/>
                    <a:pt x="40" y="406"/>
                    <a:pt x="39" y="408"/>
                  </a:cubicBezTo>
                  <a:cubicBezTo>
                    <a:pt x="39" y="411"/>
                    <a:pt x="39" y="410"/>
                    <a:pt x="40" y="410"/>
                  </a:cubicBezTo>
                  <a:cubicBezTo>
                    <a:pt x="40" y="410"/>
                    <a:pt x="40" y="411"/>
                    <a:pt x="42" y="410"/>
                  </a:cubicBezTo>
                  <a:cubicBezTo>
                    <a:pt x="43" y="410"/>
                    <a:pt x="45" y="411"/>
                    <a:pt x="45" y="411"/>
                  </a:cubicBezTo>
                  <a:cubicBezTo>
                    <a:pt x="46" y="410"/>
                    <a:pt x="46" y="411"/>
                    <a:pt x="48" y="411"/>
                  </a:cubicBezTo>
                  <a:cubicBezTo>
                    <a:pt x="48" y="410"/>
                    <a:pt x="49" y="411"/>
                    <a:pt x="49" y="410"/>
                  </a:cubicBezTo>
                  <a:cubicBezTo>
                    <a:pt x="49" y="408"/>
                    <a:pt x="49" y="411"/>
                    <a:pt x="51" y="411"/>
                  </a:cubicBezTo>
                  <a:cubicBezTo>
                    <a:pt x="56" y="411"/>
                    <a:pt x="57" y="413"/>
                    <a:pt x="57" y="411"/>
                  </a:cubicBezTo>
                  <a:cubicBezTo>
                    <a:pt x="57" y="410"/>
                    <a:pt x="57" y="411"/>
                    <a:pt x="59" y="411"/>
                  </a:cubicBezTo>
                  <a:close/>
                  <a:moveTo>
                    <a:pt x="20" y="291"/>
                  </a:moveTo>
                  <a:cubicBezTo>
                    <a:pt x="20" y="291"/>
                    <a:pt x="19" y="291"/>
                    <a:pt x="20" y="293"/>
                  </a:cubicBezTo>
                  <a:cubicBezTo>
                    <a:pt x="22" y="293"/>
                    <a:pt x="23" y="291"/>
                    <a:pt x="23" y="291"/>
                  </a:cubicBezTo>
                  <a:cubicBezTo>
                    <a:pt x="25" y="290"/>
                    <a:pt x="23" y="290"/>
                    <a:pt x="23" y="290"/>
                  </a:cubicBezTo>
                  <a:cubicBezTo>
                    <a:pt x="25" y="290"/>
                    <a:pt x="26" y="288"/>
                    <a:pt x="23" y="287"/>
                  </a:cubicBezTo>
                  <a:cubicBezTo>
                    <a:pt x="22" y="285"/>
                    <a:pt x="23" y="287"/>
                    <a:pt x="22" y="287"/>
                  </a:cubicBezTo>
                  <a:cubicBezTo>
                    <a:pt x="22" y="287"/>
                    <a:pt x="20" y="287"/>
                    <a:pt x="20" y="288"/>
                  </a:cubicBezTo>
                  <a:cubicBezTo>
                    <a:pt x="22" y="290"/>
                    <a:pt x="20" y="288"/>
                    <a:pt x="19" y="290"/>
                  </a:cubicBezTo>
                  <a:cubicBezTo>
                    <a:pt x="19" y="290"/>
                    <a:pt x="19" y="290"/>
                    <a:pt x="20" y="291"/>
                  </a:cubicBezTo>
                  <a:close/>
                  <a:moveTo>
                    <a:pt x="43" y="402"/>
                  </a:moveTo>
                  <a:cubicBezTo>
                    <a:pt x="42" y="400"/>
                    <a:pt x="42" y="400"/>
                    <a:pt x="43" y="400"/>
                  </a:cubicBezTo>
                  <a:cubicBezTo>
                    <a:pt x="45" y="402"/>
                    <a:pt x="45" y="402"/>
                    <a:pt x="43" y="400"/>
                  </a:cubicBezTo>
                  <a:cubicBezTo>
                    <a:pt x="43" y="399"/>
                    <a:pt x="43" y="397"/>
                    <a:pt x="43" y="396"/>
                  </a:cubicBezTo>
                  <a:cubicBezTo>
                    <a:pt x="43" y="394"/>
                    <a:pt x="42" y="396"/>
                    <a:pt x="42" y="397"/>
                  </a:cubicBezTo>
                  <a:cubicBezTo>
                    <a:pt x="42" y="399"/>
                    <a:pt x="40" y="397"/>
                    <a:pt x="40" y="399"/>
                  </a:cubicBezTo>
                  <a:cubicBezTo>
                    <a:pt x="40" y="400"/>
                    <a:pt x="42" y="402"/>
                    <a:pt x="45" y="403"/>
                  </a:cubicBezTo>
                  <a:cubicBezTo>
                    <a:pt x="46" y="405"/>
                    <a:pt x="45" y="403"/>
                    <a:pt x="43" y="402"/>
                  </a:cubicBezTo>
                  <a:close/>
                  <a:moveTo>
                    <a:pt x="39" y="402"/>
                  </a:moveTo>
                  <a:cubicBezTo>
                    <a:pt x="39" y="400"/>
                    <a:pt x="37" y="402"/>
                    <a:pt x="37" y="400"/>
                  </a:cubicBezTo>
                  <a:cubicBezTo>
                    <a:pt x="36" y="399"/>
                    <a:pt x="34" y="399"/>
                    <a:pt x="34" y="400"/>
                  </a:cubicBezTo>
                  <a:cubicBezTo>
                    <a:pt x="34" y="402"/>
                    <a:pt x="33" y="403"/>
                    <a:pt x="34" y="403"/>
                  </a:cubicBezTo>
                  <a:cubicBezTo>
                    <a:pt x="36" y="403"/>
                    <a:pt x="34" y="402"/>
                    <a:pt x="36" y="403"/>
                  </a:cubicBezTo>
                  <a:cubicBezTo>
                    <a:pt x="37" y="403"/>
                    <a:pt x="36" y="403"/>
                    <a:pt x="37" y="405"/>
                  </a:cubicBezTo>
                  <a:cubicBezTo>
                    <a:pt x="39" y="405"/>
                    <a:pt x="39" y="403"/>
                    <a:pt x="39" y="402"/>
                  </a:cubicBezTo>
                  <a:close/>
                  <a:moveTo>
                    <a:pt x="13" y="265"/>
                  </a:moveTo>
                  <a:cubicBezTo>
                    <a:pt x="13" y="266"/>
                    <a:pt x="14" y="266"/>
                    <a:pt x="13" y="271"/>
                  </a:cubicBezTo>
                  <a:cubicBezTo>
                    <a:pt x="11" y="276"/>
                    <a:pt x="13" y="274"/>
                    <a:pt x="16" y="276"/>
                  </a:cubicBezTo>
                  <a:cubicBezTo>
                    <a:pt x="20" y="276"/>
                    <a:pt x="16" y="273"/>
                    <a:pt x="17" y="273"/>
                  </a:cubicBezTo>
                  <a:cubicBezTo>
                    <a:pt x="20" y="273"/>
                    <a:pt x="17" y="270"/>
                    <a:pt x="19" y="270"/>
                  </a:cubicBezTo>
                  <a:cubicBezTo>
                    <a:pt x="20" y="270"/>
                    <a:pt x="20" y="270"/>
                    <a:pt x="17" y="266"/>
                  </a:cubicBezTo>
                  <a:cubicBezTo>
                    <a:pt x="16" y="265"/>
                    <a:pt x="19" y="266"/>
                    <a:pt x="17" y="265"/>
                  </a:cubicBezTo>
                  <a:cubicBezTo>
                    <a:pt x="17" y="263"/>
                    <a:pt x="17" y="263"/>
                    <a:pt x="19" y="263"/>
                  </a:cubicBezTo>
                  <a:cubicBezTo>
                    <a:pt x="22" y="263"/>
                    <a:pt x="20" y="262"/>
                    <a:pt x="19" y="260"/>
                  </a:cubicBezTo>
                  <a:cubicBezTo>
                    <a:pt x="19" y="259"/>
                    <a:pt x="19" y="257"/>
                    <a:pt x="17" y="259"/>
                  </a:cubicBezTo>
                  <a:cubicBezTo>
                    <a:pt x="14" y="259"/>
                    <a:pt x="17" y="257"/>
                    <a:pt x="16" y="257"/>
                  </a:cubicBezTo>
                  <a:cubicBezTo>
                    <a:pt x="14" y="257"/>
                    <a:pt x="14" y="257"/>
                    <a:pt x="14" y="259"/>
                  </a:cubicBezTo>
                  <a:cubicBezTo>
                    <a:pt x="16" y="262"/>
                    <a:pt x="14" y="262"/>
                    <a:pt x="13" y="265"/>
                  </a:cubicBezTo>
                  <a:close/>
                  <a:moveTo>
                    <a:pt x="22" y="281"/>
                  </a:moveTo>
                  <a:cubicBezTo>
                    <a:pt x="22" y="281"/>
                    <a:pt x="22" y="282"/>
                    <a:pt x="20" y="282"/>
                  </a:cubicBezTo>
                  <a:cubicBezTo>
                    <a:pt x="20" y="282"/>
                    <a:pt x="20" y="281"/>
                    <a:pt x="22" y="281"/>
                  </a:cubicBezTo>
                  <a:close/>
                  <a:moveTo>
                    <a:pt x="16" y="281"/>
                  </a:moveTo>
                  <a:cubicBezTo>
                    <a:pt x="17" y="281"/>
                    <a:pt x="17" y="281"/>
                    <a:pt x="17" y="281"/>
                  </a:cubicBezTo>
                  <a:cubicBezTo>
                    <a:pt x="16" y="279"/>
                    <a:pt x="16" y="281"/>
                    <a:pt x="14" y="281"/>
                  </a:cubicBezTo>
                  <a:cubicBezTo>
                    <a:pt x="14" y="279"/>
                    <a:pt x="13" y="281"/>
                    <a:pt x="14" y="281"/>
                  </a:cubicBezTo>
                  <a:cubicBezTo>
                    <a:pt x="16" y="282"/>
                    <a:pt x="16" y="282"/>
                    <a:pt x="16" y="281"/>
                  </a:cubicBezTo>
                  <a:close/>
                  <a:moveTo>
                    <a:pt x="16" y="296"/>
                  </a:moveTo>
                  <a:cubicBezTo>
                    <a:pt x="16" y="296"/>
                    <a:pt x="16" y="296"/>
                    <a:pt x="17" y="296"/>
                  </a:cubicBezTo>
                  <a:cubicBezTo>
                    <a:pt x="17" y="298"/>
                    <a:pt x="17" y="296"/>
                    <a:pt x="17" y="294"/>
                  </a:cubicBezTo>
                  <a:cubicBezTo>
                    <a:pt x="16" y="293"/>
                    <a:pt x="16" y="294"/>
                    <a:pt x="14" y="294"/>
                  </a:cubicBezTo>
                  <a:cubicBezTo>
                    <a:pt x="13" y="293"/>
                    <a:pt x="13" y="294"/>
                    <a:pt x="14" y="296"/>
                  </a:cubicBezTo>
                  <a:cubicBezTo>
                    <a:pt x="14" y="296"/>
                    <a:pt x="14" y="296"/>
                    <a:pt x="16" y="296"/>
                  </a:cubicBezTo>
                  <a:close/>
                  <a:moveTo>
                    <a:pt x="16" y="293"/>
                  </a:moveTo>
                  <a:cubicBezTo>
                    <a:pt x="16" y="293"/>
                    <a:pt x="16" y="293"/>
                    <a:pt x="14" y="291"/>
                  </a:cubicBezTo>
                  <a:cubicBezTo>
                    <a:pt x="13" y="291"/>
                    <a:pt x="13" y="293"/>
                    <a:pt x="13" y="293"/>
                  </a:cubicBezTo>
                  <a:cubicBezTo>
                    <a:pt x="11" y="294"/>
                    <a:pt x="13" y="293"/>
                    <a:pt x="16" y="293"/>
                  </a:cubicBezTo>
                  <a:close/>
                  <a:moveTo>
                    <a:pt x="14" y="290"/>
                  </a:moveTo>
                  <a:cubicBezTo>
                    <a:pt x="16" y="290"/>
                    <a:pt x="16" y="290"/>
                    <a:pt x="16" y="290"/>
                  </a:cubicBezTo>
                  <a:cubicBezTo>
                    <a:pt x="16" y="288"/>
                    <a:pt x="14" y="288"/>
                    <a:pt x="13" y="290"/>
                  </a:cubicBezTo>
                  <a:cubicBezTo>
                    <a:pt x="11" y="290"/>
                    <a:pt x="13" y="290"/>
                    <a:pt x="13" y="291"/>
                  </a:cubicBezTo>
                  <a:cubicBezTo>
                    <a:pt x="13" y="291"/>
                    <a:pt x="14" y="291"/>
                    <a:pt x="14" y="290"/>
                  </a:cubicBezTo>
                  <a:close/>
                  <a:moveTo>
                    <a:pt x="17" y="290"/>
                  </a:moveTo>
                  <a:cubicBezTo>
                    <a:pt x="19" y="290"/>
                    <a:pt x="19" y="288"/>
                    <a:pt x="17" y="288"/>
                  </a:cubicBezTo>
                  <a:cubicBezTo>
                    <a:pt x="16" y="288"/>
                    <a:pt x="17" y="288"/>
                    <a:pt x="17" y="290"/>
                  </a:cubicBezTo>
                  <a:cubicBezTo>
                    <a:pt x="17" y="290"/>
                    <a:pt x="17" y="290"/>
                    <a:pt x="17" y="290"/>
                  </a:cubicBezTo>
                  <a:close/>
                  <a:moveTo>
                    <a:pt x="19" y="301"/>
                  </a:moveTo>
                  <a:cubicBezTo>
                    <a:pt x="19" y="299"/>
                    <a:pt x="19" y="299"/>
                    <a:pt x="17" y="299"/>
                  </a:cubicBezTo>
                  <a:cubicBezTo>
                    <a:pt x="17" y="299"/>
                    <a:pt x="16" y="301"/>
                    <a:pt x="17" y="302"/>
                  </a:cubicBezTo>
                  <a:cubicBezTo>
                    <a:pt x="17" y="302"/>
                    <a:pt x="19" y="302"/>
                    <a:pt x="19" y="301"/>
                  </a:cubicBezTo>
                  <a:close/>
                  <a:moveTo>
                    <a:pt x="13" y="301"/>
                  </a:moveTo>
                  <a:cubicBezTo>
                    <a:pt x="14" y="301"/>
                    <a:pt x="13" y="299"/>
                    <a:pt x="13" y="299"/>
                  </a:cubicBezTo>
                  <a:cubicBezTo>
                    <a:pt x="11" y="298"/>
                    <a:pt x="11" y="299"/>
                    <a:pt x="11" y="301"/>
                  </a:cubicBezTo>
                  <a:cubicBezTo>
                    <a:pt x="13" y="301"/>
                    <a:pt x="11" y="302"/>
                    <a:pt x="13" y="302"/>
                  </a:cubicBezTo>
                  <a:cubicBezTo>
                    <a:pt x="13" y="301"/>
                    <a:pt x="13" y="301"/>
                    <a:pt x="13" y="301"/>
                  </a:cubicBezTo>
                  <a:close/>
                  <a:moveTo>
                    <a:pt x="14" y="301"/>
                  </a:moveTo>
                  <a:cubicBezTo>
                    <a:pt x="14" y="301"/>
                    <a:pt x="16" y="299"/>
                    <a:pt x="16" y="301"/>
                  </a:cubicBezTo>
                  <a:cubicBezTo>
                    <a:pt x="16" y="301"/>
                    <a:pt x="16" y="302"/>
                    <a:pt x="14" y="301"/>
                  </a:cubicBezTo>
                  <a:close/>
                  <a:moveTo>
                    <a:pt x="17" y="304"/>
                  </a:moveTo>
                  <a:cubicBezTo>
                    <a:pt x="17" y="304"/>
                    <a:pt x="17" y="304"/>
                    <a:pt x="17" y="302"/>
                  </a:cubicBezTo>
                  <a:cubicBezTo>
                    <a:pt x="17" y="302"/>
                    <a:pt x="16" y="302"/>
                    <a:pt x="16" y="304"/>
                  </a:cubicBezTo>
                  <a:cubicBezTo>
                    <a:pt x="16" y="305"/>
                    <a:pt x="16" y="305"/>
                    <a:pt x="17" y="304"/>
                  </a:cubicBezTo>
                  <a:close/>
                  <a:moveTo>
                    <a:pt x="6" y="305"/>
                  </a:moveTo>
                  <a:cubicBezTo>
                    <a:pt x="6" y="305"/>
                    <a:pt x="6" y="305"/>
                    <a:pt x="6" y="305"/>
                  </a:cubicBezTo>
                  <a:cubicBezTo>
                    <a:pt x="6" y="307"/>
                    <a:pt x="8" y="307"/>
                    <a:pt x="8" y="305"/>
                  </a:cubicBezTo>
                  <a:cubicBezTo>
                    <a:pt x="10" y="305"/>
                    <a:pt x="10" y="304"/>
                    <a:pt x="8" y="302"/>
                  </a:cubicBezTo>
                  <a:cubicBezTo>
                    <a:pt x="8" y="302"/>
                    <a:pt x="8" y="302"/>
                    <a:pt x="6" y="304"/>
                  </a:cubicBezTo>
                  <a:cubicBezTo>
                    <a:pt x="6" y="304"/>
                    <a:pt x="6" y="304"/>
                    <a:pt x="6" y="305"/>
                  </a:cubicBezTo>
                  <a:close/>
                  <a:moveTo>
                    <a:pt x="13" y="287"/>
                  </a:moveTo>
                  <a:cubicBezTo>
                    <a:pt x="13" y="287"/>
                    <a:pt x="13" y="287"/>
                    <a:pt x="11" y="287"/>
                  </a:cubicBezTo>
                  <a:cubicBezTo>
                    <a:pt x="11" y="288"/>
                    <a:pt x="11" y="288"/>
                    <a:pt x="11" y="288"/>
                  </a:cubicBezTo>
                  <a:cubicBezTo>
                    <a:pt x="13" y="288"/>
                    <a:pt x="13" y="287"/>
                    <a:pt x="13" y="287"/>
                  </a:cubicBezTo>
                  <a:close/>
                  <a:moveTo>
                    <a:pt x="14" y="288"/>
                  </a:moveTo>
                  <a:cubicBezTo>
                    <a:pt x="16" y="288"/>
                    <a:pt x="16" y="288"/>
                    <a:pt x="16" y="288"/>
                  </a:cubicBezTo>
                  <a:cubicBezTo>
                    <a:pt x="16" y="287"/>
                    <a:pt x="14" y="288"/>
                    <a:pt x="13" y="288"/>
                  </a:cubicBezTo>
                  <a:cubicBezTo>
                    <a:pt x="13" y="288"/>
                    <a:pt x="13" y="288"/>
                    <a:pt x="14" y="288"/>
                  </a:cubicBezTo>
                  <a:close/>
                  <a:moveTo>
                    <a:pt x="14" y="285"/>
                  </a:moveTo>
                  <a:cubicBezTo>
                    <a:pt x="14" y="284"/>
                    <a:pt x="14" y="284"/>
                    <a:pt x="16" y="284"/>
                  </a:cubicBezTo>
                  <a:cubicBezTo>
                    <a:pt x="16" y="285"/>
                    <a:pt x="14" y="287"/>
                    <a:pt x="14" y="285"/>
                  </a:cubicBezTo>
                  <a:close/>
                  <a:moveTo>
                    <a:pt x="19" y="284"/>
                  </a:moveTo>
                  <a:cubicBezTo>
                    <a:pt x="17" y="284"/>
                    <a:pt x="17" y="282"/>
                    <a:pt x="17" y="282"/>
                  </a:cubicBezTo>
                  <a:cubicBezTo>
                    <a:pt x="17" y="281"/>
                    <a:pt x="19" y="284"/>
                    <a:pt x="19" y="284"/>
                  </a:cubicBezTo>
                  <a:close/>
                  <a:moveTo>
                    <a:pt x="8" y="277"/>
                  </a:moveTo>
                  <a:cubicBezTo>
                    <a:pt x="8" y="277"/>
                    <a:pt x="10" y="276"/>
                    <a:pt x="10" y="277"/>
                  </a:cubicBezTo>
                  <a:cubicBezTo>
                    <a:pt x="11" y="277"/>
                    <a:pt x="8" y="279"/>
                    <a:pt x="8" y="277"/>
                  </a:cubicBezTo>
                  <a:close/>
                  <a:moveTo>
                    <a:pt x="10" y="302"/>
                  </a:moveTo>
                  <a:cubicBezTo>
                    <a:pt x="10" y="301"/>
                    <a:pt x="10" y="301"/>
                    <a:pt x="10" y="301"/>
                  </a:cubicBezTo>
                  <a:cubicBezTo>
                    <a:pt x="11" y="301"/>
                    <a:pt x="11" y="302"/>
                    <a:pt x="10" y="302"/>
                  </a:cubicBezTo>
                  <a:close/>
                  <a:moveTo>
                    <a:pt x="16" y="299"/>
                  </a:moveTo>
                  <a:cubicBezTo>
                    <a:pt x="16" y="299"/>
                    <a:pt x="14" y="298"/>
                    <a:pt x="14" y="299"/>
                  </a:cubicBezTo>
                  <a:cubicBezTo>
                    <a:pt x="14" y="299"/>
                    <a:pt x="14" y="299"/>
                    <a:pt x="16" y="299"/>
                  </a:cubicBezTo>
                  <a:cubicBezTo>
                    <a:pt x="16" y="299"/>
                    <a:pt x="17" y="299"/>
                    <a:pt x="16" y="299"/>
                  </a:cubicBezTo>
                  <a:close/>
                  <a:moveTo>
                    <a:pt x="17" y="293"/>
                  </a:moveTo>
                  <a:cubicBezTo>
                    <a:pt x="16" y="293"/>
                    <a:pt x="16" y="291"/>
                    <a:pt x="16" y="291"/>
                  </a:cubicBezTo>
                  <a:cubicBezTo>
                    <a:pt x="17" y="291"/>
                    <a:pt x="17" y="293"/>
                    <a:pt x="17" y="293"/>
                  </a:cubicBezTo>
                  <a:close/>
                  <a:moveTo>
                    <a:pt x="51" y="417"/>
                  </a:moveTo>
                  <a:cubicBezTo>
                    <a:pt x="53" y="417"/>
                    <a:pt x="53" y="419"/>
                    <a:pt x="54" y="419"/>
                  </a:cubicBezTo>
                  <a:cubicBezTo>
                    <a:pt x="56" y="419"/>
                    <a:pt x="54" y="419"/>
                    <a:pt x="53" y="417"/>
                  </a:cubicBezTo>
                  <a:cubicBezTo>
                    <a:pt x="51" y="416"/>
                    <a:pt x="53" y="416"/>
                    <a:pt x="54" y="416"/>
                  </a:cubicBezTo>
                  <a:cubicBezTo>
                    <a:pt x="56" y="416"/>
                    <a:pt x="57" y="416"/>
                    <a:pt x="56" y="416"/>
                  </a:cubicBezTo>
                  <a:cubicBezTo>
                    <a:pt x="56" y="417"/>
                    <a:pt x="56" y="417"/>
                    <a:pt x="56" y="419"/>
                  </a:cubicBezTo>
                  <a:cubicBezTo>
                    <a:pt x="57" y="421"/>
                    <a:pt x="57" y="417"/>
                    <a:pt x="59" y="419"/>
                  </a:cubicBezTo>
                  <a:cubicBezTo>
                    <a:pt x="59" y="421"/>
                    <a:pt x="60" y="419"/>
                    <a:pt x="60" y="421"/>
                  </a:cubicBezTo>
                  <a:cubicBezTo>
                    <a:pt x="62" y="422"/>
                    <a:pt x="62" y="421"/>
                    <a:pt x="62" y="422"/>
                  </a:cubicBezTo>
                  <a:cubicBezTo>
                    <a:pt x="63" y="424"/>
                    <a:pt x="63" y="421"/>
                    <a:pt x="63" y="421"/>
                  </a:cubicBezTo>
                  <a:cubicBezTo>
                    <a:pt x="62" y="419"/>
                    <a:pt x="63" y="419"/>
                    <a:pt x="60" y="417"/>
                  </a:cubicBezTo>
                  <a:cubicBezTo>
                    <a:pt x="57" y="416"/>
                    <a:pt x="62" y="417"/>
                    <a:pt x="60" y="416"/>
                  </a:cubicBezTo>
                  <a:cubicBezTo>
                    <a:pt x="60" y="416"/>
                    <a:pt x="60" y="416"/>
                    <a:pt x="59" y="416"/>
                  </a:cubicBezTo>
                  <a:cubicBezTo>
                    <a:pt x="57" y="414"/>
                    <a:pt x="57" y="414"/>
                    <a:pt x="59" y="414"/>
                  </a:cubicBezTo>
                  <a:cubicBezTo>
                    <a:pt x="60" y="414"/>
                    <a:pt x="60" y="413"/>
                    <a:pt x="60" y="413"/>
                  </a:cubicBezTo>
                  <a:cubicBezTo>
                    <a:pt x="59" y="411"/>
                    <a:pt x="56" y="413"/>
                    <a:pt x="54" y="413"/>
                  </a:cubicBezTo>
                  <a:cubicBezTo>
                    <a:pt x="53" y="413"/>
                    <a:pt x="51" y="413"/>
                    <a:pt x="48" y="414"/>
                  </a:cubicBezTo>
                  <a:cubicBezTo>
                    <a:pt x="46" y="414"/>
                    <a:pt x="48" y="414"/>
                    <a:pt x="49" y="416"/>
                  </a:cubicBezTo>
                  <a:cubicBezTo>
                    <a:pt x="51" y="417"/>
                    <a:pt x="46" y="416"/>
                    <a:pt x="51" y="417"/>
                  </a:cubicBezTo>
                  <a:close/>
                  <a:moveTo>
                    <a:pt x="51" y="413"/>
                  </a:moveTo>
                  <a:cubicBezTo>
                    <a:pt x="54" y="411"/>
                    <a:pt x="53" y="413"/>
                    <a:pt x="51" y="411"/>
                  </a:cubicBezTo>
                  <a:cubicBezTo>
                    <a:pt x="48" y="411"/>
                    <a:pt x="48" y="411"/>
                    <a:pt x="46" y="413"/>
                  </a:cubicBezTo>
                  <a:cubicBezTo>
                    <a:pt x="45" y="413"/>
                    <a:pt x="46" y="413"/>
                    <a:pt x="48" y="413"/>
                  </a:cubicBezTo>
                  <a:cubicBezTo>
                    <a:pt x="48" y="413"/>
                    <a:pt x="48" y="413"/>
                    <a:pt x="51" y="413"/>
                  </a:cubicBezTo>
                  <a:close/>
                  <a:moveTo>
                    <a:pt x="43" y="413"/>
                  </a:moveTo>
                  <a:cubicBezTo>
                    <a:pt x="43" y="413"/>
                    <a:pt x="42" y="413"/>
                    <a:pt x="43" y="413"/>
                  </a:cubicBezTo>
                  <a:cubicBezTo>
                    <a:pt x="46" y="413"/>
                    <a:pt x="45" y="411"/>
                    <a:pt x="43" y="411"/>
                  </a:cubicBezTo>
                  <a:cubicBezTo>
                    <a:pt x="42" y="411"/>
                    <a:pt x="42" y="413"/>
                    <a:pt x="40" y="413"/>
                  </a:cubicBezTo>
                  <a:cubicBezTo>
                    <a:pt x="39" y="413"/>
                    <a:pt x="39" y="413"/>
                    <a:pt x="39" y="413"/>
                  </a:cubicBezTo>
                  <a:cubicBezTo>
                    <a:pt x="39" y="414"/>
                    <a:pt x="40" y="414"/>
                    <a:pt x="42" y="414"/>
                  </a:cubicBezTo>
                  <a:cubicBezTo>
                    <a:pt x="43" y="414"/>
                    <a:pt x="42" y="416"/>
                    <a:pt x="43" y="416"/>
                  </a:cubicBezTo>
                  <a:cubicBezTo>
                    <a:pt x="45" y="414"/>
                    <a:pt x="45" y="413"/>
                    <a:pt x="43" y="413"/>
                  </a:cubicBezTo>
                  <a:close/>
                  <a:moveTo>
                    <a:pt x="39" y="411"/>
                  </a:moveTo>
                  <a:cubicBezTo>
                    <a:pt x="39" y="411"/>
                    <a:pt x="37" y="410"/>
                    <a:pt x="36" y="411"/>
                  </a:cubicBezTo>
                  <a:cubicBezTo>
                    <a:pt x="36" y="411"/>
                    <a:pt x="36" y="413"/>
                    <a:pt x="37" y="411"/>
                  </a:cubicBezTo>
                  <a:cubicBezTo>
                    <a:pt x="39" y="411"/>
                    <a:pt x="37" y="413"/>
                    <a:pt x="39" y="411"/>
                  </a:cubicBezTo>
                  <a:cubicBezTo>
                    <a:pt x="40" y="411"/>
                    <a:pt x="39" y="411"/>
                    <a:pt x="39" y="411"/>
                  </a:cubicBezTo>
                  <a:close/>
                  <a:moveTo>
                    <a:pt x="65" y="424"/>
                  </a:moveTo>
                  <a:cubicBezTo>
                    <a:pt x="63" y="422"/>
                    <a:pt x="66" y="422"/>
                    <a:pt x="66" y="422"/>
                  </a:cubicBezTo>
                  <a:cubicBezTo>
                    <a:pt x="68" y="424"/>
                    <a:pt x="65" y="424"/>
                    <a:pt x="65" y="424"/>
                  </a:cubicBezTo>
                  <a:close/>
                  <a:moveTo>
                    <a:pt x="68" y="421"/>
                  </a:moveTo>
                  <a:cubicBezTo>
                    <a:pt x="68" y="421"/>
                    <a:pt x="68" y="419"/>
                    <a:pt x="68" y="421"/>
                  </a:cubicBezTo>
                  <a:cubicBezTo>
                    <a:pt x="68" y="422"/>
                    <a:pt x="66" y="421"/>
                    <a:pt x="66" y="421"/>
                  </a:cubicBezTo>
                  <a:cubicBezTo>
                    <a:pt x="66" y="422"/>
                    <a:pt x="66" y="422"/>
                    <a:pt x="68" y="422"/>
                  </a:cubicBezTo>
                  <a:cubicBezTo>
                    <a:pt x="69" y="422"/>
                    <a:pt x="69" y="422"/>
                    <a:pt x="68" y="421"/>
                  </a:cubicBezTo>
                  <a:close/>
                  <a:moveTo>
                    <a:pt x="33" y="403"/>
                  </a:moveTo>
                  <a:cubicBezTo>
                    <a:pt x="33" y="402"/>
                    <a:pt x="34" y="402"/>
                    <a:pt x="34" y="402"/>
                  </a:cubicBezTo>
                  <a:cubicBezTo>
                    <a:pt x="33" y="400"/>
                    <a:pt x="34" y="399"/>
                    <a:pt x="33" y="399"/>
                  </a:cubicBezTo>
                  <a:cubicBezTo>
                    <a:pt x="31" y="399"/>
                    <a:pt x="31" y="399"/>
                    <a:pt x="31" y="399"/>
                  </a:cubicBezTo>
                  <a:cubicBezTo>
                    <a:pt x="31" y="400"/>
                    <a:pt x="29" y="399"/>
                    <a:pt x="29" y="399"/>
                  </a:cubicBezTo>
                  <a:cubicBezTo>
                    <a:pt x="28" y="400"/>
                    <a:pt x="29" y="400"/>
                    <a:pt x="29" y="402"/>
                  </a:cubicBezTo>
                  <a:cubicBezTo>
                    <a:pt x="31" y="402"/>
                    <a:pt x="33" y="402"/>
                    <a:pt x="31" y="403"/>
                  </a:cubicBezTo>
                  <a:cubicBezTo>
                    <a:pt x="31" y="405"/>
                    <a:pt x="33" y="405"/>
                    <a:pt x="33" y="403"/>
                  </a:cubicBezTo>
                  <a:cubicBezTo>
                    <a:pt x="33" y="403"/>
                    <a:pt x="33" y="403"/>
                    <a:pt x="33" y="403"/>
                  </a:cubicBezTo>
                  <a:close/>
                  <a:moveTo>
                    <a:pt x="22" y="377"/>
                  </a:moveTo>
                  <a:cubicBezTo>
                    <a:pt x="22" y="375"/>
                    <a:pt x="23" y="374"/>
                    <a:pt x="23" y="374"/>
                  </a:cubicBezTo>
                  <a:cubicBezTo>
                    <a:pt x="25" y="374"/>
                    <a:pt x="23" y="377"/>
                    <a:pt x="22" y="377"/>
                  </a:cubicBezTo>
                  <a:close/>
                  <a:moveTo>
                    <a:pt x="28" y="400"/>
                  </a:moveTo>
                  <a:cubicBezTo>
                    <a:pt x="28" y="402"/>
                    <a:pt x="28" y="402"/>
                    <a:pt x="28" y="400"/>
                  </a:cubicBezTo>
                  <a:cubicBezTo>
                    <a:pt x="28" y="399"/>
                    <a:pt x="31" y="399"/>
                    <a:pt x="29" y="397"/>
                  </a:cubicBezTo>
                  <a:cubicBezTo>
                    <a:pt x="29" y="397"/>
                    <a:pt x="28" y="397"/>
                    <a:pt x="28" y="396"/>
                  </a:cubicBezTo>
                  <a:cubicBezTo>
                    <a:pt x="28" y="396"/>
                    <a:pt x="26" y="394"/>
                    <a:pt x="25" y="396"/>
                  </a:cubicBezTo>
                  <a:cubicBezTo>
                    <a:pt x="25" y="396"/>
                    <a:pt x="25" y="394"/>
                    <a:pt x="25" y="396"/>
                  </a:cubicBezTo>
                  <a:cubicBezTo>
                    <a:pt x="23" y="396"/>
                    <a:pt x="25" y="394"/>
                    <a:pt x="23" y="393"/>
                  </a:cubicBezTo>
                  <a:cubicBezTo>
                    <a:pt x="22" y="393"/>
                    <a:pt x="23" y="394"/>
                    <a:pt x="20" y="394"/>
                  </a:cubicBezTo>
                  <a:cubicBezTo>
                    <a:pt x="19" y="393"/>
                    <a:pt x="22" y="396"/>
                    <a:pt x="20" y="396"/>
                  </a:cubicBezTo>
                  <a:cubicBezTo>
                    <a:pt x="19" y="396"/>
                    <a:pt x="19" y="394"/>
                    <a:pt x="19" y="396"/>
                  </a:cubicBezTo>
                  <a:cubicBezTo>
                    <a:pt x="17" y="397"/>
                    <a:pt x="19" y="396"/>
                    <a:pt x="19" y="397"/>
                  </a:cubicBezTo>
                  <a:cubicBezTo>
                    <a:pt x="19" y="399"/>
                    <a:pt x="20" y="396"/>
                    <a:pt x="20" y="397"/>
                  </a:cubicBezTo>
                  <a:cubicBezTo>
                    <a:pt x="22" y="399"/>
                    <a:pt x="20" y="400"/>
                    <a:pt x="22" y="400"/>
                  </a:cubicBezTo>
                  <a:cubicBezTo>
                    <a:pt x="23" y="402"/>
                    <a:pt x="22" y="397"/>
                    <a:pt x="23" y="399"/>
                  </a:cubicBezTo>
                  <a:cubicBezTo>
                    <a:pt x="23" y="400"/>
                    <a:pt x="25" y="397"/>
                    <a:pt x="25" y="399"/>
                  </a:cubicBezTo>
                  <a:cubicBezTo>
                    <a:pt x="25" y="402"/>
                    <a:pt x="22" y="402"/>
                    <a:pt x="23" y="402"/>
                  </a:cubicBezTo>
                  <a:cubicBezTo>
                    <a:pt x="25" y="402"/>
                    <a:pt x="25" y="400"/>
                    <a:pt x="26" y="402"/>
                  </a:cubicBezTo>
                  <a:cubicBezTo>
                    <a:pt x="26" y="402"/>
                    <a:pt x="26" y="400"/>
                    <a:pt x="28" y="400"/>
                  </a:cubicBezTo>
                  <a:close/>
                  <a:moveTo>
                    <a:pt x="29" y="403"/>
                  </a:moveTo>
                  <a:cubicBezTo>
                    <a:pt x="29" y="402"/>
                    <a:pt x="29" y="400"/>
                    <a:pt x="28" y="402"/>
                  </a:cubicBezTo>
                  <a:cubicBezTo>
                    <a:pt x="28" y="403"/>
                    <a:pt x="26" y="402"/>
                    <a:pt x="28" y="403"/>
                  </a:cubicBezTo>
                  <a:cubicBezTo>
                    <a:pt x="28" y="403"/>
                    <a:pt x="28" y="403"/>
                    <a:pt x="29" y="403"/>
                  </a:cubicBezTo>
                  <a:close/>
                  <a:moveTo>
                    <a:pt x="14" y="391"/>
                  </a:moveTo>
                  <a:cubicBezTo>
                    <a:pt x="16" y="391"/>
                    <a:pt x="14" y="393"/>
                    <a:pt x="13" y="393"/>
                  </a:cubicBezTo>
                  <a:cubicBezTo>
                    <a:pt x="13" y="391"/>
                    <a:pt x="14" y="391"/>
                    <a:pt x="14" y="391"/>
                  </a:cubicBezTo>
                  <a:close/>
                  <a:moveTo>
                    <a:pt x="17" y="383"/>
                  </a:moveTo>
                  <a:cubicBezTo>
                    <a:pt x="17" y="382"/>
                    <a:pt x="17" y="382"/>
                    <a:pt x="17" y="382"/>
                  </a:cubicBezTo>
                  <a:cubicBezTo>
                    <a:pt x="17" y="380"/>
                    <a:pt x="17" y="382"/>
                    <a:pt x="16" y="382"/>
                  </a:cubicBezTo>
                  <a:cubicBezTo>
                    <a:pt x="14" y="383"/>
                    <a:pt x="16" y="383"/>
                    <a:pt x="16" y="385"/>
                  </a:cubicBezTo>
                  <a:cubicBezTo>
                    <a:pt x="16" y="385"/>
                    <a:pt x="17" y="385"/>
                    <a:pt x="17" y="383"/>
                  </a:cubicBezTo>
                  <a:close/>
                  <a:moveTo>
                    <a:pt x="16" y="391"/>
                  </a:moveTo>
                  <a:cubicBezTo>
                    <a:pt x="17" y="391"/>
                    <a:pt x="17" y="389"/>
                    <a:pt x="19" y="391"/>
                  </a:cubicBezTo>
                  <a:cubicBezTo>
                    <a:pt x="19" y="391"/>
                    <a:pt x="17" y="391"/>
                    <a:pt x="19" y="393"/>
                  </a:cubicBezTo>
                  <a:cubicBezTo>
                    <a:pt x="19" y="393"/>
                    <a:pt x="19" y="391"/>
                    <a:pt x="20" y="393"/>
                  </a:cubicBezTo>
                  <a:cubicBezTo>
                    <a:pt x="22" y="393"/>
                    <a:pt x="22" y="393"/>
                    <a:pt x="22" y="391"/>
                  </a:cubicBezTo>
                  <a:cubicBezTo>
                    <a:pt x="20" y="391"/>
                    <a:pt x="20" y="389"/>
                    <a:pt x="19" y="389"/>
                  </a:cubicBezTo>
                  <a:cubicBezTo>
                    <a:pt x="19" y="389"/>
                    <a:pt x="19" y="388"/>
                    <a:pt x="17" y="389"/>
                  </a:cubicBezTo>
                  <a:cubicBezTo>
                    <a:pt x="17" y="389"/>
                    <a:pt x="17" y="388"/>
                    <a:pt x="16" y="388"/>
                  </a:cubicBezTo>
                  <a:cubicBezTo>
                    <a:pt x="14" y="388"/>
                    <a:pt x="13" y="388"/>
                    <a:pt x="11" y="386"/>
                  </a:cubicBezTo>
                  <a:cubicBezTo>
                    <a:pt x="10" y="385"/>
                    <a:pt x="8" y="385"/>
                    <a:pt x="10" y="386"/>
                  </a:cubicBezTo>
                  <a:cubicBezTo>
                    <a:pt x="11" y="386"/>
                    <a:pt x="10" y="386"/>
                    <a:pt x="11" y="388"/>
                  </a:cubicBezTo>
                  <a:cubicBezTo>
                    <a:pt x="13" y="388"/>
                    <a:pt x="11" y="389"/>
                    <a:pt x="14" y="389"/>
                  </a:cubicBezTo>
                  <a:cubicBezTo>
                    <a:pt x="14" y="389"/>
                    <a:pt x="16" y="389"/>
                    <a:pt x="16" y="391"/>
                  </a:cubicBezTo>
                  <a:close/>
                  <a:moveTo>
                    <a:pt x="14" y="371"/>
                  </a:moveTo>
                  <a:cubicBezTo>
                    <a:pt x="14" y="369"/>
                    <a:pt x="14" y="371"/>
                    <a:pt x="14" y="372"/>
                  </a:cubicBezTo>
                  <a:cubicBezTo>
                    <a:pt x="13" y="372"/>
                    <a:pt x="14" y="374"/>
                    <a:pt x="16" y="374"/>
                  </a:cubicBezTo>
                  <a:cubicBezTo>
                    <a:pt x="16" y="372"/>
                    <a:pt x="16" y="371"/>
                    <a:pt x="14" y="371"/>
                  </a:cubicBezTo>
                  <a:close/>
                  <a:moveTo>
                    <a:pt x="8" y="375"/>
                  </a:moveTo>
                  <a:cubicBezTo>
                    <a:pt x="8" y="374"/>
                    <a:pt x="10" y="374"/>
                    <a:pt x="10" y="372"/>
                  </a:cubicBezTo>
                  <a:cubicBezTo>
                    <a:pt x="8" y="371"/>
                    <a:pt x="8" y="371"/>
                    <a:pt x="8" y="372"/>
                  </a:cubicBezTo>
                  <a:cubicBezTo>
                    <a:pt x="8" y="374"/>
                    <a:pt x="8" y="374"/>
                    <a:pt x="8" y="372"/>
                  </a:cubicBezTo>
                  <a:cubicBezTo>
                    <a:pt x="6" y="372"/>
                    <a:pt x="6" y="374"/>
                    <a:pt x="6" y="374"/>
                  </a:cubicBezTo>
                  <a:cubicBezTo>
                    <a:pt x="8" y="375"/>
                    <a:pt x="6" y="375"/>
                    <a:pt x="6" y="377"/>
                  </a:cubicBezTo>
                  <a:cubicBezTo>
                    <a:pt x="6" y="377"/>
                    <a:pt x="8" y="377"/>
                    <a:pt x="8" y="375"/>
                  </a:cubicBezTo>
                  <a:close/>
                  <a:moveTo>
                    <a:pt x="13" y="374"/>
                  </a:moveTo>
                  <a:cubicBezTo>
                    <a:pt x="11" y="372"/>
                    <a:pt x="11" y="372"/>
                    <a:pt x="11" y="372"/>
                  </a:cubicBezTo>
                  <a:cubicBezTo>
                    <a:pt x="13" y="374"/>
                    <a:pt x="11" y="374"/>
                    <a:pt x="13" y="375"/>
                  </a:cubicBezTo>
                  <a:cubicBezTo>
                    <a:pt x="14" y="375"/>
                    <a:pt x="14" y="374"/>
                    <a:pt x="13" y="374"/>
                  </a:cubicBezTo>
                  <a:close/>
                  <a:moveTo>
                    <a:pt x="16" y="377"/>
                  </a:moveTo>
                  <a:cubicBezTo>
                    <a:pt x="17" y="380"/>
                    <a:pt x="17" y="378"/>
                    <a:pt x="17" y="377"/>
                  </a:cubicBezTo>
                  <a:cubicBezTo>
                    <a:pt x="16" y="375"/>
                    <a:pt x="14" y="374"/>
                    <a:pt x="14" y="375"/>
                  </a:cubicBezTo>
                  <a:cubicBezTo>
                    <a:pt x="14" y="377"/>
                    <a:pt x="14" y="375"/>
                    <a:pt x="16" y="377"/>
                  </a:cubicBezTo>
                  <a:close/>
                  <a:moveTo>
                    <a:pt x="16" y="380"/>
                  </a:moveTo>
                  <a:cubicBezTo>
                    <a:pt x="16" y="380"/>
                    <a:pt x="16" y="378"/>
                    <a:pt x="14" y="377"/>
                  </a:cubicBezTo>
                  <a:cubicBezTo>
                    <a:pt x="13" y="377"/>
                    <a:pt x="11" y="377"/>
                    <a:pt x="13" y="377"/>
                  </a:cubicBezTo>
                  <a:cubicBezTo>
                    <a:pt x="13" y="378"/>
                    <a:pt x="13" y="377"/>
                    <a:pt x="13" y="378"/>
                  </a:cubicBezTo>
                  <a:cubicBezTo>
                    <a:pt x="14" y="378"/>
                    <a:pt x="13" y="378"/>
                    <a:pt x="14" y="380"/>
                  </a:cubicBezTo>
                  <a:cubicBezTo>
                    <a:pt x="14" y="382"/>
                    <a:pt x="14" y="380"/>
                    <a:pt x="16" y="380"/>
                  </a:cubicBezTo>
                  <a:close/>
                  <a:moveTo>
                    <a:pt x="10" y="375"/>
                  </a:moveTo>
                  <a:cubicBezTo>
                    <a:pt x="11" y="374"/>
                    <a:pt x="10" y="374"/>
                    <a:pt x="10" y="375"/>
                  </a:cubicBezTo>
                  <a:cubicBezTo>
                    <a:pt x="8" y="377"/>
                    <a:pt x="8" y="378"/>
                    <a:pt x="8" y="377"/>
                  </a:cubicBezTo>
                  <a:cubicBezTo>
                    <a:pt x="10" y="377"/>
                    <a:pt x="10" y="377"/>
                    <a:pt x="10" y="375"/>
                  </a:cubicBezTo>
                  <a:close/>
                  <a:moveTo>
                    <a:pt x="10" y="380"/>
                  </a:moveTo>
                  <a:cubicBezTo>
                    <a:pt x="10" y="380"/>
                    <a:pt x="11" y="378"/>
                    <a:pt x="10" y="378"/>
                  </a:cubicBezTo>
                  <a:cubicBezTo>
                    <a:pt x="8" y="378"/>
                    <a:pt x="8" y="378"/>
                    <a:pt x="8" y="378"/>
                  </a:cubicBezTo>
                  <a:cubicBezTo>
                    <a:pt x="8" y="378"/>
                    <a:pt x="8" y="378"/>
                    <a:pt x="10" y="380"/>
                  </a:cubicBezTo>
                  <a:close/>
                  <a:moveTo>
                    <a:pt x="6" y="369"/>
                  </a:moveTo>
                  <a:cubicBezTo>
                    <a:pt x="6" y="368"/>
                    <a:pt x="6" y="368"/>
                    <a:pt x="6" y="368"/>
                  </a:cubicBezTo>
                  <a:cubicBezTo>
                    <a:pt x="5" y="366"/>
                    <a:pt x="5" y="368"/>
                    <a:pt x="5" y="369"/>
                  </a:cubicBezTo>
                  <a:cubicBezTo>
                    <a:pt x="5" y="371"/>
                    <a:pt x="3" y="372"/>
                    <a:pt x="5" y="371"/>
                  </a:cubicBezTo>
                  <a:cubicBezTo>
                    <a:pt x="6" y="371"/>
                    <a:pt x="5" y="369"/>
                    <a:pt x="6" y="369"/>
                  </a:cubicBezTo>
                  <a:close/>
                  <a:moveTo>
                    <a:pt x="14" y="369"/>
                  </a:moveTo>
                  <a:cubicBezTo>
                    <a:pt x="13" y="369"/>
                    <a:pt x="13" y="368"/>
                    <a:pt x="13" y="368"/>
                  </a:cubicBezTo>
                  <a:cubicBezTo>
                    <a:pt x="14" y="368"/>
                    <a:pt x="14" y="369"/>
                    <a:pt x="14" y="369"/>
                  </a:cubicBezTo>
                  <a:close/>
                  <a:moveTo>
                    <a:pt x="14" y="368"/>
                  </a:moveTo>
                  <a:cubicBezTo>
                    <a:pt x="14" y="366"/>
                    <a:pt x="16" y="366"/>
                    <a:pt x="16" y="368"/>
                  </a:cubicBezTo>
                  <a:cubicBezTo>
                    <a:pt x="16" y="368"/>
                    <a:pt x="14" y="369"/>
                    <a:pt x="14" y="368"/>
                  </a:cubicBezTo>
                  <a:close/>
                  <a:moveTo>
                    <a:pt x="10" y="368"/>
                  </a:moveTo>
                  <a:cubicBezTo>
                    <a:pt x="10" y="369"/>
                    <a:pt x="11" y="369"/>
                    <a:pt x="11" y="368"/>
                  </a:cubicBezTo>
                  <a:cubicBezTo>
                    <a:pt x="10" y="368"/>
                    <a:pt x="11" y="366"/>
                    <a:pt x="10" y="366"/>
                  </a:cubicBezTo>
                  <a:cubicBezTo>
                    <a:pt x="8" y="366"/>
                    <a:pt x="8" y="368"/>
                    <a:pt x="8" y="368"/>
                  </a:cubicBezTo>
                  <a:cubicBezTo>
                    <a:pt x="6" y="369"/>
                    <a:pt x="6" y="369"/>
                    <a:pt x="8" y="369"/>
                  </a:cubicBezTo>
                  <a:cubicBezTo>
                    <a:pt x="10" y="369"/>
                    <a:pt x="10" y="368"/>
                    <a:pt x="10" y="368"/>
                  </a:cubicBezTo>
                  <a:close/>
                  <a:moveTo>
                    <a:pt x="13" y="366"/>
                  </a:moveTo>
                  <a:cubicBezTo>
                    <a:pt x="13" y="363"/>
                    <a:pt x="13" y="363"/>
                    <a:pt x="13" y="363"/>
                  </a:cubicBezTo>
                  <a:cubicBezTo>
                    <a:pt x="13" y="363"/>
                    <a:pt x="14" y="366"/>
                    <a:pt x="13" y="366"/>
                  </a:cubicBezTo>
                  <a:close/>
                  <a:moveTo>
                    <a:pt x="11" y="349"/>
                  </a:moveTo>
                  <a:cubicBezTo>
                    <a:pt x="13" y="349"/>
                    <a:pt x="11" y="347"/>
                    <a:pt x="11" y="347"/>
                  </a:cubicBezTo>
                  <a:cubicBezTo>
                    <a:pt x="11" y="349"/>
                    <a:pt x="10" y="347"/>
                    <a:pt x="11" y="347"/>
                  </a:cubicBezTo>
                  <a:cubicBezTo>
                    <a:pt x="11" y="346"/>
                    <a:pt x="11" y="344"/>
                    <a:pt x="11" y="341"/>
                  </a:cubicBezTo>
                  <a:cubicBezTo>
                    <a:pt x="11" y="338"/>
                    <a:pt x="11" y="336"/>
                    <a:pt x="11" y="336"/>
                  </a:cubicBezTo>
                  <a:cubicBezTo>
                    <a:pt x="10" y="336"/>
                    <a:pt x="10" y="336"/>
                    <a:pt x="8" y="336"/>
                  </a:cubicBezTo>
                  <a:cubicBezTo>
                    <a:pt x="6" y="338"/>
                    <a:pt x="6" y="338"/>
                    <a:pt x="6" y="338"/>
                  </a:cubicBezTo>
                  <a:cubicBezTo>
                    <a:pt x="8" y="340"/>
                    <a:pt x="6" y="340"/>
                    <a:pt x="8" y="340"/>
                  </a:cubicBezTo>
                  <a:cubicBezTo>
                    <a:pt x="8" y="341"/>
                    <a:pt x="8" y="343"/>
                    <a:pt x="8" y="344"/>
                  </a:cubicBezTo>
                  <a:cubicBezTo>
                    <a:pt x="6" y="343"/>
                    <a:pt x="6" y="343"/>
                    <a:pt x="6" y="343"/>
                  </a:cubicBezTo>
                  <a:cubicBezTo>
                    <a:pt x="5" y="344"/>
                    <a:pt x="5" y="343"/>
                    <a:pt x="5" y="343"/>
                  </a:cubicBezTo>
                  <a:cubicBezTo>
                    <a:pt x="3" y="344"/>
                    <a:pt x="3" y="344"/>
                    <a:pt x="5" y="346"/>
                  </a:cubicBezTo>
                  <a:cubicBezTo>
                    <a:pt x="5" y="347"/>
                    <a:pt x="5" y="349"/>
                    <a:pt x="6" y="351"/>
                  </a:cubicBezTo>
                  <a:cubicBezTo>
                    <a:pt x="8" y="352"/>
                    <a:pt x="8" y="349"/>
                    <a:pt x="6" y="347"/>
                  </a:cubicBezTo>
                  <a:cubicBezTo>
                    <a:pt x="6" y="346"/>
                    <a:pt x="6" y="346"/>
                    <a:pt x="8" y="347"/>
                  </a:cubicBezTo>
                  <a:cubicBezTo>
                    <a:pt x="10" y="347"/>
                    <a:pt x="8" y="347"/>
                    <a:pt x="8" y="349"/>
                  </a:cubicBezTo>
                  <a:cubicBezTo>
                    <a:pt x="8" y="351"/>
                    <a:pt x="8" y="349"/>
                    <a:pt x="8" y="351"/>
                  </a:cubicBezTo>
                  <a:cubicBezTo>
                    <a:pt x="8" y="352"/>
                    <a:pt x="8" y="352"/>
                    <a:pt x="10" y="352"/>
                  </a:cubicBezTo>
                  <a:cubicBezTo>
                    <a:pt x="13" y="352"/>
                    <a:pt x="11" y="349"/>
                    <a:pt x="11" y="349"/>
                  </a:cubicBezTo>
                  <a:close/>
                  <a:moveTo>
                    <a:pt x="5" y="360"/>
                  </a:moveTo>
                  <a:cubicBezTo>
                    <a:pt x="6" y="358"/>
                    <a:pt x="6" y="358"/>
                    <a:pt x="5" y="358"/>
                  </a:cubicBezTo>
                  <a:cubicBezTo>
                    <a:pt x="2" y="357"/>
                    <a:pt x="5" y="358"/>
                    <a:pt x="3" y="360"/>
                  </a:cubicBezTo>
                  <a:cubicBezTo>
                    <a:pt x="3" y="360"/>
                    <a:pt x="2" y="361"/>
                    <a:pt x="3" y="361"/>
                  </a:cubicBezTo>
                  <a:cubicBezTo>
                    <a:pt x="5" y="361"/>
                    <a:pt x="5" y="360"/>
                    <a:pt x="5" y="360"/>
                  </a:cubicBezTo>
                  <a:close/>
                  <a:moveTo>
                    <a:pt x="13" y="361"/>
                  </a:moveTo>
                  <a:cubicBezTo>
                    <a:pt x="14" y="361"/>
                    <a:pt x="14" y="361"/>
                    <a:pt x="13" y="360"/>
                  </a:cubicBezTo>
                  <a:cubicBezTo>
                    <a:pt x="13" y="358"/>
                    <a:pt x="13" y="358"/>
                    <a:pt x="11" y="357"/>
                  </a:cubicBezTo>
                  <a:cubicBezTo>
                    <a:pt x="11" y="357"/>
                    <a:pt x="10" y="357"/>
                    <a:pt x="11" y="358"/>
                  </a:cubicBezTo>
                  <a:cubicBezTo>
                    <a:pt x="13" y="360"/>
                    <a:pt x="10" y="358"/>
                    <a:pt x="11" y="361"/>
                  </a:cubicBezTo>
                  <a:cubicBezTo>
                    <a:pt x="13" y="361"/>
                    <a:pt x="13" y="361"/>
                    <a:pt x="13" y="361"/>
                  </a:cubicBezTo>
                  <a:close/>
                  <a:moveTo>
                    <a:pt x="3" y="349"/>
                  </a:moveTo>
                  <a:cubicBezTo>
                    <a:pt x="5" y="349"/>
                    <a:pt x="3" y="351"/>
                    <a:pt x="5" y="351"/>
                  </a:cubicBezTo>
                  <a:cubicBezTo>
                    <a:pt x="5" y="351"/>
                    <a:pt x="5" y="351"/>
                    <a:pt x="5" y="349"/>
                  </a:cubicBezTo>
                  <a:cubicBezTo>
                    <a:pt x="5" y="347"/>
                    <a:pt x="5" y="347"/>
                    <a:pt x="3" y="347"/>
                  </a:cubicBezTo>
                  <a:cubicBezTo>
                    <a:pt x="2" y="347"/>
                    <a:pt x="2" y="347"/>
                    <a:pt x="2" y="351"/>
                  </a:cubicBezTo>
                  <a:cubicBezTo>
                    <a:pt x="2" y="351"/>
                    <a:pt x="3" y="351"/>
                    <a:pt x="3" y="349"/>
                  </a:cubicBezTo>
                  <a:close/>
                  <a:moveTo>
                    <a:pt x="5" y="357"/>
                  </a:moveTo>
                  <a:cubicBezTo>
                    <a:pt x="5" y="357"/>
                    <a:pt x="5" y="358"/>
                    <a:pt x="6" y="357"/>
                  </a:cubicBezTo>
                  <a:cubicBezTo>
                    <a:pt x="6" y="355"/>
                    <a:pt x="6" y="357"/>
                    <a:pt x="8" y="357"/>
                  </a:cubicBezTo>
                  <a:cubicBezTo>
                    <a:pt x="8" y="355"/>
                    <a:pt x="6" y="355"/>
                    <a:pt x="8" y="355"/>
                  </a:cubicBezTo>
                  <a:cubicBezTo>
                    <a:pt x="10" y="354"/>
                    <a:pt x="8" y="354"/>
                    <a:pt x="8" y="354"/>
                  </a:cubicBezTo>
                  <a:cubicBezTo>
                    <a:pt x="6" y="355"/>
                    <a:pt x="8" y="352"/>
                    <a:pt x="6" y="354"/>
                  </a:cubicBezTo>
                  <a:cubicBezTo>
                    <a:pt x="6" y="354"/>
                    <a:pt x="5" y="352"/>
                    <a:pt x="3" y="352"/>
                  </a:cubicBezTo>
                  <a:cubicBezTo>
                    <a:pt x="2" y="352"/>
                    <a:pt x="6" y="354"/>
                    <a:pt x="5" y="354"/>
                  </a:cubicBezTo>
                  <a:cubicBezTo>
                    <a:pt x="5" y="355"/>
                    <a:pt x="3" y="352"/>
                    <a:pt x="3" y="355"/>
                  </a:cubicBezTo>
                  <a:cubicBezTo>
                    <a:pt x="3" y="357"/>
                    <a:pt x="5" y="355"/>
                    <a:pt x="5" y="357"/>
                  </a:cubicBezTo>
                  <a:close/>
                  <a:moveTo>
                    <a:pt x="11" y="364"/>
                  </a:moveTo>
                  <a:cubicBezTo>
                    <a:pt x="11" y="364"/>
                    <a:pt x="13" y="363"/>
                    <a:pt x="11" y="363"/>
                  </a:cubicBezTo>
                  <a:cubicBezTo>
                    <a:pt x="11" y="361"/>
                    <a:pt x="10" y="360"/>
                    <a:pt x="10" y="361"/>
                  </a:cubicBezTo>
                  <a:cubicBezTo>
                    <a:pt x="10" y="363"/>
                    <a:pt x="11" y="363"/>
                    <a:pt x="10" y="363"/>
                  </a:cubicBezTo>
                  <a:cubicBezTo>
                    <a:pt x="6" y="363"/>
                    <a:pt x="6" y="363"/>
                    <a:pt x="8" y="363"/>
                  </a:cubicBezTo>
                  <a:cubicBezTo>
                    <a:pt x="10" y="364"/>
                    <a:pt x="8" y="364"/>
                    <a:pt x="10" y="364"/>
                  </a:cubicBezTo>
                  <a:cubicBezTo>
                    <a:pt x="10" y="366"/>
                    <a:pt x="11" y="363"/>
                    <a:pt x="11" y="364"/>
                  </a:cubicBezTo>
                  <a:close/>
                  <a:moveTo>
                    <a:pt x="10" y="363"/>
                  </a:moveTo>
                  <a:cubicBezTo>
                    <a:pt x="8" y="361"/>
                    <a:pt x="6" y="361"/>
                    <a:pt x="8" y="360"/>
                  </a:cubicBezTo>
                  <a:cubicBezTo>
                    <a:pt x="10" y="363"/>
                    <a:pt x="10" y="363"/>
                    <a:pt x="10" y="363"/>
                  </a:cubicBezTo>
                  <a:close/>
                  <a:moveTo>
                    <a:pt x="11" y="366"/>
                  </a:moveTo>
                  <a:cubicBezTo>
                    <a:pt x="10" y="366"/>
                    <a:pt x="11" y="364"/>
                    <a:pt x="11" y="364"/>
                  </a:cubicBezTo>
                  <a:cubicBezTo>
                    <a:pt x="11" y="366"/>
                    <a:pt x="13" y="368"/>
                    <a:pt x="11" y="366"/>
                  </a:cubicBezTo>
                  <a:close/>
                  <a:moveTo>
                    <a:pt x="8" y="341"/>
                  </a:moveTo>
                  <a:cubicBezTo>
                    <a:pt x="8" y="341"/>
                    <a:pt x="5" y="340"/>
                    <a:pt x="5" y="341"/>
                  </a:cubicBezTo>
                  <a:cubicBezTo>
                    <a:pt x="5" y="343"/>
                    <a:pt x="6" y="341"/>
                    <a:pt x="6" y="343"/>
                  </a:cubicBezTo>
                  <a:cubicBezTo>
                    <a:pt x="8" y="343"/>
                    <a:pt x="8" y="343"/>
                    <a:pt x="8" y="341"/>
                  </a:cubicBezTo>
                  <a:close/>
                  <a:moveTo>
                    <a:pt x="11" y="335"/>
                  </a:moveTo>
                  <a:cubicBezTo>
                    <a:pt x="11" y="335"/>
                    <a:pt x="11" y="336"/>
                    <a:pt x="11" y="335"/>
                  </a:cubicBezTo>
                  <a:cubicBezTo>
                    <a:pt x="10" y="333"/>
                    <a:pt x="11" y="333"/>
                    <a:pt x="11" y="332"/>
                  </a:cubicBezTo>
                  <a:cubicBezTo>
                    <a:pt x="10" y="330"/>
                    <a:pt x="10" y="329"/>
                    <a:pt x="10" y="330"/>
                  </a:cubicBezTo>
                  <a:cubicBezTo>
                    <a:pt x="8" y="332"/>
                    <a:pt x="10" y="332"/>
                    <a:pt x="10" y="333"/>
                  </a:cubicBezTo>
                  <a:cubicBezTo>
                    <a:pt x="10" y="335"/>
                    <a:pt x="8" y="332"/>
                    <a:pt x="6" y="333"/>
                  </a:cubicBezTo>
                  <a:cubicBezTo>
                    <a:pt x="6" y="335"/>
                    <a:pt x="8" y="335"/>
                    <a:pt x="10" y="336"/>
                  </a:cubicBezTo>
                  <a:cubicBezTo>
                    <a:pt x="11" y="336"/>
                    <a:pt x="11" y="336"/>
                    <a:pt x="11" y="335"/>
                  </a:cubicBezTo>
                  <a:close/>
                  <a:moveTo>
                    <a:pt x="16" y="327"/>
                  </a:moveTo>
                  <a:cubicBezTo>
                    <a:pt x="16" y="329"/>
                    <a:pt x="16" y="327"/>
                    <a:pt x="17" y="327"/>
                  </a:cubicBezTo>
                  <a:cubicBezTo>
                    <a:pt x="17" y="327"/>
                    <a:pt x="16" y="327"/>
                    <a:pt x="14" y="326"/>
                  </a:cubicBezTo>
                  <a:cubicBezTo>
                    <a:pt x="14" y="326"/>
                    <a:pt x="11" y="326"/>
                    <a:pt x="11" y="327"/>
                  </a:cubicBezTo>
                  <a:cubicBezTo>
                    <a:pt x="11" y="329"/>
                    <a:pt x="14" y="327"/>
                    <a:pt x="16" y="327"/>
                  </a:cubicBezTo>
                  <a:close/>
                  <a:moveTo>
                    <a:pt x="8" y="333"/>
                  </a:moveTo>
                  <a:cubicBezTo>
                    <a:pt x="8" y="332"/>
                    <a:pt x="8" y="332"/>
                    <a:pt x="8" y="330"/>
                  </a:cubicBezTo>
                  <a:cubicBezTo>
                    <a:pt x="8" y="330"/>
                    <a:pt x="6" y="330"/>
                    <a:pt x="6" y="329"/>
                  </a:cubicBezTo>
                  <a:cubicBezTo>
                    <a:pt x="5" y="329"/>
                    <a:pt x="5" y="332"/>
                    <a:pt x="6" y="333"/>
                  </a:cubicBezTo>
                  <a:cubicBezTo>
                    <a:pt x="8" y="333"/>
                    <a:pt x="8" y="333"/>
                    <a:pt x="8" y="333"/>
                  </a:cubicBezTo>
                  <a:close/>
                  <a:moveTo>
                    <a:pt x="3" y="343"/>
                  </a:moveTo>
                  <a:cubicBezTo>
                    <a:pt x="3" y="341"/>
                    <a:pt x="5" y="343"/>
                    <a:pt x="3" y="341"/>
                  </a:cubicBezTo>
                  <a:cubicBezTo>
                    <a:pt x="3" y="340"/>
                    <a:pt x="3" y="341"/>
                    <a:pt x="3" y="341"/>
                  </a:cubicBezTo>
                  <a:cubicBezTo>
                    <a:pt x="2" y="341"/>
                    <a:pt x="2" y="343"/>
                    <a:pt x="2" y="343"/>
                  </a:cubicBezTo>
                  <a:cubicBezTo>
                    <a:pt x="3" y="344"/>
                    <a:pt x="3" y="344"/>
                    <a:pt x="3" y="343"/>
                  </a:cubicBezTo>
                  <a:close/>
                  <a:moveTo>
                    <a:pt x="8" y="326"/>
                  </a:moveTo>
                  <a:cubicBezTo>
                    <a:pt x="8" y="326"/>
                    <a:pt x="8" y="327"/>
                    <a:pt x="6" y="327"/>
                  </a:cubicBezTo>
                  <a:cubicBezTo>
                    <a:pt x="5" y="327"/>
                    <a:pt x="5" y="329"/>
                    <a:pt x="6" y="329"/>
                  </a:cubicBezTo>
                  <a:cubicBezTo>
                    <a:pt x="8" y="329"/>
                    <a:pt x="6" y="329"/>
                    <a:pt x="8" y="329"/>
                  </a:cubicBezTo>
                  <a:cubicBezTo>
                    <a:pt x="8" y="329"/>
                    <a:pt x="10" y="326"/>
                    <a:pt x="8" y="326"/>
                  </a:cubicBezTo>
                  <a:close/>
                  <a:moveTo>
                    <a:pt x="6" y="335"/>
                  </a:moveTo>
                  <a:cubicBezTo>
                    <a:pt x="6" y="333"/>
                    <a:pt x="5" y="332"/>
                    <a:pt x="5" y="330"/>
                  </a:cubicBezTo>
                  <a:cubicBezTo>
                    <a:pt x="3" y="329"/>
                    <a:pt x="3" y="329"/>
                    <a:pt x="3" y="329"/>
                  </a:cubicBezTo>
                  <a:cubicBezTo>
                    <a:pt x="2" y="330"/>
                    <a:pt x="3" y="330"/>
                    <a:pt x="3" y="332"/>
                  </a:cubicBezTo>
                  <a:cubicBezTo>
                    <a:pt x="2" y="332"/>
                    <a:pt x="2" y="333"/>
                    <a:pt x="3" y="333"/>
                  </a:cubicBezTo>
                  <a:cubicBezTo>
                    <a:pt x="5" y="332"/>
                    <a:pt x="5" y="333"/>
                    <a:pt x="5" y="335"/>
                  </a:cubicBezTo>
                  <a:cubicBezTo>
                    <a:pt x="5" y="336"/>
                    <a:pt x="5" y="336"/>
                    <a:pt x="5" y="336"/>
                  </a:cubicBezTo>
                  <a:cubicBezTo>
                    <a:pt x="6" y="335"/>
                    <a:pt x="6" y="335"/>
                    <a:pt x="6" y="335"/>
                  </a:cubicBezTo>
                  <a:close/>
                  <a:moveTo>
                    <a:pt x="3" y="336"/>
                  </a:moveTo>
                  <a:cubicBezTo>
                    <a:pt x="5" y="335"/>
                    <a:pt x="3" y="333"/>
                    <a:pt x="3" y="333"/>
                  </a:cubicBezTo>
                  <a:cubicBezTo>
                    <a:pt x="2" y="335"/>
                    <a:pt x="2" y="333"/>
                    <a:pt x="2" y="335"/>
                  </a:cubicBezTo>
                  <a:cubicBezTo>
                    <a:pt x="2" y="336"/>
                    <a:pt x="2" y="336"/>
                    <a:pt x="3" y="336"/>
                  </a:cubicBezTo>
                  <a:close/>
                  <a:moveTo>
                    <a:pt x="3" y="340"/>
                  </a:moveTo>
                  <a:cubicBezTo>
                    <a:pt x="5" y="340"/>
                    <a:pt x="5" y="341"/>
                    <a:pt x="5" y="340"/>
                  </a:cubicBezTo>
                  <a:cubicBezTo>
                    <a:pt x="5" y="340"/>
                    <a:pt x="5" y="338"/>
                    <a:pt x="3" y="338"/>
                  </a:cubicBezTo>
                  <a:cubicBezTo>
                    <a:pt x="3" y="338"/>
                    <a:pt x="0" y="338"/>
                    <a:pt x="2" y="340"/>
                  </a:cubicBezTo>
                  <a:cubicBezTo>
                    <a:pt x="3" y="340"/>
                    <a:pt x="3" y="340"/>
                    <a:pt x="3" y="340"/>
                  </a:cubicBezTo>
                  <a:close/>
                  <a:moveTo>
                    <a:pt x="5" y="326"/>
                  </a:moveTo>
                  <a:cubicBezTo>
                    <a:pt x="5" y="326"/>
                    <a:pt x="6" y="324"/>
                    <a:pt x="6" y="326"/>
                  </a:cubicBezTo>
                  <a:cubicBezTo>
                    <a:pt x="6" y="326"/>
                    <a:pt x="5" y="327"/>
                    <a:pt x="5" y="326"/>
                  </a:cubicBezTo>
                  <a:close/>
                  <a:moveTo>
                    <a:pt x="13" y="318"/>
                  </a:moveTo>
                  <a:cubicBezTo>
                    <a:pt x="13" y="316"/>
                    <a:pt x="16" y="316"/>
                    <a:pt x="14" y="318"/>
                  </a:cubicBezTo>
                  <a:cubicBezTo>
                    <a:pt x="13" y="318"/>
                    <a:pt x="13" y="318"/>
                    <a:pt x="13" y="318"/>
                  </a:cubicBezTo>
                  <a:close/>
                  <a:moveTo>
                    <a:pt x="3" y="336"/>
                  </a:moveTo>
                  <a:cubicBezTo>
                    <a:pt x="5" y="336"/>
                    <a:pt x="5" y="336"/>
                    <a:pt x="3" y="336"/>
                  </a:cubicBezTo>
                  <a:cubicBezTo>
                    <a:pt x="2" y="336"/>
                    <a:pt x="2" y="336"/>
                    <a:pt x="2" y="338"/>
                  </a:cubicBezTo>
                  <a:cubicBezTo>
                    <a:pt x="2" y="338"/>
                    <a:pt x="2" y="338"/>
                    <a:pt x="3" y="336"/>
                  </a:cubicBezTo>
                  <a:close/>
                  <a:moveTo>
                    <a:pt x="6" y="340"/>
                  </a:moveTo>
                  <a:cubicBezTo>
                    <a:pt x="6" y="340"/>
                    <a:pt x="6" y="338"/>
                    <a:pt x="5" y="338"/>
                  </a:cubicBezTo>
                  <a:cubicBezTo>
                    <a:pt x="5" y="338"/>
                    <a:pt x="5" y="338"/>
                    <a:pt x="5" y="340"/>
                  </a:cubicBezTo>
                  <a:cubicBezTo>
                    <a:pt x="5" y="340"/>
                    <a:pt x="5" y="340"/>
                    <a:pt x="6" y="340"/>
                  </a:cubicBezTo>
                  <a:close/>
                  <a:moveTo>
                    <a:pt x="14" y="333"/>
                  </a:moveTo>
                  <a:cubicBezTo>
                    <a:pt x="14" y="333"/>
                    <a:pt x="13" y="332"/>
                    <a:pt x="11" y="332"/>
                  </a:cubicBezTo>
                  <a:cubicBezTo>
                    <a:pt x="11" y="330"/>
                    <a:pt x="11" y="329"/>
                    <a:pt x="11" y="330"/>
                  </a:cubicBezTo>
                  <a:cubicBezTo>
                    <a:pt x="11" y="333"/>
                    <a:pt x="11" y="332"/>
                    <a:pt x="11" y="333"/>
                  </a:cubicBezTo>
                  <a:cubicBezTo>
                    <a:pt x="13" y="333"/>
                    <a:pt x="14" y="333"/>
                    <a:pt x="14" y="33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 lIns="45720" tIns="27432" rIns="45720" bIns="27432"/>
            <a:lstStyle/>
            <a:p>
              <a:endParaRPr lang="en-GB" sz="900" dirty="0"/>
            </a:p>
          </p:txBody>
        </p:sp>
        <p:sp>
          <p:nvSpPr>
            <p:cNvPr id="36" name="Freeform 233"/>
            <p:cNvSpPr>
              <a:spLocks noEditPoints="1"/>
            </p:cNvSpPr>
            <p:nvPr/>
          </p:nvSpPr>
          <p:spPr bwMode="auto">
            <a:xfrm>
              <a:off x="2517311" y="4606737"/>
              <a:ext cx="440224" cy="892052"/>
            </a:xfrm>
            <a:custGeom>
              <a:avLst/>
              <a:gdLst/>
              <a:ahLst/>
              <a:cxnLst>
                <a:cxn ang="0">
                  <a:pos x="124" y="104"/>
                </a:cxn>
                <a:cxn ang="0">
                  <a:pos x="130" y="140"/>
                </a:cxn>
                <a:cxn ang="0">
                  <a:pos x="131" y="166"/>
                </a:cxn>
                <a:cxn ang="0">
                  <a:pos x="93" y="180"/>
                </a:cxn>
                <a:cxn ang="0">
                  <a:pos x="92" y="199"/>
                </a:cxn>
                <a:cxn ang="0">
                  <a:pos x="69" y="202"/>
                </a:cxn>
                <a:cxn ang="0">
                  <a:pos x="81" y="222"/>
                </a:cxn>
                <a:cxn ang="0">
                  <a:pos x="73" y="227"/>
                </a:cxn>
                <a:cxn ang="0">
                  <a:pos x="58" y="250"/>
                </a:cxn>
                <a:cxn ang="0">
                  <a:pos x="64" y="275"/>
                </a:cxn>
                <a:cxn ang="0">
                  <a:pos x="49" y="298"/>
                </a:cxn>
                <a:cxn ang="0">
                  <a:pos x="43" y="335"/>
                </a:cxn>
                <a:cxn ang="0">
                  <a:pos x="13" y="328"/>
                </a:cxn>
                <a:cxn ang="0">
                  <a:pos x="2" y="306"/>
                </a:cxn>
                <a:cxn ang="0">
                  <a:pos x="11" y="281"/>
                </a:cxn>
                <a:cxn ang="0">
                  <a:pos x="16" y="261"/>
                </a:cxn>
                <a:cxn ang="0">
                  <a:pos x="17" y="247"/>
                </a:cxn>
                <a:cxn ang="0">
                  <a:pos x="16" y="228"/>
                </a:cxn>
                <a:cxn ang="0">
                  <a:pos x="16" y="206"/>
                </a:cxn>
                <a:cxn ang="0">
                  <a:pos x="22" y="179"/>
                </a:cxn>
                <a:cxn ang="0">
                  <a:pos x="26" y="151"/>
                </a:cxn>
                <a:cxn ang="0">
                  <a:pos x="31" y="119"/>
                </a:cxn>
                <a:cxn ang="0">
                  <a:pos x="28" y="91"/>
                </a:cxn>
                <a:cxn ang="0">
                  <a:pos x="34" y="67"/>
                </a:cxn>
                <a:cxn ang="0">
                  <a:pos x="42" y="33"/>
                </a:cxn>
                <a:cxn ang="0">
                  <a:pos x="52" y="11"/>
                </a:cxn>
                <a:cxn ang="0">
                  <a:pos x="66" y="5"/>
                </a:cxn>
                <a:cxn ang="0">
                  <a:pos x="86" y="3"/>
                </a:cxn>
                <a:cxn ang="0">
                  <a:pos x="101" y="20"/>
                </a:cxn>
                <a:cxn ang="0">
                  <a:pos x="128" y="39"/>
                </a:cxn>
                <a:cxn ang="0">
                  <a:pos x="121" y="56"/>
                </a:cxn>
                <a:cxn ang="0">
                  <a:pos x="145" y="57"/>
                </a:cxn>
                <a:cxn ang="0">
                  <a:pos x="159" y="42"/>
                </a:cxn>
                <a:cxn ang="0">
                  <a:pos x="133" y="82"/>
                </a:cxn>
                <a:cxn ang="0">
                  <a:pos x="45" y="366"/>
                </a:cxn>
                <a:cxn ang="0">
                  <a:pos x="64" y="366"/>
                </a:cxn>
                <a:cxn ang="0">
                  <a:pos x="66" y="363"/>
                </a:cxn>
                <a:cxn ang="0">
                  <a:pos x="46" y="349"/>
                </a:cxn>
                <a:cxn ang="0">
                  <a:pos x="43" y="345"/>
                </a:cxn>
                <a:cxn ang="0">
                  <a:pos x="42" y="366"/>
                </a:cxn>
                <a:cxn ang="0">
                  <a:pos x="78" y="365"/>
                </a:cxn>
                <a:cxn ang="0">
                  <a:pos x="72" y="366"/>
                </a:cxn>
                <a:cxn ang="0">
                  <a:pos x="49" y="370"/>
                </a:cxn>
                <a:cxn ang="0">
                  <a:pos x="51" y="368"/>
                </a:cxn>
                <a:cxn ang="0">
                  <a:pos x="45" y="371"/>
                </a:cxn>
                <a:cxn ang="0">
                  <a:pos x="55" y="371"/>
                </a:cxn>
                <a:cxn ang="0">
                  <a:pos x="58" y="370"/>
                </a:cxn>
              </a:cxnLst>
              <a:rect l="0" t="0" r="r" b="b"/>
              <a:pathLst>
                <a:path w="160" h="373">
                  <a:moveTo>
                    <a:pt x="128" y="87"/>
                  </a:moveTo>
                  <a:cubicBezTo>
                    <a:pt x="125" y="91"/>
                    <a:pt x="128" y="93"/>
                    <a:pt x="125" y="98"/>
                  </a:cubicBezTo>
                  <a:cubicBezTo>
                    <a:pt x="122" y="102"/>
                    <a:pt x="127" y="102"/>
                    <a:pt x="124" y="104"/>
                  </a:cubicBezTo>
                  <a:cubicBezTo>
                    <a:pt x="122" y="107"/>
                    <a:pt x="127" y="116"/>
                    <a:pt x="124" y="118"/>
                  </a:cubicBezTo>
                  <a:cubicBezTo>
                    <a:pt x="121" y="119"/>
                    <a:pt x="121" y="126"/>
                    <a:pt x="122" y="129"/>
                  </a:cubicBezTo>
                  <a:cubicBezTo>
                    <a:pt x="118" y="135"/>
                    <a:pt x="127" y="135"/>
                    <a:pt x="130" y="140"/>
                  </a:cubicBezTo>
                  <a:cubicBezTo>
                    <a:pt x="134" y="146"/>
                    <a:pt x="128" y="144"/>
                    <a:pt x="130" y="149"/>
                  </a:cubicBezTo>
                  <a:cubicBezTo>
                    <a:pt x="133" y="155"/>
                    <a:pt x="136" y="149"/>
                    <a:pt x="136" y="155"/>
                  </a:cubicBezTo>
                  <a:cubicBezTo>
                    <a:pt x="136" y="160"/>
                    <a:pt x="134" y="163"/>
                    <a:pt x="131" y="166"/>
                  </a:cubicBezTo>
                  <a:cubicBezTo>
                    <a:pt x="128" y="171"/>
                    <a:pt x="131" y="171"/>
                    <a:pt x="127" y="174"/>
                  </a:cubicBezTo>
                  <a:cubicBezTo>
                    <a:pt x="121" y="177"/>
                    <a:pt x="110" y="180"/>
                    <a:pt x="102" y="182"/>
                  </a:cubicBezTo>
                  <a:cubicBezTo>
                    <a:pt x="95" y="182"/>
                    <a:pt x="96" y="183"/>
                    <a:pt x="93" y="180"/>
                  </a:cubicBezTo>
                  <a:cubicBezTo>
                    <a:pt x="89" y="179"/>
                    <a:pt x="90" y="183"/>
                    <a:pt x="92" y="185"/>
                  </a:cubicBezTo>
                  <a:cubicBezTo>
                    <a:pt x="95" y="186"/>
                    <a:pt x="93" y="189"/>
                    <a:pt x="92" y="192"/>
                  </a:cubicBezTo>
                  <a:cubicBezTo>
                    <a:pt x="90" y="194"/>
                    <a:pt x="89" y="197"/>
                    <a:pt x="92" y="199"/>
                  </a:cubicBezTo>
                  <a:cubicBezTo>
                    <a:pt x="93" y="200"/>
                    <a:pt x="93" y="202"/>
                    <a:pt x="87" y="205"/>
                  </a:cubicBezTo>
                  <a:cubicBezTo>
                    <a:pt x="83" y="206"/>
                    <a:pt x="86" y="205"/>
                    <a:pt x="81" y="205"/>
                  </a:cubicBezTo>
                  <a:cubicBezTo>
                    <a:pt x="77" y="206"/>
                    <a:pt x="73" y="200"/>
                    <a:pt x="69" y="202"/>
                  </a:cubicBezTo>
                  <a:cubicBezTo>
                    <a:pt x="66" y="203"/>
                    <a:pt x="70" y="208"/>
                    <a:pt x="69" y="213"/>
                  </a:cubicBezTo>
                  <a:cubicBezTo>
                    <a:pt x="69" y="219"/>
                    <a:pt x="72" y="219"/>
                    <a:pt x="78" y="216"/>
                  </a:cubicBezTo>
                  <a:cubicBezTo>
                    <a:pt x="81" y="216"/>
                    <a:pt x="81" y="220"/>
                    <a:pt x="81" y="222"/>
                  </a:cubicBezTo>
                  <a:cubicBezTo>
                    <a:pt x="80" y="227"/>
                    <a:pt x="77" y="227"/>
                    <a:pt x="75" y="224"/>
                  </a:cubicBezTo>
                  <a:cubicBezTo>
                    <a:pt x="73" y="220"/>
                    <a:pt x="67" y="222"/>
                    <a:pt x="70" y="225"/>
                  </a:cubicBezTo>
                  <a:cubicBezTo>
                    <a:pt x="73" y="227"/>
                    <a:pt x="77" y="225"/>
                    <a:pt x="73" y="227"/>
                  </a:cubicBezTo>
                  <a:cubicBezTo>
                    <a:pt x="67" y="228"/>
                    <a:pt x="66" y="234"/>
                    <a:pt x="67" y="237"/>
                  </a:cubicBezTo>
                  <a:cubicBezTo>
                    <a:pt x="70" y="245"/>
                    <a:pt x="63" y="244"/>
                    <a:pt x="64" y="247"/>
                  </a:cubicBezTo>
                  <a:cubicBezTo>
                    <a:pt x="67" y="250"/>
                    <a:pt x="60" y="248"/>
                    <a:pt x="58" y="250"/>
                  </a:cubicBezTo>
                  <a:cubicBezTo>
                    <a:pt x="57" y="253"/>
                    <a:pt x="55" y="248"/>
                    <a:pt x="52" y="256"/>
                  </a:cubicBezTo>
                  <a:cubicBezTo>
                    <a:pt x="48" y="262"/>
                    <a:pt x="48" y="262"/>
                    <a:pt x="52" y="269"/>
                  </a:cubicBezTo>
                  <a:cubicBezTo>
                    <a:pt x="58" y="276"/>
                    <a:pt x="63" y="270"/>
                    <a:pt x="64" y="275"/>
                  </a:cubicBezTo>
                  <a:cubicBezTo>
                    <a:pt x="64" y="281"/>
                    <a:pt x="61" y="279"/>
                    <a:pt x="63" y="281"/>
                  </a:cubicBezTo>
                  <a:cubicBezTo>
                    <a:pt x="64" y="284"/>
                    <a:pt x="60" y="284"/>
                    <a:pt x="60" y="287"/>
                  </a:cubicBezTo>
                  <a:cubicBezTo>
                    <a:pt x="60" y="289"/>
                    <a:pt x="51" y="290"/>
                    <a:pt x="49" y="298"/>
                  </a:cubicBezTo>
                  <a:cubicBezTo>
                    <a:pt x="48" y="304"/>
                    <a:pt x="49" y="307"/>
                    <a:pt x="43" y="309"/>
                  </a:cubicBezTo>
                  <a:cubicBezTo>
                    <a:pt x="35" y="312"/>
                    <a:pt x="37" y="318"/>
                    <a:pt x="37" y="323"/>
                  </a:cubicBezTo>
                  <a:cubicBezTo>
                    <a:pt x="38" y="331"/>
                    <a:pt x="45" y="335"/>
                    <a:pt x="43" y="335"/>
                  </a:cubicBezTo>
                  <a:cubicBezTo>
                    <a:pt x="42" y="332"/>
                    <a:pt x="34" y="334"/>
                    <a:pt x="29" y="331"/>
                  </a:cubicBezTo>
                  <a:cubicBezTo>
                    <a:pt x="29" y="331"/>
                    <a:pt x="22" y="331"/>
                    <a:pt x="17" y="331"/>
                  </a:cubicBezTo>
                  <a:cubicBezTo>
                    <a:pt x="13" y="331"/>
                    <a:pt x="16" y="329"/>
                    <a:pt x="13" y="328"/>
                  </a:cubicBezTo>
                  <a:cubicBezTo>
                    <a:pt x="10" y="326"/>
                    <a:pt x="13" y="314"/>
                    <a:pt x="10" y="314"/>
                  </a:cubicBezTo>
                  <a:cubicBezTo>
                    <a:pt x="7" y="314"/>
                    <a:pt x="5" y="318"/>
                    <a:pt x="5" y="314"/>
                  </a:cubicBezTo>
                  <a:cubicBezTo>
                    <a:pt x="3" y="307"/>
                    <a:pt x="0" y="310"/>
                    <a:pt x="2" y="306"/>
                  </a:cubicBezTo>
                  <a:cubicBezTo>
                    <a:pt x="3" y="303"/>
                    <a:pt x="0" y="298"/>
                    <a:pt x="3" y="300"/>
                  </a:cubicBezTo>
                  <a:cubicBezTo>
                    <a:pt x="7" y="300"/>
                    <a:pt x="8" y="290"/>
                    <a:pt x="11" y="289"/>
                  </a:cubicBezTo>
                  <a:cubicBezTo>
                    <a:pt x="14" y="286"/>
                    <a:pt x="8" y="284"/>
                    <a:pt x="11" y="281"/>
                  </a:cubicBezTo>
                  <a:cubicBezTo>
                    <a:pt x="13" y="279"/>
                    <a:pt x="10" y="279"/>
                    <a:pt x="14" y="275"/>
                  </a:cubicBezTo>
                  <a:cubicBezTo>
                    <a:pt x="19" y="272"/>
                    <a:pt x="11" y="272"/>
                    <a:pt x="16" y="269"/>
                  </a:cubicBezTo>
                  <a:cubicBezTo>
                    <a:pt x="19" y="267"/>
                    <a:pt x="14" y="262"/>
                    <a:pt x="16" y="261"/>
                  </a:cubicBezTo>
                  <a:cubicBezTo>
                    <a:pt x="19" y="259"/>
                    <a:pt x="13" y="256"/>
                    <a:pt x="17" y="255"/>
                  </a:cubicBezTo>
                  <a:cubicBezTo>
                    <a:pt x="20" y="253"/>
                    <a:pt x="20" y="248"/>
                    <a:pt x="16" y="248"/>
                  </a:cubicBezTo>
                  <a:cubicBezTo>
                    <a:pt x="13" y="247"/>
                    <a:pt x="13" y="245"/>
                    <a:pt x="17" y="247"/>
                  </a:cubicBezTo>
                  <a:cubicBezTo>
                    <a:pt x="22" y="247"/>
                    <a:pt x="23" y="241"/>
                    <a:pt x="17" y="242"/>
                  </a:cubicBezTo>
                  <a:cubicBezTo>
                    <a:pt x="13" y="244"/>
                    <a:pt x="19" y="237"/>
                    <a:pt x="17" y="236"/>
                  </a:cubicBezTo>
                  <a:cubicBezTo>
                    <a:pt x="14" y="234"/>
                    <a:pt x="17" y="230"/>
                    <a:pt x="16" y="228"/>
                  </a:cubicBezTo>
                  <a:cubicBezTo>
                    <a:pt x="16" y="227"/>
                    <a:pt x="13" y="227"/>
                    <a:pt x="13" y="220"/>
                  </a:cubicBezTo>
                  <a:cubicBezTo>
                    <a:pt x="14" y="214"/>
                    <a:pt x="16" y="219"/>
                    <a:pt x="16" y="216"/>
                  </a:cubicBezTo>
                  <a:cubicBezTo>
                    <a:pt x="17" y="214"/>
                    <a:pt x="14" y="213"/>
                    <a:pt x="16" y="206"/>
                  </a:cubicBezTo>
                  <a:cubicBezTo>
                    <a:pt x="16" y="200"/>
                    <a:pt x="13" y="202"/>
                    <a:pt x="16" y="199"/>
                  </a:cubicBezTo>
                  <a:cubicBezTo>
                    <a:pt x="19" y="196"/>
                    <a:pt x="14" y="191"/>
                    <a:pt x="17" y="188"/>
                  </a:cubicBezTo>
                  <a:cubicBezTo>
                    <a:pt x="20" y="186"/>
                    <a:pt x="16" y="183"/>
                    <a:pt x="22" y="179"/>
                  </a:cubicBezTo>
                  <a:cubicBezTo>
                    <a:pt x="25" y="177"/>
                    <a:pt x="20" y="169"/>
                    <a:pt x="20" y="166"/>
                  </a:cubicBezTo>
                  <a:cubicBezTo>
                    <a:pt x="22" y="163"/>
                    <a:pt x="20" y="158"/>
                    <a:pt x="22" y="155"/>
                  </a:cubicBezTo>
                  <a:cubicBezTo>
                    <a:pt x="22" y="152"/>
                    <a:pt x="23" y="155"/>
                    <a:pt x="26" y="151"/>
                  </a:cubicBezTo>
                  <a:cubicBezTo>
                    <a:pt x="28" y="147"/>
                    <a:pt x="26" y="146"/>
                    <a:pt x="28" y="136"/>
                  </a:cubicBezTo>
                  <a:cubicBezTo>
                    <a:pt x="28" y="129"/>
                    <a:pt x="32" y="132"/>
                    <a:pt x="31" y="127"/>
                  </a:cubicBezTo>
                  <a:cubicBezTo>
                    <a:pt x="31" y="123"/>
                    <a:pt x="34" y="119"/>
                    <a:pt x="31" y="119"/>
                  </a:cubicBezTo>
                  <a:cubicBezTo>
                    <a:pt x="28" y="119"/>
                    <a:pt x="31" y="118"/>
                    <a:pt x="29" y="113"/>
                  </a:cubicBezTo>
                  <a:cubicBezTo>
                    <a:pt x="28" y="109"/>
                    <a:pt x="28" y="106"/>
                    <a:pt x="26" y="102"/>
                  </a:cubicBezTo>
                  <a:cubicBezTo>
                    <a:pt x="25" y="101"/>
                    <a:pt x="26" y="96"/>
                    <a:pt x="28" y="91"/>
                  </a:cubicBezTo>
                  <a:cubicBezTo>
                    <a:pt x="29" y="87"/>
                    <a:pt x="29" y="90"/>
                    <a:pt x="31" y="88"/>
                  </a:cubicBezTo>
                  <a:cubicBezTo>
                    <a:pt x="32" y="85"/>
                    <a:pt x="28" y="79"/>
                    <a:pt x="31" y="76"/>
                  </a:cubicBezTo>
                  <a:cubicBezTo>
                    <a:pt x="32" y="74"/>
                    <a:pt x="32" y="68"/>
                    <a:pt x="34" y="67"/>
                  </a:cubicBezTo>
                  <a:cubicBezTo>
                    <a:pt x="37" y="65"/>
                    <a:pt x="35" y="67"/>
                    <a:pt x="38" y="59"/>
                  </a:cubicBezTo>
                  <a:cubicBezTo>
                    <a:pt x="40" y="51"/>
                    <a:pt x="46" y="59"/>
                    <a:pt x="43" y="51"/>
                  </a:cubicBezTo>
                  <a:cubicBezTo>
                    <a:pt x="40" y="46"/>
                    <a:pt x="43" y="34"/>
                    <a:pt x="42" y="33"/>
                  </a:cubicBezTo>
                  <a:cubicBezTo>
                    <a:pt x="40" y="28"/>
                    <a:pt x="48" y="25"/>
                    <a:pt x="49" y="25"/>
                  </a:cubicBezTo>
                  <a:cubicBezTo>
                    <a:pt x="52" y="23"/>
                    <a:pt x="52" y="19"/>
                    <a:pt x="52" y="15"/>
                  </a:cubicBezTo>
                  <a:cubicBezTo>
                    <a:pt x="54" y="14"/>
                    <a:pt x="54" y="12"/>
                    <a:pt x="52" y="11"/>
                  </a:cubicBezTo>
                  <a:cubicBezTo>
                    <a:pt x="55" y="9"/>
                    <a:pt x="55" y="6"/>
                    <a:pt x="57" y="5"/>
                  </a:cubicBezTo>
                  <a:cubicBezTo>
                    <a:pt x="60" y="3"/>
                    <a:pt x="58" y="1"/>
                    <a:pt x="60" y="0"/>
                  </a:cubicBezTo>
                  <a:cubicBezTo>
                    <a:pt x="61" y="0"/>
                    <a:pt x="61" y="5"/>
                    <a:pt x="66" y="5"/>
                  </a:cubicBezTo>
                  <a:cubicBezTo>
                    <a:pt x="70" y="3"/>
                    <a:pt x="73" y="3"/>
                    <a:pt x="75" y="11"/>
                  </a:cubicBezTo>
                  <a:cubicBezTo>
                    <a:pt x="77" y="5"/>
                    <a:pt x="78" y="3"/>
                    <a:pt x="80" y="3"/>
                  </a:cubicBezTo>
                  <a:cubicBezTo>
                    <a:pt x="83" y="3"/>
                    <a:pt x="84" y="3"/>
                    <a:pt x="86" y="3"/>
                  </a:cubicBezTo>
                  <a:cubicBezTo>
                    <a:pt x="87" y="3"/>
                    <a:pt x="87" y="5"/>
                    <a:pt x="89" y="6"/>
                  </a:cubicBezTo>
                  <a:cubicBezTo>
                    <a:pt x="90" y="8"/>
                    <a:pt x="90" y="6"/>
                    <a:pt x="92" y="11"/>
                  </a:cubicBezTo>
                  <a:cubicBezTo>
                    <a:pt x="95" y="17"/>
                    <a:pt x="99" y="17"/>
                    <a:pt x="101" y="20"/>
                  </a:cubicBezTo>
                  <a:cubicBezTo>
                    <a:pt x="102" y="23"/>
                    <a:pt x="107" y="22"/>
                    <a:pt x="112" y="26"/>
                  </a:cubicBezTo>
                  <a:cubicBezTo>
                    <a:pt x="118" y="31"/>
                    <a:pt x="121" y="33"/>
                    <a:pt x="124" y="33"/>
                  </a:cubicBezTo>
                  <a:cubicBezTo>
                    <a:pt x="125" y="33"/>
                    <a:pt x="130" y="37"/>
                    <a:pt x="128" y="39"/>
                  </a:cubicBezTo>
                  <a:cubicBezTo>
                    <a:pt x="125" y="43"/>
                    <a:pt x="128" y="43"/>
                    <a:pt x="125" y="45"/>
                  </a:cubicBezTo>
                  <a:cubicBezTo>
                    <a:pt x="122" y="46"/>
                    <a:pt x="125" y="48"/>
                    <a:pt x="124" y="51"/>
                  </a:cubicBezTo>
                  <a:cubicBezTo>
                    <a:pt x="122" y="54"/>
                    <a:pt x="119" y="54"/>
                    <a:pt x="121" y="56"/>
                  </a:cubicBezTo>
                  <a:cubicBezTo>
                    <a:pt x="121" y="59"/>
                    <a:pt x="121" y="57"/>
                    <a:pt x="125" y="57"/>
                  </a:cubicBezTo>
                  <a:cubicBezTo>
                    <a:pt x="131" y="57"/>
                    <a:pt x="134" y="62"/>
                    <a:pt x="139" y="59"/>
                  </a:cubicBezTo>
                  <a:cubicBezTo>
                    <a:pt x="142" y="54"/>
                    <a:pt x="144" y="62"/>
                    <a:pt x="145" y="57"/>
                  </a:cubicBezTo>
                  <a:cubicBezTo>
                    <a:pt x="145" y="53"/>
                    <a:pt x="150" y="53"/>
                    <a:pt x="151" y="48"/>
                  </a:cubicBezTo>
                  <a:cubicBezTo>
                    <a:pt x="151" y="43"/>
                    <a:pt x="153" y="45"/>
                    <a:pt x="151" y="39"/>
                  </a:cubicBezTo>
                  <a:cubicBezTo>
                    <a:pt x="154" y="40"/>
                    <a:pt x="156" y="34"/>
                    <a:pt x="159" y="42"/>
                  </a:cubicBezTo>
                  <a:cubicBezTo>
                    <a:pt x="160" y="48"/>
                    <a:pt x="160" y="54"/>
                    <a:pt x="156" y="57"/>
                  </a:cubicBezTo>
                  <a:cubicBezTo>
                    <a:pt x="151" y="60"/>
                    <a:pt x="145" y="64"/>
                    <a:pt x="140" y="71"/>
                  </a:cubicBezTo>
                  <a:cubicBezTo>
                    <a:pt x="134" y="79"/>
                    <a:pt x="134" y="82"/>
                    <a:pt x="133" y="82"/>
                  </a:cubicBezTo>
                  <a:cubicBezTo>
                    <a:pt x="130" y="84"/>
                    <a:pt x="130" y="85"/>
                    <a:pt x="128" y="87"/>
                  </a:cubicBezTo>
                  <a:close/>
                  <a:moveTo>
                    <a:pt x="42" y="366"/>
                  </a:moveTo>
                  <a:cubicBezTo>
                    <a:pt x="45" y="366"/>
                    <a:pt x="42" y="365"/>
                    <a:pt x="45" y="366"/>
                  </a:cubicBezTo>
                  <a:cubicBezTo>
                    <a:pt x="48" y="366"/>
                    <a:pt x="54" y="366"/>
                    <a:pt x="57" y="368"/>
                  </a:cubicBezTo>
                  <a:cubicBezTo>
                    <a:pt x="60" y="370"/>
                    <a:pt x="58" y="368"/>
                    <a:pt x="60" y="368"/>
                  </a:cubicBezTo>
                  <a:cubicBezTo>
                    <a:pt x="63" y="368"/>
                    <a:pt x="63" y="365"/>
                    <a:pt x="64" y="366"/>
                  </a:cubicBezTo>
                  <a:cubicBezTo>
                    <a:pt x="64" y="368"/>
                    <a:pt x="64" y="366"/>
                    <a:pt x="66" y="366"/>
                  </a:cubicBezTo>
                  <a:cubicBezTo>
                    <a:pt x="67" y="366"/>
                    <a:pt x="67" y="366"/>
                    <a:pt x="67" y="365"/>
                  </a:cubicBezTo>
                  <a:cubicBezTo>
                    <a:pt x="69" y="363"/>
                    <a:pt x="67" y="363"/>
                    <a:pt x="66" y="363"/>
                  </a:cubicBezTo>
                  <a:cubicBezTo>
                    <a:pt x="63" y="365"/>
                    <a:pt x="63" y="363"/>
                    <a:pt x="60" y="362"/>
                  </a:cubicBezTo>
                  <a:cubicBezTo>
                    <a:pt x="58" y="362"/>
                    <a:pt x="57" y="359"/>
                    <a:pt x="54" y="357"/>
                  </a:cubicBezTo>
                  <a:cubicBezTo>
                    <a:pt x="51" y="356"/>
                    <a:pt x="46" y="351"/>
                    <a:pt x="46" y="349"/>
                  </a:cubicBezTo>
                  <a:cubicBezTo>
                    <a:pt x="45" y="348"/>
                    <a:pt x="46" y="346"/>
                    <a:pt x="43" y="346"/>
                  </a:cubicBezTo>
                  <a:cubicBezTo>
                    <a:pt x="42" y="346"/>
                    <a:pt x="42" y="346"/>
                    <a:pt x="42" y="345"/>
                  </a:cubicBezTo>
                  <a:cubicBezTo>
                    <a:pt x="43" y="343"/>
                    <a:pt x="43" y="343"/>
                    <a:pt x="43" y="345"/>
                  </a:cubicBezTo>
                  <a:cubicBezTo>
                    <a:pt x="45" y="345"/>
                    <a:pt x="45" y="345"/>
                    <a:pt x="45" y="345"/>
                  </a:cubicBezTo>
                  <a:cubicBezTo>
                    <a:pt x="45" y="343"/>
                    <a:pt x="43" y="342"/>
                    <a:pt x="42" y="338"/>
                  </a:cubicBezTo>
                  <a:cubicBezTo>
                    <a:pt x="42" y="366"/>
                    <a:pt x="42" y="366"/>
                    <a:pt x="42" y="366"/>
                  </a:cubicBezTo>
                  <a:close/>
                  <a:moveTo>
                    <a:pt x="73" y="366"/>
                  </a:moveTo>
                  <a:cubicBezTo>
                    <a:pt x="75" y="365"/>
                    <a:pt x="75" y="366"/>
                    <a:pt x="77" y="366"/>
                  </a:cubicBezTo>
                  <a:cubicBezTo>
                    <a:pt x="78" y="365"/>
                    <a:pt x="77" y="366"/>
                    <a:pt x="78" y="365"/>
                  </a:cubicBezTo>
                  <a:cubicBezTo>
                    <a:pt x="80" y="365"/>
                    <a:pt x="80" y="363"/>
                    <a:pt x="78" y="365"/>
                  </a:cubicBezTo>
                  <a:cubicBezTo>
                    <a:pt x="77" y="365"/>
                    <a:pt x="77" y="363"/>
                    <a:pt x="73" y="365"/>
                  </a:cubicBezTo>
                  <a:cubicBezTo>
                    <a:pt x="73" y="365"/>
                    <a:pt x="70" y="365"/>
                    <a:pt x="72" y="366"/>
                  </a:cubicBezTo>
                  <a:cubicBezTo>
                    <a:pt x="73" y="366"/>
                    <a:pt x="73" y="366"/>
                    <a:pt x="73" y="366"/>
                  </a:cubicBezTo>
                  <a:close/>
                  <a:moveTo>
                    <a:pt x="48" y="371"/>
                  </a:moveTo>
                  <a:cubicBezTo>
                    <a:pt x="49" y="371"/>
                    <a:pt x="48" y="370"/>
                    <a:pt x="49" y="370"/>
                  </a:cubicBezTo>
                  <a:cubicBezTo>
                    <a:pt x="51" y="370"/>
                    <a:pt x="49" y="371"/>
                    <a:pt x="51" y="371"/>
                  </a:cubicBezTo>
                  <a:cubicBezTo>
                    <a:pt x="52" y="371"/>
                    <a:pt x="52" y="371"/>
                    <a:pt x="54" y="370"/>
                  </a:cubicBezTo>
                  <a:cubicBezTo>
                    <a:pt x="54" y="368"/>
                    <a:pt x="52" y="368"/>
                    <a:pt x="51" y="368"/>
                  </a:cubicBezTo>
                  <a:cubicBezTo>
                    <a:pt x="49" y="368"/>
                    <a:pt x="48" y="366"/>
                    <a:pt x="45" y="366"/>
                  </a:cubicBezTo>
                  <a:cubicBezTo>
                    <a:pt x="43" y="366"/>
                    <a:pt x="43" y="368"/>
                    <a:pt x="45" y="368"/>
                  </a:cubicBezTo>
                  <a:cubicBezTo>
                    <a:pt x="45" y="368"/>
                    <a:pt x="45" y="368"/>
                    <a:pt x="45" y="371"/>
                  </a:cubicBezTo>
                  <a:cubicBezTo>
                    <a:pt x="45" y="371"/>
                    <a:pt x="46" y="371"/>
                    <a:pt x="48" y="371"/>
                  </a:cubicBezTo>
                  <a:close/>
                  <a:moveTo>
                    <a:pt x="54" y="371"/>
                  </a:moveTo>
                  <a:cubicBezTo>
                    <a:pt x="54" y="371"/>
                    <a:pt x="55" y="370"/>
                    <a:pt x="55" y="371"/>
                  </a:cubicBezTo>
                  <a:cubicBezTo>
                    <a:pt x="55" y="373"/>
                    <a:pt x="54" y="373"/>
                    <a:pt x="54" y="371"/>
                  </a:cubicBezTo>
                  <a:close/>
                  <a:moveTo>
                    <a:pt x="57" y="371"/>
                  </a:moveTo>
                  <a:cubicBezTo>
                    <a:pt x="55" y="371"/>
                    <a:pt x="57" y="370"/>
                    <a:pt x="58" y="370"/>
                  </a:cubicBezTo>
                  <a:cubicBezTo>
                    <a:pt x="58" y="371"/>
                    <a:pt x="58" y="371"/>
                    <a:pt x="57" y="37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 lIns="45720" tIns="27432" rIns="45720" bIns="27432"/>
            <a:lstStyle/>
            <a:p>
              <a:endParaRPr lang="en-GB" sz="900" dirty="0"/>
            </a:p>
          </p:txBody>
        </p:sp>
        <p:sp>
          <p:nvSpPr>
            <p:cNvPr id="38" name="Freeform 235"/>
            <p:cNvSpPr>
              <a:spLocks/>
            </p:cNvSpPr>
            <p:nvPr/>
          </p:nvSpPr>
          <p:spPr bwMode="auto">
            <a:xfrm>
              <a:off x="5630118" y="5302882"/>
              <a:ext cx="41182" cy="33267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2" y="9"/>
                </a:cxn>
                <a:cxn ang="0">
                  <a:pos x="2" y="3"/>
                </a:cxn>
                <a:cxn ang="0">
                  <a:pos x="3" y="1"/>
                </a:cxn>
                <a:cxn ang="0">
                  <a:pos x="3" y="6"/>
                </a:cxn>
                <a:cxn ang="0">
                  <a:pos x="8" y="4"/>
                </a:cxn>
                <a:cxn ang="0">
                  <a:pos x="8" y="7"/>
                </a:cxn>
                <a:cxn ang="0">
                  <a:pos x="14" y="6"/>
                </a:cxn>
                <a:cxn ang="0">
                  <a:pos x="12" y="9"/>
                </a:cxn>
                <a:cxn ang="0">
                  <a:pos x="9" y="10"/>
                </a:cxn>
                <a:cxn ang="0">
                  <a:pos x="12" y="14"/>
                </a:cxn>
                <a:cxn ang="0">
                  <a:pos x="3" y="12"/>
                </a:cxn>
                <a:cxn ang="0">
                  <a:pos x="2" y="14"/>
                </a:cxn>
              </a:cxnLst>
              <a:rect l="0" t="0" r="r" b="b"/>
              <a:pathLst>
                <a:path w="15" h="14">
                  <a:moveTo>
                    <a:pt x="2" y="14"/>
                  </a:moveTo>
                  <a:cubicBezTo>
                    <a:pt x="0" y="12"/>
                    <a:pt x="3" y="10"/>
                    <a:pt x="2" y="9"/>
                  </a:cubicBezTo>
                  <a:cubicBezTo>
                    <a:pt x="0" y="7"/>
                    <a:pt x="0" y="4"/>
                    <a:pt x="2" y="3"/>
                  </a:cubicBezTo>
                  <a:cubicBezTo>
                    <a:pt x="2" y="1"/>
                    <a:pt x="2" y="0"/>
                    <a:pt x="3" y="1"/>
                  </a:cubicBezTo>
                  <a:cubicBezTo>
                    <a:pt x="5" y="3"/>
                    <a:pt x="2" y="4"/>
                    <a:pt x="3" y="6"/>
                  </a:cubicBezTo>
                  <a:cubicBezTo>
                    <a:pt x="6" y="7"/>
                    <a:pt x="8" y="1"/>
                    <a:pt x="8" y="4"/>
                  </a:cubicBezTo>
                  <a:cubicBezTo>
                    <a:pt x="8" y="7"/>
                    <a:pt x="5" y="7"/>
                    <a:pt x="8" y="7"/>
                  </a:cubicBezTo>
                  <a:cubicBezTo>
                    <a:pt x="11" y="7"/>
                    <a:pt x="12" y="4"/>
                    <a:pt x="14" y="6"/>
                  </a:cubicBezTo>
                  <a:cubicBezTo>
                    <a:pt x="15" y="6"/>
                    <a:pt x="15" y="10"/>
                    <a:pt x="12" y="9"/>
                  </a:cubicBezTo>
                  <a:cubicBezTo>
                    <a:pt x="9" y="9"/>
                    <a:pt x="8" y="10"/>
                    <a:pt x="9" y="10"/>
                  </a:cubicBezTo>
                  <a:cubicBezTo>
                    <a:pt x="9" y="10"/>
                    <a:pt x="15" y="12"/>
                    <a:pt x="12" y="14"/>
                  </a:cubicBezTo>
                  <a:cubicBezTo>
                    <a:pt x="8" y="14"/>
                    <a:pt x="5" y="10"/>
                    <a:pt x="3" y="12"/>
                  </a:cubicBezTo>
                  <a:cubicBezTo>
                    <a:pt x="3" y="14"/>
                    <a:pt x="2" y="14"/>
                    <a:pt x="2" y="14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 lIns="45720" tIns="27432" rIns="45720" bIns="27432"/>
            <a:lstStyle/>
            <a:p>
              <a:endParaRPr lang="en-GB" sz="900" dirty="0"/>
            </a:p>
          </p:txBody>
        </p:sp>
        <p:sp>
          <p:nvSpPr>
            <p:cNvPr id="39" name="Freeform 236"/>
            <p:cNvSpPr>
              <a:spLocks noEditPoints="1"/>
            </p:cNvSpPr>
            <p:nvPr/>
          </p:nvSpPr>
          <p:spPr bwMode="auto">
            <a:xfrm>
              <a:off x="6832922" y="2968023"/>
              <a:ext cx="482826" cy="551988"/>
            </a:xfrm>
            <a:custGeom>
              <a:avLst/>
              <a:gdLst/>
              <a:ahLst/>
              <a:cxnLst>
                <a:cxn ang="0">
                  <a:pos x="53" y="168"/>
                </a:cxn>
                <a:cxn ang="0">
                  <a:pos x="39" y="142"/>
                </a:cxn>
                <a:cxn ang="0">
                  <a:pos x="49" y="146"/>
                </a:cxn>
                <a:cxn ang="0">
                  <a:pos x="102" y="123"/>
                </a:cxn>
                <a:cxn ang="0">
                  <a:pos x="111" y="122"/>
                </a:cxn>
                <a:cxn ang="0">
                  <a:pos x="122" y="118"/>
                </a:cxn>
                <a:cxn ang="0">
                  <a:pos x="128" y="112"/>
                </a:cxn>
                <a:cxn ang="0">
                  <a:pos x="134" y="107"/>
                </a:cxn>
                <a:cxn ang="0">
                  <a:pos x="142" y="75"/>
                </a:cxn>
                <a:cxn ang="0">
                  <a:pos x="137" y="47"/>
                </a:cxn>
                <a:cxn ang="0">
                  <a:pos x="134" y="53"/>
                </a:cxn>
                <a:cxn ang="0">
                  <a:pos x="126" y="64"/>
                </a:cxn>
                <a:cxn ang="0">
                  <a:pos x="107" y="98"/>
                </a:cxn>
                <a:cxn ang="0">
                  <a:pos x="102" y="95"/>
                </a:cxn>
                <a:cxn ang="0">
                  <a:pos x="90" y="109"/>
                </a:cxn>
                <a:cxn ang="0">
                  <a:pos x="61" y="123"/>
                </a:cxn>
                <a:cxn ang="0">
                  <a:pos x="67" y="125"/>
                </a:cxn>
                <a:cxn ang="0">
                  <a:pos x="87" y="122"/>
                </a:cxn>
                <a:cxn ang="0">
                  <a:pos x="90" y="131"/>
                </a:cxn>
                <a:cxn ang="0">
                  <a:pos x="52" y="140"/>
                </a:cxn>
                <a:cxn ang="0">
                  <a:pos x="52" y="154"/>
                </a:cxn>
                <a:cxn ang="0">
                  <a:pos x="58" y="156"/>
                </a:cxn>
                <a:cxn ang="0">
                  <a:pos x="62" y="137"/>
                </a:cxn>
                <a:cxn ang="0">
                  <a:pos x="53" y="131"/>
                </a:cxn>
                <a:cxn ang="0">
                  <a:pos x="46" y="137"/>
                </a:cxn>
                <a:cxn ang="0">
                  <a:pos x="52" y="143"/>
                </a:cxn>
                <a:cxn ang="0">
                  <a:pos x="82" y="136"/>
                </a:cxn>
                <a:cxn ang="0">
                  <a:pos x="79" y="126"/>
                </a:cxn>
                <a:cxn ang="0">
                  <a:pos x="70" y="131"/>
                </a:cxn>
                <a:cxn ang="0">
                  <a:pos x="71" y="142"/>
                </a:cxn>
                <a:cxn ang="0">
                  <a:pos x="117" y="86"/>
                </a:cxn>
                <a:cxn ang="0">
                  <a:pos x="137" y="44"/>
                </a:cxn>
                <a:cxn ang="0">
                  <a:pos x="152" y="40"/>
                </a:cxn>
                <a:cxn ang="0">
                  <a:pos x="175" y="25"/>
                </a:cxn>
                <a:cxn ang="0">
                  <a:pos x="164" y="19"/>
                </a:cxn>
                <a:cxn ang="0">
                  <a:pos x="142" y="6"/>
                </a:cxn>
                <a:cxn ang="0">
                  <a:pos x="135" y="28"/>
                </a:cxn>
                <a:cxn ang="0">
                  <a:pos x="129" y="48"/>
                </a:cxn>
                <a:cxn ang="0">
                  <a:pos x="90" y="123"/>
                </a:cxn>
                <a:cxn ang="0">
                  <a:pos x="76" y="103"/>
                </a:cxn>
                <a:cxn ang="0">
                  <a:pos x="35" y="206"/>
                </a:cxn>
                <a:cxn ang="0">
                  <a:pos x="32" y="210"/>
                </a:cxn>
                <a:cxn ang="0">
                  <a:pos x="41" y="195"/>
                </a:cxn>
                <a:cxn ang="0">
                  <a:pos x="44" y="190"/>
                </a:cxn>
                <a:cxn ang="0">
                  <a:pos x="0" y="229"/>
                </a:cxn>
                <a:cxn ang="0">
                  <a:pos x="3" y="229"/>
                </a:cxn>
                <a:cxn ang="0">
                  <a:pos x="12" y="226"/>
                </a:cxn>
              </a:cxnLst>
              <a:rect l="0" t="0" r="r" b="b"/>
              <a:pathLst>
                <a:path w="175" h="231">
                  <a:moveTo>
                    <a:pt x="53" y="168"/>
                  </a:moveTo>
                  <a:cubicBezTo>
                    <a:pt x="52" y="168"/>
                    <a:pt x="53" y="165"/>
                    <a:pt x="53" y="167"/>
                  </a:cubicBezTo>
                  <a:cubicBezTo>
                    <a:pt x="55" y="167"/>
                    <a:pt x="55" y="168"/>
                    <a:pt x="53" y="168"/>
                  </a:cubicBezTo>
                  <a:close/>
                  <a:moveTo>
                    <a:pt x="39" y="142"/>
                  </a:moveTo>
                  <a:cubicBezTo>
                    <a:pt x="41" y="142"/>
                    <a:pt x="41" y="143"/>
                    <a:pt x="39" y="143"/>
                  </a:cubicBezTo>
                  <a:cubicBezTo>
                    <a:pt x="38" y="143"/>
                    <a:pt x="39" y="142"/>
                    <a:pt x="39" y="142"/>
                  </a:cubicBezTo>
                  <a:close/>
                  <a:moveTo>
                    <a:pt x="49" y="146"/>
                  </a:moveTo>
                  <a:cubicBezTo>
                    <a:pt x="49" y="145"/>
                    <a:pt x="52" y="143"/>
                    <a:pt x="52" y="145"/>
                  </a:cubicBezTo>
                  <a:cubicBezTo>
                    <a:pt x="52" y="146"/>
                    <a:pt x="50" y="148"/>
                    <a:pt x="49" y="146"/>
                  </a:cubicBezTo>
                  <a:close/>
                  <a:moveTo>
                    <a:pt x="93" y="134"/>
                  </a:moveTo>
                  <a:cubicBezTo>
                    <a:pt x="96" y="137"/>
                    <a:pt x="97" y="131"/>
                    <a:pt x="99" y="128"/>
                  </a:cubicBezTo>
                  <a:cubicBezTo>
                    <a:pt x="102" y="125"/>
                    <a:pt x="107" y="126"/>
                    <a:pt x="102" y="123"/>
                  </a:cubicBezTo>
                  <a:cubicBezTo>
                    <a:pt x="99" y="122"/>
                    <a:pt x="103" y="115"/>
                    <a:pt x="103" y="118"/>
                  </a:cubicBezTo>
                  <a:cubicBezTo>
                    <a:pt x="103" y="123"/>
                    <a:pt x="108" y="118"/>
                    <a:pt x="105" y="122"/>
                  </a:cubicBezTo>
                  <a:cubicBezTo>
                    <a:pt x="103" y="125"/>
                    <a:pt x="108" y="122"/>
                    <a:pt x="111" y="122"/>
                  </a:cubicBezTo>
                  <a:cubicBezTo>
                    <a:pt x="114" y="123"/>
                    <a:pt x="113" y="123"/>
                    <a:pt x="116" y="120"/>
                  </a:cubicBezTo>
                  <a:cubicBezTo>
                    <a:pt x="117" y="117"/>
                    <a:pt x="119" y="115"/>
                    <a:pt x="119" y="120"/>
                  </a:cubicBezTo>
                  <a:cubicBezTo>
                    <a:pt x="117" y="125"/>
                    <a:pt x="120" y="123"/>
                    <a:pt x="122" y="118"/>
                  </a:cubicBezTo>
                  <a:cubicBezTo>
                    <a:pt x="122" y="115"/>
                    <a:pt x="122" y="114"/>
                    <a:pt x="125" y="115"/>
                  </a:cubicBezTo>
                  <a:cubicBezTo>
                    <a:pt x="126" y="118"/>
                    <a:pt x="125" y="115"/>
                    <a:pt x="126" y="112"/>
                  </a:cubicBezTo>
                  <a:cubicBezTo>
                    <a:pt x="128" y="111"/>
                    <a:pt x="129" y="111"/>
                    <a:pt x="128" y="112"/>
                  </a:cubicBezTo>
                  <a:cubicBezTo>
                    <a:pt x="128" y="115"/>
                    <a:pt x="126" y="122"/>
                    <a:pt x="128" y="118"/>
                  </a:cubicBezTo>
                  <a:cubicBezTo>
                    <a:pt x="129" y="115"/>
                    <a:pt x="131" y="118"/>
                    <a:pt x="132" y="114"/>
                  </a:cubicBezTo>
                  <a:cubicBezTo>
                    <a:pt x="132" y="107"/>
                    <a:pt x="139" y="115"/>
                    <a:pt x="134" y="107"/>
                  </a:cubicBezTo>
                  <a:cubicBezTo>
                    <a:pt x="129" y="101"/>
                    <a:pt x="139" y="97"/>
                    <a:pt x="135" y="89"/>
                  </a:cubicBezTo>
                  <a:cubicBezTo>
                    <a:pt x="135" y="84"/>
                    <a:pt x="137" y="79"/>
                    <a:pt x="140" y="83"/>
                  </a:cubicBezTo>
                  <a:cubicBezTo>
                    <a:pt x="143" y="84"/>
                    <a:pt x="139" y="79"/>
                    <a:pt x="142" y="75"/>
                  </a:cubicBezTo>
                  <a:cubicBezTo>
                    <a:pt x="145" y="70"/>
                    <a:pt x="146" y="64"/>
                    <a:pt x="142" y="61"/>
                  </a:cubicBezTo>
                  <a:cubicBezTo>
                    <a:pt x="139" y="56"/>
                    <a:pt x="139" y="51"/>
                    <a:pt x="140" y="50"/>
                  </a:cubicBezTo>
                  <a:cubicBezTo>
                    <a:pt x="140" y="47"/>
                    <a:pt x="139" y="48"/>
                    <a:pt x="137" y="47"/>
                  </a:cubicBezTo>
                  <a:cubicBezTo>
                    <a:pt x="135" y="45"/>
                    <a:pt x="134" y="51"/>
                    <a:pt x="137" y="50"/>
                  </a:cubicBezTo>
                  <a:cubicBezTo>
                    <a:pt x="140" y="48"/>
                    <a:pt x="139" y="54"/>
                    <a:pt x="137" y="53"/>
                  </a:cubicBezTo>
                  <a:cubicBezTo>
                    <a:pt x="135" y="51"/>
                    <a:pt x="134" y="56"/>
                    <a:pt x="134" y="53"/>
                  </a:cubicBezTo>
                  <a:cubicBezTo>
                    <a:pt x="134" y="48"/>
                    <a:pt x="131" y="48"/>
                    <a:pt x="131" y="53"/>
                  </a:cubicBezTo>
                  <a:cubicBezTo>
                    <a:pt x="131" y="58"/>
                    <a:pt x="126" y="53"/>
                    <a:pt x="128" y="58"/>
                  </a:cubicBezTo>
                  <a:cubicBezTo>
                    <a:pt x="129" y="64"/>
                    <a:pt x="126" y="62"/>
                    <a:pt x="126" y="64"/>
                  </a:cubicBezTo>
                  <a:cubicBezTo>
                    <a:pt x="126" y="65"/>
                    <a:pt x="131" y="62"/>
                    <a:pt x="126" y="75"/>
                  </a:cubicBezTo>
                  <a:cubicBezTo>
                    <a:pt x="125" y="84"/>
                    <a:pt x="122" y="84"/>
                    <a:pt x="119" y="90"/>
                  </a:cubicBezTo>
                  <a:cubicBezTo>
                    <a:pt x="114" y="97"/>
                    <a:pt x="111" y="95"/>
                    <a:pt x="107" y="98"/>
                  </a:cubicBezTo>
                  <a:cubicBezTo>
                    <a:pt x="103" y="101"/>
                    <a:pt x="107" y="97"/>
                    <a:pt x="105" y="95"/>
                  </a:cubicBezTo>
                  <a:cubicBezTo>
                    <a:pt x="103" y="95"/>
                    <a:pt x="110" y="94"/>
                    <a:pt x="108" y="90"/>
                  </a:cubicBezTo>
                  <a:cubicBezTo>
                    <a:pt x="107" y="89"/>
                    <a:pt x="102" y="92"/>
                    <a:pt x="102" y="95"/>
                  </a:cubicBezTo>
                  <a:cubicBezTo>
                    <a:pt x="103" y="100"/>
                    <a:pt x="96" y="106"/>
                    <a:pt x="96" y="107"/>
                  </a:cubicBezTo>
                  <a:cubicBezTo>
                    <a:pt x="97" y="109"/>
                    <a:pt x="97" y="112"/>
                    <a:pt x="93" y="112"/>
                  </a:cubicBezTo>
                  <a:cubicBezTo>
                    <a:pt x="88" y="114"/>
                    <a:pt x="93" y="111"/>
                    <a:pt x="90" y="109"/>
                  </a:cubicBezTo>
                  <a:cubicBezTo>
                    <a:pt x="88" y="109"/>
                    <a:pt x="76" y="115"/>
                    <a:pt x="75" y="112"/>
                  </a:cubicBezTo>
                  <a:cubicBezTo>
                    <a:pt x="73" y="109"/>
                    <a:pt x="71" y="112"/>
                    <a:pt x="67" y="117"/>
                  </a:cubicBezTo>
                  <a:cubicBezTo>
                    <a:pt x="62" y="123"/>
                    <a:pt x="62" y="118"/>
                    <a:pt x="61" y="123"/>
                  </a:cubicBezTo>
                  <a:cubicBezTo>
                    <a:pt x="59" y="126"/>
                    <a:pt x="56" y="123"/>
                    <a:pt x="56" y="126"/>
                  </a:cubicBezTo>
                  <a:cubicBezTo>
                    <a:pt x="56" y="131"/>
                    <a:pt x="61" y="128"/>
                    <a:pt x="64" y="129"/>
                  </a:cubicBezTo>
                  <a:cubicBezTo>
                    <a:pt x="68" y="131"/>
                    <a:pt x="65" y="126"/>
                    <a:pt x="67" y="125"/>
                  </a:cubicBezTo>
                  <a:cubicBezTo>
                    <a:pt x="70" y="125"/>
                    <a:pt x="68" y="126"/>
                    <a:pt x="71" y="126"/>
                  </a:cubicBezTo>
                  <a:cubicBezTo>
                    <a:pt x="75" y="125"/>
                    <a:pt x="78" y="125"/>
                    <a:pt x="81" y="123"/>
                  </a:cubicBezTo>
                  <a:cubicBezTo>
                    <a:pt x="85" y="122"/>
                    <a:pt x="81" y="120"/>
                    <a:pt x="87" y="122"/>
                  </a:cubicBezTo>
                  <a:cubicBezTo>
                    <a:pt x="91" y="123"/>
                    <a:pt x="91" y="120"/>
                    <a:pt x="93" y="122"/>
                  </a:cubicBezTo>
                  <a:cubicBezTo>
                    <a:pt x="93" y="125"/>
                    <a:pt x="90" y="125"/>
                    <a:pt x="90" y="126"/>
                  </a:cubicBezTo>
                  <a:cubicBezTo>
                    <a:pt x="90" y="128"/>
                    <a:pt x="88" y="129"/>
                    <a:pt x="90" y="131"/>
                  </a:cubicBezTo>
                  <a:cubicBezTo>
                    <a:pt x="93" y="132"/>
                    <a:pt x="90" y="132"/>
                    <a:pt x="94" y="134"/>
                  </a:cubicBezTo>
                  <a:cubicBezTo>
                    <a:pt x="93" y="134"/>
                    <a:pt x="93" y="134"/>
                    <a:pt x="93" y="134"/>
                  </a:cubicBezTo>
                  <a:close/>
                  <a:moveTo>
                    <a:pt x="52" y="140"/>
                  </a:moveTo>
                  <a:cubicBezTo>
                    <a:pt x="50" y="140"/>
                    <a:pt x="50" y="136"/>
                    <a:pt x="52" y="139"/>
                  </a:cubicBezTo>
                  <a:cubicBezTo>
                    <a:pt x="53" y="142"/>
                    <a:pt x="55" y="145"/>
                    <a:pt x="52" y="148"/>
                  </a:cubicBezTo>
                  <a:cubicBezTo>
                    <a:pt x="50" y="151"/>
                    <a:pt x="50" y="150"/>
                    <a:pt x="52" y="154"/>
                  </a:cubicBezTo>
                  <a:cubicBezTo>
                    <a:pt x="52" y="157"/>
                    <a:pt x="49" y="156"/>
                    <a:pt x="53" y="157"/>
                  </a:cubicBezTo>
                  <a:cubicBezTo>
                    <a:pt x="56" y="159"/>
                    <a:pt x="53" y="162"/>
                    <a:pt x="56" y="159"/>
                  </a:cubicBezTo>
                  <a:cubicBezTo>
                    <a:pt x="59" y="157"/>
                    <a:pt x="56" y="157"/>
                    <a:pt x="58" y="156"/>
                  </a:cubicBezTo>
                  <a:cubicBezTo>
                    <a:pt x="59" y="154"/>
                    <a:pt x="58" y="157"/>
                    <a:pt x="59" y="156"/>
                  </a:cubicBezTo>
                  <a:cubicBezTo>
                    <a:pt x="61" y="156"/>
                    <a:pt x="61" y="142"/>
                    <a:pt x="64" y="142"/>
                  </a:cubicBezTo>
                  <a:cubicBezTo>
                    <a:pt x="67" y="140"/>
                    <a:pt x="65" y="137"/>
                    <a:pt x="62" y="137"/>
                  </a:cubicBezTo>
                  <a:cubicBezTo>
                    <a:pt x="59" y="137"/>
                    <a:pt x="64" y="134"/>
                    <a:pt x="62" y="132"/>
                  </a:cubicBezTo>
                  <a:cubicBezTo>
                    <a:pt x="61" y="131"/>
                    <a:pt x="58" y="136"/>
                    <a:pt x="58" y="131"/>
                  </a:cubicBezTo>
                  <a:cubicBezTo>
                    <a:pt x="56" y="129"/>
                    <a:pt x="53" y="128"/>
                    <a:pt x="53" y="131"/>
                  </a:cubicBezTo>
                  <a:cubicBezTo>
                    <a:pt x="52" y="134"/>
                    <a:pt x="52" y="131"/>
                    <a:pt x="50" y="134"/>
                  </a:cubicBezTo>
                  <a:cubicBezTo>
                    <a:pt x="49" y="137"/>
                    <a:pt x="49" y="131"/>
                    <a:pt x="47" y="134"/>
                  </a:cubicBezTo>
                  <a:cubicBezTo>
                    <a:pt x="47" y="137"/>
                    <a:pt x="44" y="134"/>
                    <a:pt x="46" y="137"/>
                  </a:cubicBezTo>
                  <a:cubicBezTo>
                    <a:pt x="47" y="140"/>
                    <a:pt x="46" y="139"/>
                    <a:pt x="47" y="140"/>
                  </a:cubicBezTo>
                  <a:cubicBezTo>
                    <a:pt x="49" y="143"/>
                    <a:pt x="46" y="145"/>
                    <a:pt x="49" y="143"/>
                  </a:cubicBezTo>
                  <a:cubicBezTo>
                    <a:pt x="52" y="140"/>
                    <a:pt x="49" y="145"/>
                    <a:pt x="52" y="143"/>
                  </a:cubicBezTo>
                  <a:cubicBezTo>
                    <a:pt x="53" y="142"/>
                    <a:pt x="53" y="142"/>
                    <a:pt x="52" y="140"/>
                  </a:cubicBezTo>
                  <a:close/>
                  <a:moveTo>
                    <a:pt x="78" y="134"/>
                  </a:moveTo>
                  <a:cubicBezTo>
                    <a:pt x="81" y="132"/>
                    <a:pt x="82" y="139"/>
                    <a:pt x="82" y="136"/>
                  </a:cubicBezTo>
                  <a:cubicBezTo>
                    <a:pt x="84" y="131"/>
                    <a:pt x="87" y="132"/>
                    <a:pt x="87" y="129"/>
                  </a:cubicBezTo>
                  <a:cubicBezTo>
                    <a:pt x="85" y="128"/>
                    <a:pt x="87" y="128"/>
                    <a:pt x="85" y="126"/>
                  </a:cubicBezTo>
                  <a:cubicBezTo>
                    <a:pt x="84" y="125"/>
                    <a:pt x="82" y="125"/>
                    <a:pt x="79" y="126"/>
                  </a:cubicBezTo>
                  <a:cubicBezTo>
                    <a:pt x="76" y="128"/>
                    <a:pt x="78" y="129"/>
                    <a:pt x="76" y="129"/>
                  </a:cubicBezTo>
                  <a:cubicBezTo>
                    <a:pt x="75" y="128"/>
                    <a:pt x="73" y="131"/>
                    <a:pt x="73" y="129"/>
                  </a:cubicBezTo>
                  <a:cubicBezTo>
                    <a:pt x="73" y="126"/>
                    <a:pt x="73" y="126"/>
                    <a:pt x="70" y="131"/>
                  </a:cubicBezTo>
                  <a:cubicBezTo>
                    <a:pt x="68" y="134"/>
                    <a:pt x="64" y="136"/>
                    <a:pt x="67" y="136"/>
                  </a:cubicBezTo>
                  <a:cubicBezTo>
                    <a:pt x="70" y="136"/>
                    <a:pt x="67" y="137"/>
                    <a:pt x="70" y="140"/>
                  </a:cubicBezTo>
                  <a:cubicBezTo>
                    <a:pt x="71" y="142"/>
                    <a:pt x="67" y="142"/>
                    <a:pt x="71" y="142"/>
                  </a:cubicBezTo>
                  <a:cubicBezTo>
                    <a:pt x="75" y="143"/>
                    <a:pt x="73" y="136"/>
                    <a:pt x="78" y="134"/>
                  </a:cubicBezTo>
                  <a:close/>
                  <a:moveTo>
                    <a:pt x="116" y="84"/>
                  </a:moveTo>
                  <a:cubicBezTo>
                    <a:pt x="117" y="81"/>
                    <a:pt x="117" y="84"/>
                    <a:pt x="117" y="86"/>
                  </a:cubicBezTo>
                  <a:cubicBezTo>
                    <a:pt x="116" y="87"/>
                    <a:pt x="114" y="86"/>
                    <a:pt x="116" y="84"/>
                  </a:cubicBezTo>
                  <a:close/>
                  <a:moveTo>
                    <a:pt x="132" y="45"/>
                  </a:moveTo>
                  <a:cubicBezTo>
                    <a:pt x="134" y="40"/>
                    <a:pt x="134" y="45"/>
                    <a:pt x="137" y="44"/>
                  </a:cubicBezTo>
                  <a:cubicBezTo>
                    <a:pt x="142" y="42"/>
                    <a:pt x="129" y="40"/>
                    <a:pt x="131" y="36"/>
                  </a:cubicBezTo>
                  <a:cubicBezTo>
                    <a:pt x="134" y="31"/>
                    <a:pt x="134" y="39"/>
                    <a:pt x="139" y="36"/>
                  </a:cubicBezTo>
                  <a:cubicBezTo>
                    <a:pt x="142" y="33"/>
                    <a:pt x="143" y="34"/>
                    <a:pt x="152" y="40"/>
                  </a:cubicBezTo>
                  <a:cubicBezTo>
                    <a:pt x="157" y="44"/>
                    <a:pt x="155" y="33"/>
                    <a:pt x="160" y="31"/>
                  </a:cubicBezTo>
                  <a:cubicBezTo>
                    <a:pt x="163" y="30"/>
                    <a:pt x="166" y="31"/>
                    <a:pt x="169" y="30"/>
                  </a:cubicBezTo>
                  <a:cubicBezTo>
                    <a:pt x="174" y="26"/>
                    <a:pt x="175" y="26"/>
                    <a:pt x="175" y="25"/>
                  </a:cubicBezTo>
                  <a:cubicBezTo>
                    <a:pt x="174" y="23"/>
                    <a:pt x="172" y="28"/>
                    <a:pt x="169" y="23"/>
                  </a:cubicBezTo>
                  <a:cubicBezTo>
                    <a:pt x="168" y="19"/>
                    <a:pt x="172" y="14"/>
                    <a:pt x="171" y="14"/>
                  </a:cubicBezTo>
                  <a:cubicBezTo>
                    <a:pt x="169" y="16"/>
                    <a:pt x="168" y="20"/>
                    <a:pt x="164" y="19"/>
                  </a:cubicBezTo>
                  <a:cubicBezTo>
                    <a:pt x="161" y="19"/>
                    <a:pt x="164" y="17"/>
                    <a:pt x="160" y="17"/>
                  </a:cubicBezTo>
                  <a:cubicBezTo>
                    <a:pt x="155" y="16"/>
                    <a:pt x="149" y="8"/>
                    <a:pt x="146" y="5"/>
                  </a:cubicBezTo>
                  <a:cubicBezTo>
                    <a:pt x="143" y="0"/>
                    <a:pt x="139" y="2"/>
                    <a:pt x="142" y="6"/>
                  </a:cubicBezTo>
                  <a:cubicBezTo>
                    <a:pt x="145" y="12"/>
                    <a:pt x="140" y="12"/>
                    <a:pt x="142" y="16"/>
                  </a:cubicBezTo>
                  <a:cubicBezTo>
                    <a:pt x="143" y="19"/>
                    <a:pt x="139" y="20"/>
                    <a:pt x="139" y="23"/>
                  </a:cubicBezTo>
                  <a:cubicBezTo>
                    <a:pt x="140" y="25"/>
                    <a:pt x="140" y="30"/>
                    <a:pt x="135" y="28"/>
                  </a:cubicBezTo>
                  <a:cubicBezTo>
                    <a:pt x="132" y="25"/>
                    <a:pt x="129" y="25"/>
                    <a:pt x="132" y="28"/>
                  </a:cubicBezTo>
                  <a:cubicBezTo>
                    <a:pt x="134" y="31"/>
                    <a:pt x="123" y="36"/>
                    <a:pt x="128" y="39"/>
                  </a:cubicBezTo>
                  <a:cubicBezTo>
                    <a:pt x="132" y="42"/>
                    <a:pt x="126" y="45"/>
                    <a:pt x="129" y="48"/>
                  </a:cubicBezTo>
                  <a:cubicBezTo>
                    <a:pt x="129" y="48"/>
                    <a:pt x="129" y="50"/>
                    <a:pt x="132" y="45"/>
                  </a:cubicBezTo>
                  <a:close/>
                  <a:moveTo>
                    <a:pt x="87" y="126"/>
                  </a:moveTo>
                  <a:cubicBezTo>
                    <a:pt x="87" y="125"/>
                    <a:pt x="90" y="122"/>
                    <a:pt x="90" y="123"/>
                  </a:cubicBezTo>
                  <a:cubicBezTo>
                    <a:pt x="90" y="125"/>
                    <a:pt x="88" y="128"/>
                    <a:pt x="87" y="126"/>
                  </a:cubicBezTo>
                  <a:close/>
                  <a:moveTo>
                    <a:pt x="76" y="106"/>
                  </a:moveTo>
                  <a:cubicBezTo>
                    <a:pt x="76" y="103"/>
                    <a:pt x="76" y="103"/>
                    <a:pt x="76" y="103"/>
                  </a:cubicBezTo>
                  <a:cubicBezTo>
                    <a:pt x="75" y="104"/>
                    <a:pt x="75" y="106"/>
                    <a:pt x="76" y="106"/>
                  </a:cubicBezTo>
                  <a:close/>
                  <a:moveTo>
                    <a:pt x="32" y="210"/>
                  </a:moveTo>
                  <a:cubicBezTo>
                    <a:pt x="32" y="209"/>
                    <a:pt x="32" y="209"/>
                    <a:pt x="35" y="206"/>
                  </a:cubicBezTo>
                  <a:cubicBezTo>
                    <a:pt x="38" y="204"/>
                    <a:pt x="36" y="203"/>
                    <a:pt x="35" y="204"/>
                  </a:cubicBezTo>
                  <a:cubicBezTo>
                    <a:pt x="33" y="207"/>
                    <a:pt x="32" y="207"/>
                    <a:pt x="30" y="210"/>
                  </a:cubicBezTo>
                  <a:cubicBezTo>
                    <a:pt x="30" y="212"/>
                    <a:pt x="32" y="212"/>
                    <a:pt x="32" y="210"/>
                  </a:cubicBezTo>
                  <a:close/>
                  <a:moveTo>
                    <a:pt x="41" y="195"/>
                  </a:moveTo>
                  <a:cubicBezTo>
                    <a:pt x="39" y="193"/>
                    <a:pt x="41" y="192"/>
                    <a:pt x="41" y="193"/>
                  </a:cubicBezTo>
                  <a:cubicBezTo>
                    <a:pt x="43" y="195"/>
                    <a:pt x="41" y="196"/>
                    <a:pt x="41" y="195"/>
                  </a:cubicBezTo>
                  <a:close/>
                  <a:moveTo>
                    <a:pt x="44" y="190"/>
                  </a:moveTo>
                  <a:cubicBezTo>
                    <a:pt x="44" y="187"/>
                    <a:pt x="47" y="185"/>
                    <a:pt x="47" y="187"/>
                  </a:cubicBezTo>
                  <a:cubicBezTo>
                    <a:pt x="47" y="187"/>
                    <a:pt x="44" y="192"/>
                    <a:pt x="44" y="190"/>
                  </a:cubicBezTo>
                  <a:close/>
                  <a:moveTo>
                    <a:pt x="0" y="229"/>
                  </a:moveTo>
                  <a:cubicBezTo>
                    <a:pt x="0" y="228"/>
                    <a:pt x="1" y="229"/>
                    <a:pt x="1" y="231"/>
                  </a:cubicBezTo>
                  <a:cubicBezTo>
                    <a:pt x="1" y="231"/>
                    <a:pt x="0" y="231"/>
                    <a:pt x="0" y="229"/>
                  </a:cubicBezTo>
                  <a:close/>
                  <a:moveTo>
                    <a:pt x="3" y="229"/>
                  </a:moveTo>
                  <a:cubicBezTo>
                    <a:pt x="1" y="229"/>
                    <a:pt x="4" y="226"/>
                    <a:pt x="4" y="228"/>
                  </a:cubicBezTo>
                  <a:cubicBezTo>
                    <a:pt x="4" y="229"/>
                    <a:pt x="4" y="231"/>
                    <a:pt x="3" y="229"/>
                  </a:cubicBezTo>
                  <a:close/>
                  <a:moveTo>
                    <a:pt x="12" y="226"/>
                  </a:moveTo>
                  <a:cubicBezTo>
                    <a:pt x="11" y="224"/>
                    <a:pt x="12" y="224"/>
                    <a:pt x="14" y="224"/>
                  </a:cubicBezTo>
                  <a:cubicBezTo>
                    <a:pt x="14" y="226"/>
                    <a:pt x="12" y="226"/>
                    <a:pt x="12" y="22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 lIns="45720" tIns="27432" rIns="45720" bIns="27432"/>
            <a:lstStyle/>
            <a:p>
              <a:endParaRPr lang="en-GB" sz="900" dirty="0"/>
            </a:p>
          </p:txBody>
        </p:sp>
        <p:sp>
          <p:nvSpPr>
            <p:cNvPr id="40" name="Freeform 237"/>
            <p:cNvSpPr>
              <a:spLocks noEditPoints="1"/>
            </p:cNvSpPr>
            <p:nvPr/>
          </p:nvSpPr>
          <p:spPr bwMode="auto">
            <a:xfrm>
              <a:off x="4555120" y="1767942"/>
              <a:ext cx="3743321" cy="1322060"/>
            </a:xfrm>
            <a:custGeom>
              <a:avLst/>
              <a:gdLst/>
              <a:ahLst/>
              <a:cxnLst>
                <a:cxn ang="0">
                  <a:pos x="404" y="136"/>
                </a:cxn>
                <a:cxn ang="0">
                  <a:pos x="273" y="177"/>
                </a:cxn>
                <a:cxn ang="0">
                  <a:pos x="361" y="90"/>
                </a:cxn>
                <a:cxn ang="0">
                  <a:pos x="278" y="138"/>
                </a:cxn>
                <a:cxn ang="0">
                  <a:pos x="227" y="31"/>
                </a:cxn>
                <a:cxn ang="0">
                  <a:pos x="217" y="29"/>
                </a:cxn>
                <a:cxn ang="0">
                  <a:pos x="343" y="18"/>
                </a:cxn>
                <a:cxn ang="0">
                  <a:pos x="328" y="25"/>
                </a:cxn>
                <a:cxn ang="0">
                  <a:pos x="297" y="32"/>
                </a:cxn>
                <a:cxn ang="0">
                  <a:pos x="314" y="31"/>
                </a:cxn>
                <a:cxn ang="0">
                  <a:pos x="285" y="12"/>
                </a:cxn>
                <a:cxn ang="0">
                  <a:pos x="291" y="14"/>
                </a:cxn>
                <a:cxn ang="0">
                  <a:pos x="288" y="20"/>
                </a:cxn>
                <a:cxn ang="0">
                  <a:pos x="276" y="23"/>
                </a:cxn>
                <a:cxn ang="0">
                  <a:pos x="1351" y="247"/>
                </a:cxn>
                <a:cxn ang="0">
                  <a:pos x="1184" y="200"/>
                </a:cxn>
                <a:cxn ang="0">
                  <a:pos x="902" y="164"/>
                </a:cxn>
                <a:cxn ang="0">
                  <a:pos x="734" y="116"/>
                </a:cxn>
                <a:cxn ang="0">
                  <a:pos x="570" y="104"/>
                </a:cxn>
                <a:cxn ang="0">
                  <a:pos x="474" y="154"/>
                </a:cxn>
                <a:cxn ang="0">
                  <a:pos x="457" y="217"/>
                </a:cxn>
                <a:cxn ang="0">
                  <a:pos x="381" y="169"/>
                </a:cxn>
                <a:cxn ang="0">
                  <a:pos x="214" y="233"/>
                </a:cxn>
                <a:cxn ang="0">
                  <a:pos x="144" y="275"/>
                </a:cxn>
                <a:cxn ang="0">
                  <a:pos x="90" y="191"/>
                </a:cxn>
                <a:cxn ang="0">
                  <a:pos x="84" y="250"/>
                </a:cxn>
                <a:cxn ang="0">
                  <a:pos x="80" y="306"/>
                </a:cxn>
                <a:cxn ang="0">
                  <a:pos x="67" y="332"/>
                </a:cxn>
                <a:cxn ang="0">
                  <a:pos x="87" y="380"/>
                </a:cxn>
                <a:cxn ang="0">
                  <a:pos x="109" y="422"/>
                </a:cxn>
                <a:cxn ang="0">
                  <a:pos x="163" y="455"/>
                </a:cxn>
                <a:cxn ang="0">
                  <a:pos x="148" y="492"/>
                </a:cxn>
                <a:cxn ang="0">
                  <a:pos x="172" y="528"/>
                </a:cxn>
                <a:cxn ang="0">
                  <a:pos x="220" y="548"/>
                </a:cxn>
                <a:cxn ang="0">
                  <a:pos x="217" y="469"/>
                </a:cxn>
                <a:cxn ang="0">
                  <a:pos x="329" y="432"/>
                </a:cxn>
                <a:cxn ang="0">
                  <a:pos x="472" y="425"/>
                </a:cxn>
                <a:cxn ang="0">
                  <a:pos x="623" y="433"/>
                </a:cxn>
                <a:cxn ang="0">
                  <a:pos x="798" y="419"/>
                </a:cxn>
                <a:cxn ang="0">
                  <a:pos x="899" y="508"/>
                </a:cxn>
                <a:cxn ang="0">
                  <a:pos x="900" y="534"/>
                </a:cxn>
                <a:cxn ang="0">
                  <a:pos x="957" y="401"/>
                </a:cxn>
                <a:cxn ang="0">
                  <a:pos x="1013" y="334"/>
                </a:cxn>
                <a:cxn ang="0">
                  <a:pos x="1121" y="329"/>
                </a:cxn>
                <a:cxn ang="0">
                  <a:pos x="1146" y="326"/>
                </a:cxn>
                <a:cxn ang="0">
                  <a:pos x="1273" y="256"/>
                </a:cxn>
                <a:cxn ang="0">
                  <a:pos x="978" y="489"/>
                </a:cxn>
                <a:cxn ang="0">
                  <a:pos x="984" y="441"/>
                </a:cxn>
                <a:cxn ang="0">
                  <a:pos x="975" y="407"/>
                </a:cxn>
                <a:cxn ang="0">
                  <a:pos x="1025" y="503"/>
                </a:cxn>
                <a:cxn ang="0">
                  <a:pos x="1066" y="464"/>
                </a:cxn>
                <a:cxn ang="0">
                  <a:pos x="1080" y="446"/>
                </a:cxn>
                <a:cxn ang="0">
                  <a:pos x="25" y="390"/>
                </a:cxn>
                <a:cxn ang="0">
                  <a:pos x="937" y="393"/>
                </a:cxn>
                <a:cxn ang="0">
                  <a:pos x="1274" y="175"/>
                </a:cxn>
                <a:cxn ang="0">
                  <a:pos x="1018" y="107"/>
                </a:cxn>
                <a:cxn ang="0">
                  <a:pos x="946" y="118"/>
                </a:cxn>
                <a:cxn ang="0">
                  <a:pos x="870" y="149"/>
                </a:cxn>
                <a:cxn ang="0">
                  <a:pos x="739" y="121"/>
                </a:cxn>
                <a:cxn ang="0">
                  <a:pos x="638" y="35"/>
                </a:cxn>
                <a:cxn ang="0">
                  <a:pos x="600" y="29"/>
                </a:cxn>
                <a:cxn ang="0">
                  <a:pos x="571" y="14"/>
                </a:cxn>
              </a:cxnLst>
              <a:rect l="0" t="0" r="r" b="b"/>
              <a:pathLst>
                <a:path w="1359" h="553">
                  <a:moveTo>
                    <a:pt x="314" y="189"/>
                  </a:moveTo>
                  <a:cubicBezTo>
                    <a:pt x="314" y="189"/>
                    <a:pt x="319" y="189"/>
                    <a:pt x="317" y="192"/>
                  </a:cubicBezTo>
                  <a:cubicBezTo>
                    <a:pt x="317" y="194"/>
                    <a:pt x="325" y="192"/>
                    <a:pt x="325" y="191"/>
                  </a:cubicBezTo>
                  <a:cubicBezTo>
                    <a:pt x="326" y="189"/>
                    <a:pt x="320" y="188"/>
                    <a:pt x="316" y="183"/>
                  </a:cubicBezTo>
                  <a:cubicBezTo>
                    <a:pt x="313" y="180"/>
                    <a:pt x="313" y="182"/>
                    <a:pt x="311" y="183"/>
                  </a:cubicBezTo>
                  <a:cubicBezTo>
                    <a:pt x="308" y="183"/>
                    <a:pt x="313" y="186"/>
                    <a:pt x="309" y="185"/>
                  </a:cubicBezTo>
                  <a:cubicBezTo>
                    <a:pt x="308" y="185"/>
                    <a:pt x="308" y="186"/>
                    <a:pt x="311" y="189"/>
                  </a:cubicBezTo>
                  <a:cubicBezTo>
                    <a:pt x="313" y="191"/>
                    <a:pt x="314" y="191"/>
                    <a:pt x="314" y="189"/>
                  </a:cubicBezTo>
                  <a:close/>
                  <a:moveTo>
                    <a:pt x="404" y="136"/>
                  </a:moveTo>
                  <a:cubicBezTo>
                    <a:pt x="398" y="138"/>
                    <a:pt x="396" y="144"/>
                    <a:pt x="409" y="143"/>
                  </a:cubicBezTo>
                  <a:cubicBezTo>
                    <a:pt x="419" y="141"/>
                    <a:pt x="410" y="133"/>
                    <a:pt x="404" y="136"/>
                  </a:cubicBezTo>
                  <a:close/>
                  <a:moveTo>
                    <a:pt x="290" y="168"/>
                  </a:moveTo>
                  <a:cubicBezTo>
                    <a:pt x="287" y="163"/>
                    <a:pt x="282" y="164"/>
                    <a:pt x="285" y="154"/>
                  </a:cubicBezTo>
                  <a:cubicBezTo>
                    <a:pt x="287" y="144"/>
                    <a:pt x="297" y="144"/>
                    <a:pt x="290" y="139"/>
                  </a:cubicBezTo>
                  <a:cubicBezTo>
                    <a:pt x="282" y="136"/>
                    <a:pt x="288" y="138"/>
                    <a:pt x="274" y="139"/>
                  </a:cubicBezTo>
                  <a:cubicBezTo>
                    <a:pt x="261" y="141"/>
                    <a:pt x="271" y="143"/>
                    <a:pt x="264" y="146"/>
                  </a:cubicBezTo>
                  <a:cubicBezTo>
                    <a:pt x="258" y="149"/>
                    <a:pt x="265" y="147"/>
                    <a:pt x="262" y="154"/>
                  </a:cubicBezTo>
                  <a:cubicBezTo>
                    <a:pt x="259" y="160"/>
                    <a:pt x="256" y="152"/>
                    <a:pt x="255" y="158"/>
                  </a:cubicBezTo>
                  <a:cubicBezTo>
                    <a:pt x="252" y="164"/>
                    <a:pt x="252" y="166"/>
                    <a:pt x="259" y="166"/>
                  </a:cubicBezTo>
                  <a:cubicBezTo>
                    <a:pt x="268" y="166"/>
                    <a:pt x="255" y="168"/>
                    <a:pt x="264" y="172"/>
                  </a:cubicBezTo>
                  <a:cubicBezTo>
                    <a:pt x="271" y="177"/>
                    <a:pt x="265" y="163"/>
                    <a:pt x="270" y="169"/>
                  </a:cubicBezTo>
                  <a:cubicBezTo>
                    <a:pt x="274" y="175"/>
                    <a:pt x="262" y="175"/>
                    <a:pt x="273" y="177"/>
                  </a:cubicBezTo>
                  <a:cubicBezTo>
                    <a:pt x="282" y="178"/>
                    <a:pt x="276" y="180"/>
                    <a:pt x="285" y="180"/>
                  </a:cubicBezTo>
                  <a:cubicBezTo>
                    <a:pt x="293" y="180"/>
                    <a:pt x="294" y="183"/>
                    <a:pt x="302" y="178"/>
                  </a:cubicBezTo>
                  <a:cubicBezTo>
                    <a:pt x="305" y="177"/>
                    <a:pt x="291" y="174"/>
                    <a:pt x="290" y="168"/>
                  </a:cubicBezTo>
                  <a:close/>
                  <a:moveTo>
                    <a:pt x="299" y="136"/>
                  </a:moveTo>
                  <a:cubicBezTo>
                    <a:pt x="299" y="133"/>
                    <a:pt x="303" y="136"/>
                    <a:pt x="305" y="130"/>
                  </a:cubicBezTo>
                  <a:cubicBezTo>
                    <a:pt x="306" y="126"/>
                    <a:pt x="311" y="127"/>
                    <a:pt x="311" y="124"/>
                  </a:cubicBezTo>
                  <a:cubicBezTo>
                    <a:pt x="311" y="121"/>
                    <a:pt x="311" y="121"/>
                    <a:pt x="322" y="118"/>
                  </a:cubicBezTo>
                  <a:cubicBezTo>
                    <a:pt x="331" y="115"/>
                    <a:pt x="320" y="115"/>
                    <a:pt x="335" y="107"/>
                  </a:cubicBezTo>
                  <a:cubicBezTo>
                    <a:pt x="351" y="101"/>
                    <a:pt x="376" y="98"/>
                    <a:pt x="389" y="91"/>
                  </a:cubicBezTo>
                  <a:cubicBezTo>
                    <a:pt x="401" y="85"/>
                    <a:pt x="387" y="79"/>
                    <a:pt x="375" y="84"/>
                  </a:cubicBezTo>
                  <a:cubicBezTo>
                    <a:pt x="363" y="87"/>
                    <a:pt x="370" y="87"/>
                    <a:pt x="361" y="90"/>
                  </a:cubicBezTo>
                  <a:cubicBezTo>
                    <a:pt x="352" y="93"/>
                    <a:pt x="358" y="88"/>
                    <a:pt x="348" y="93"/>
                  </a:cubicBezTo>
                  <a:cubicBezTo>
                    <a:pt x="337" y="98"/>
                    <a:pt x="343" y="91"/>
                    <a:pt x="332" y="93"/>
                  </a:cubicBezTo>
                  <a:cubicBezTo>
                    <a:pt x="323" y="93"/>
                    <a:pt x="332" y="96"/>
                    <a:pt x="326" y="96"/>
                  </a:cubicBezTo>
                  <a:cubicBezTo>
                    <a:pt x="320" y="96"/>
                    <a:pt x="306" y="101"/>
                    <a:pt x="303" y="107"/>
                  </a:cubicBezTo>
                  <a:cubicBezTo>
                    <a:pt x="299" y="112"/>
                    <a:pt x="300" y="105"/>
                    <a:pt x="296" y="109"/>
                  </a:cubicBezTo>
                  <a:cubicBezTo>
                    <a:pt x="291" y="113"/>
                    <a:pt x="293" y="107"/>
                    <a:pt x="290" y="110"/>
                  </a:cubicBezTo>
                  <a:cubicBezTo>
                    <a:pt x="285" y="113"/>
                    <a:pt x="293" y="113"/>
                    <a:pt x="290" y="115"/>
                  </a:cubicBezTo>
                  <a:cubicBezTo>
                    <a:pt x="285" y="116"/>
                    <a:pt x="294" y="118"/>
                    <a:pt x="288" y="118"/>
                  </a:cubicBezTo>
                  <a:cubicBezTo>
                    <a:pt x="282" y="119"/>
                    <a:pt x="285" y="126"/>
                    <a:pt x="278" y="129"/>
                  </a:cubicBezTo>
                  <a:cubicBezTo>
                    <a:pt x="270" y="132"/>
                    <a:pt x="268" y="135"/>
                    <a:pt x="274" y="135"/>
                  </a:cubicBezTo>
                  <a:cubicBezTo>
                    <a:pt x="281" y="133"/>
                    <a:pt x="270" y="139"/>
                    <a:pt x="278" y="138"/>
                  </a:cubicBezTo>
                  <a:cubicBezTo>
                    <a:pt x="285" y="135"/>
                    <a:pt x="285" y="135"/>
                    <a:pt x="291" y="139"/>
                  </a:cubicBezTo>
                  <a:cubicBezTo>
                    <a:pt x="293" y="141"/>
                    <a:pt x="299" y="141"/>
                    <a:pt x="299" y="136"/>
                  </a:cubicBezTo>
                  <a:close/>
                  <a:moveTo>
                    <a:pt x="207" y="23"/>
                  </a:moveTo>
                  <a:cubicBezTo>
                    <a:pt x="211" y="23"/>
                    <a:pt x="211" y="26"/>
                    <a:pt x="215" y="25"/>
                  </a:cubicBezTo>
                  <a:cubicBezTo>
                    <a:pt x="221" y="21"/>
                    <a:pt x="221" y="20"/>
                    <a:pt x="227" y="21"/>
                  </a:cubicBezTo>
                  <a:cubicBezTo>
                    <a:pt x="232" y="23"/>
                    <a:pt x="235" y="21"/>
                    <a:pt x="226" y="18"/>
                  </a:cubicBezTo>
                  <a:cubicBezTo>
                    <a:pt x="215" y="17"/>
                    <a:pt x="223" y="20"/>
                    <a:pt x="215" y="20"/>
                  </a:cubicBezTo>
                  <a:cubicBezTo>
                    <a:pt x="206" y="21"/>
                    <a:pt x="198" y="23"/>
                    <a:pt x="204" y="25"/>
                  </a:cubicBezTo>
                  <a:cubicBezTo>
                    <a:pt x="207" y="25"/>
                    <a:pt x="206" y="25"/>
                    <a:pt x="207" y="23"/>
                  </a:cubicBezTo>
                  <a:close/>
                  <a:moveTo>
                    <a:pt x="223" y="29"/>
                  </a:moveTo>
                  <a:cubicBezTo>
                    <a:pt x="227" y="28"/>
                    <a:pt x="221" y="32"/>
                    <a:pt x="227" y="31"/>
                  </a:cubicBezTo>
                  <a:cubicBezTo>
                    <a:pt x="233" y="29"/>
                    <a:pt x="232" y="32"/>
                    <a:pt x="235" y="29"/>
                  </a:cubicBezTo>
                  <a:cubicBezTo>
                    <a:pt x="236" y="28"/>
                    <a:pt x="230" y="29"/>
                    <a:pt x="232" y="28"/>
                  </a:cubicBezTo>
                  <a:cubicBezTo>
                    <a:pt x="235" y="26"/>
                    <a:pt x="238" y="28"/>
                    <a:pt x="239" y="25"/>
                  </a:cubicBezTo>
                  <a:cubicBezTo>
                    <a:pt x="242" y="23"/>
                    <a:pt x="244" y="25"/>
                    <a:pt x="252" y="23"/>
                  </a:cubicBezTo>
                  <a:cubicBezTo>
                    <a:pt x="259" y="21"/>
                    <a:pt x="255" y="18"/>
                    <a:pt x="249" y="20"/>
                  </a:cubicBezTo>
                  <a:cubicBezTo>
                    <a:pt x="242" y="21"/>
                    <a:pt x="252" y="18"/>
                    <a:pt x="246" y="18"/>
                  </a:cubicBezTo>
                  <a:cubicBezTo>
                    <a:pt x="239" y="17"/>
                    <a:pt x="233" y="20"/>
                    <a:pt x="235" y="20"/>
                  </a:cubicBezTo>
                  <a:cubicBezTo>
                    <a:pt x="238" y="21"/>
                    <a:pt x="239" y="25"/>
                    <a:pt x="230" y="25"/>
                  </a:cubicBezTo>
                  <a:cubicBezTo>
                    <a:pt x="223" y="25"/>
                    <a:pt x="220" y="25"/>
                    <a:pt x="223" y="26"/>
                  </a:cubicBezTo>
                  <a:cubicBezTo>
                    <a:pt x="227" y="28"/>
                    <a:pt x="223" y="28"/>
                    <a:pt x="220" y="28"/>
                  </a:cubicBezTo>
                  <a:cubicBezTo>
                    <a:pt x="217" y="26"/>
                    <a:pt x="212" y="26"/>
                    <a:pt x="217" y="29"/>
                  </a:cubicBezTo>
                  <a:cubicBezTo>
                    <a:pt x="220" y="31"/>
                    <a:pt x="220" y="29"/>
                    <a:pt x="223" y="29"/>
                  </a:cubicBezTo>
                  <a:close/>
                  <a:moveTo>
                    <a:pt x="271" y="28"/>
                  </a:moveTo>
                  <a:cubicBezTo>
                    <a:pt x="268" y="25"/>
                    <a:pt x="267" y="25"/>
                    <a:pt x="261" y="28"/>
                  </a:cubicBezTo>
                  <a:cubicBezTo>
                    <a:pt x="256" y="29"/>
                    <a:pt x="276" y="32"/>
                    <a:pt x="271" y="28"/>
                  </a:cubicBezTo>
                  <a:close/>
                  <a:moveTo>
                    <a:pt x="246" y="14"/>
                  </a:moveTo>
                  <a:cubicBezTo>
                    <a:pt x="249" y="11"/>
                    <a:pt x="253" y="12"/>
                    <a:pt x="249" y="14"/>
                  </a:cubicBezTo>
                  <a:cubicBezTo>
                    <a:pt x="246" y="15"/>
                    <a:pt x="241" y="17"/>
                    <a:pt x="246" y="14"/>
                  </a:cubicBezTo>
                  <a:close/>
                  <a:moveTo>
                    <a:pt x="352" y="20"/>
                  </a:moveTo>
                  <a:cubicBezTo>
                    <a:pt x="360" y="18"/>
                    <a:pt x="364" y="20"/>
                    <a:pt x="364" y="15"/>
                  </a:cubicBezTo>
                  <a:cubicBezTo>
                    <a:pt x="364" y="12"/>
                    <a:pt x="357" y="11"/>
                    <a:pt x="354" y="14"/>
                  </a:cubicBezTo>
                  <a:cubicBezTo>
                    <a:pt x="352" y="17"/>
                    <a:pt x="349" y="14"/>
                    <a:pt x="343" y="18"/>
                  </a:cubicBezTo>
                  <a:cubicBezTo>
                    <a:pt x="338" y="20"/>
                    <a:pt x="344" y="21"/>
                    <a:pt x="352" y="20"/>
                  </a:cubicBezTo>
                  <a:close/>
                  <a:moveTo>
                    <a:pt x="338" y="4"/>
                  </a:moveTo>
                  <a:cubicBezTo>
                    <a:pt x="343" y="3"/>
                    <a:pt x="354" y="3"/>
                    <a:pt x="352" y="4"/>
                  </a:cubicBezTo>
                  <a:cubicBezTo>
                    <a:pt x="349" y="7"/>
                    <a:pt x="337" y="4"/>
                    <a:pt x="338" y="4"/>
                  </a:cubicBezTo>
                  <a:close/>
                  <a:moveTo>
                    <a:pt x="305" y="3"/>
                  </a:moveTo>
                  <a:cubicBezTo>
                    <a:pt x="306" y="0"/>
                    <a:pt x="317" y="0"/>
                    <a:pt x="317" y="3"/>
                  </a:cubicBezTo>
                  <a:cubicBezTo>
                    <a:pt x="316" y="4"/>
                    <a:pt x="303" y="6"/>
                    <a:pt x="305" y="3"/>
                  </a:cubicBezTo>
                  <a:close/>
                  <a:moveTo>
                    <a:pt x="329" y="17"/>
                  </a:moveTo>
                  <a:cubicBezTo>
                    <a:pt x="334" y="17"/>
                    <a:pt x="341" y="11"/>
                    <a:pt x="328" y="14"/>
                  </a:cubicBezTo>
                  <a:cubicBezTo>
                    <a:pt x="317" y="17"/>
                    <a:pt x="325" y="18"/>
                    <a:pt x="329" y="17"/>
                  </a:cubicBezTo>
                  <a:close/>
                  <a:moveTo>
                    <a:pt x="328" y="25"/>
                  </a:moveTo>
                  <a:cubicBezTo>
                    <a:pt x="334" y="26"/>
                    <a:pt x="332" y="23"/>
                    <a:pt x="337" y="23"/>
                  </a:cubicBezTo>
                  <a:cubicBezTo>
                    <a:pt x="341" y="23"/>
                    <a:pt x="340" y="14"/>
                    <a:pt x="331" y="18"/>
                  </a:cubicBezTo>
                  <a:cubicBezTo>
                    <a:pt x="322" y="21"/>
                    <a:pt x="319" y="14"/>
                    <a:pt x="316" y="21"/>
                  </a:cubicBezTo>
                  <a:cubicBezTo>
                    <a:pt x="313" y="29"/>
                    <a:pt x="322" y="23"/>
                    <a:pt x="328" y="25"/>
                  </a:cubicBezTo>
                  <a:close/>
                  <a:moveTo>
                    <a:pt x="241" y="29"/>
                  </a:moveTo>
                  <a:cubicBezTo>
                    <a:pt x="246" y="28"/>
                    <a:pt x="246" y="29"/>
                    <a:pt x="242" y="31"/>
                  </a:cubicBezTo>
                  <a:cubicBezTo>
                    <a:pt x="239" y="34"/>
                    <a:pt x="236" y="29"/>
                    <a:pt x="241" y="29"/>
                  </a:cubicBezTo>
                  <a:close/>
                  <a:moveTo>
                    <a:pt x="246" y="32"/>
                  </a:moveTo>
                  <a:cubicBezTo>
                    <a:pt x="250" y="29"/>
                    <a:pt x="258" y="34"/>
                    <a:pt x="252" y="34"/>
                  </a:cubicBezTo>
                  <a:cubicBezTo>
                    <a:pt x="246" y="34"/>
                    <a:pt x="239" y="34"/>
                    <a:pt x="246" y="32"/>
                  </a:cubicBezTo>
                  <a:close/>
                  <a:moveTo>
                    <a:pt x="297" y="32"/>
                  </a:moveTo>
                  <a:cubicBezTo>
                    <a:pt x="302" y="32"/>
                    <a:pt x="299" y="26"/>
                    <a:pt x="296" y="28"/>
                  </a:cubicBezTo>
                  <a:cubicBezTo>
                    <a:pt x="293" y="28"/>
                    <a:pt x="288" y="26"/>
                    <a:pt x="288" y="29"/>
                  </a:cubicBezTo>
                  <a:cubicBezTo>
                    <a:pt x="287" y="34"/>
                    <a:pt x="291" y="31"/>
                    <a:pt x="297" y="32"/>
                  </a:cubicBezTo>
                  <a:close/>
                  <a:moveTo>
                    <a:pt x="305" y="31"/>
                  </a:moveTo>
                  <a:cubicBezTo>
                    <a:pt x="309" y="32"/>
                    <a:pt x="303" y="28"/>
                    <a:pt x="311" y="28"/>
                  </a:cubicBezTo>
                  <a:cubicBezTo>
                    <a:pt x="317" y="28"/>
                    <a:pt x="317" y="26"/>
                    <a:pt x="309" y="25"/>
                  </a:cubicBezTo>
                  <a:cubicBezTo>
                    <a:pt x="303" y="25"/>
                    <a:pt x="296" y="25"/>
                    <a:pt x="299" y="28"/>
                  </a:cubicBezTo>
                  <a:cubicBezTo>
                    <a:pt x="300" y="29"/>
                    <a:pt x="300" y="29"/>
                    <a:pt x="305" y="31"/>
                  </a:cubicBezTo>
                  <a:close/>
                  <a:moveTo>
                    <a:pt x="313" y="31"/>
                  </a:moveTo>
                  <a:cubicBezTo>
                    <a:pt x="308" y="34"/>
                    <a:pt x="314" y="34"/>
                    <a:pt x="319" y="34"/>
                  </a:cubicBezTo>
                  <a:cubicBezTo>
                    <a:pt x="325" y="32"/>
                    <a:pt x="319" y="31"/>
                    <a:pt x="314" y="31"/>
                  </a:cubicBezTo>
                  <a:cubicBezTo>
                    <a:pt x="313" y="31"/>
                    <a:pt x="313" y="31"/>
                    <a:pt x="313" y="31"/>
                  </a:cubicBezTo>
                  <a:close/>
                  <a:moveTo>
                    <a:pt x="299" y="9"/>
                  </a:moveTo>
                  <a:cubicBezTo>
                    <a:pt x="302" y="9"/>
                    <a:pt x="303" y="9"/>
                    <a:pt x="308" y="9"/>
                  </a:cubicBezTo>
                  <a:cubicBezTo>
                    <a:pt x="313" y="9"/>
                    <a:pt x="309" y="9"/>
                    <a:pt x="305" y="7"/>
                  </a:cubicBezTo>
                  <a:cubicBezTo>
                    <a:pt x="300" y="6"/>
                    <a:pt x="302" y="6"/>
                    <a:pt x="297" y="7"/>
                  </a:cubicBezTo>
                  <a:cubicBezTo>
                    <a:pt x="294" y="9"/>
                    <a:pt x="294" y="9"/>
                    <a:pt x="299" y="9"/>
                  </a:cubicBezTo>
                  <a:close/>
                  <a:moveTo>
                    <a:pt x="293" y="12"/>
                  </a:moveTo>
                  <a:cubicBezTo>
                    <a:pt x="294" y="14"/>
                    <a:pt x="296" y="12"/>
                    <a:pt x="303" y="11"/>
                  </a:cubicBezTo>
                  <a:cubicBezTo>
                    <a:pt x="306" y="11"/>
                    <a:pt x="299" y="9"/>
                    <a:pt x="294" y="9"/>
                  </a:cubicBezTo>
                  <a:cubicBezTo>
                    <a:pt x="288" y="9"/>
                    <a:pt x="296" y="12"/>
                    <a:pt x="291" y="11"/>
                  </a:cubicBezTo>
                  <a:cubicBezTo>
                    <a:pt x="288" y="11"/>
                    <a:pt x="284" y="11"/>
                    <a:pt x="285" y="12"/>
                  </a:cubicBezTo>
                  <a:cubicBezTo>
                    <a:pt x="288" y="14"/>
                    <a:pt x="288" y="11"/>
                    <a:pt x="293" y="12"/>
                  </a:cubicBezTo>
                  <a:close/>
                  <a:moveTo>
                    <a:pt x="305" y="14"/>
                  </a:moveTo>
                  <a:cubicBezTo>
                    <a:pt x="306" y="14"/>
                    <a:pt x="313" y="15"/>
                    <a:pt x="311" y="17"/>
                  </a:cubicBezTo>
                  <a:cubicBezTo>
                    <a:pt x="308" y="17"/>
                    <a:pt x="303" y="15"/>
                    <a:pt x="305" y="14"/>
                  </a:cubicBezTo>
                  <a:close/>
                  <a:moveTo>
                    <a:pt x="313" y="20"/>
                  </a:moveTo>
                  <a:cubicBezTo>
                    <a:pt x="314" y="20"/>
                    <a:pt x="316" y="17"/>
                    <a:pt x="308" y="18"/>
                  </a:cubicBezTo>
                  <a:cubicBezTo>
                    <a:pt x="300" y="20"/>
                    <a:pt x="309" y="20"/>
                    <a:pt x="313" y="20"/>
                  </a:cubicBezTo>
                  <a:close/>
                  <a:moveTo>
                    <a:pt x="296" y="17"/>
                  </a:moveTo>
                  <a:cubicBezTo>
                    <a:pt x="299" y="17"/>
                    <a:pt x="299" y="18"/>
                    <a:pt x="305" y="18"/>
                  </a:cubicBezTo>
                  <a:cubicBezTo>
                    <a:pt x="311" y="17"/>
                    <a:pt x="306" y="17"/>
                    <a:pt x="303" y="15"/>
                  </a:cubicBezTo>
                  <a:cubicBezTo>
                    <a:pt x="299" y="15"/>
                    <a:pt x="293" y="14"/>
                    <a:pt x="291" y="14"/>
                  </a:cubicBezTo>
                  <a:cubicBezTo>
                    <a:pt x="290" y="15"/>
                    <a:pt x="294" y="15"/>
                    <a:pt x="296" y="17"/>
                  </a:cubicBezTo>
                  <a:close/>
                  <a:moveTo>
                    <a:pt x="284" y="17"/>
                  </a:moveTo>
                  <a:cubicBezTo>
                    <a:pt x="287" y="17"/>
                    <a:pt x="282" y="17"/>
                    <a:pt x="290" y="18"/>
                  </a:cubicBezTo>
                  <a:cubicBezTo>
                    <a:pt x="299" y="20"/>
                    <a:pt x="297" y="21"/>
                    <a:pt x="302" y="20"/>
                  </a:cubicBezTo>
                  <a:cubicBezTo>
                    <a:pt x="305" y="18"/>
                    <a:pt x="302" y="20"/>
                    <a:pt x="299" y="18"/>
                  </a:cubicBezTo>
                  <a:cubicBezTo>
                    <a:pt x="294" y="17"/>
                    <a:pt x="291" y="15"/>
                    <a:pt x="287" y="15"/>
                  </a:cubicBezTo>
                  <a:cubicBezTo>
                    <a:pt x="284" y="17"/>
                    <a:pt x="281" y="12"/>
                    <a:pt x="278" y="15"/>
                  </a:cubicBezTo>
                  <a:cubicBezTo>
                    <a:pt x="276" y="17"/>
                    <a:pt x="281" y="15"/>
                    <a:pt x="284" y="17"/>
                  </a:cubicBezTo>
                  <a:close/>
                  <a:moveTo>
                    <a:pt x="278" y="20"/>
                  </a:moveTo>
                  <a:cubicBezTo>
                    <a:pt x="281" y="20"/>
                    <a:pt x="279" y="21"/>
                    <a:pt x="282" y="20"/>
                  </a:cubicBezTo>
                  <a:cubicBezTo>
                    <a:pt x="285" y="20"/>
                    <a:pt x="290" y="20"/>
                    <a:pt x="288" y="20"/>
                  </a:cubicBezTo>
                  <a:cubicBezTo>
                    <a:pt x="287" y="20"/>
                    <a:pt x="282" y="17"/>
                    <a:pt x="281" y="18"/>
                  </a:cubicBezTo>
                  <a:cubicBezTo>
                    <a:pt x="279" y="20"/>
                    <a:pt x="276" y="17"/>
                    <a:pt x="273" y="18"/>
                  </a:cubicBezTo>
                  <a:cubicBezTo>
                    <a:pt x="273" y="20"/>
                    <a:pt x="274" y="20"/>
                    <a:pt x="278" y="20"/>
                  </a:cubicBezTo>
                  <a:close/>
                  <a:moveTo>
                    <a:pt x="296" y="21"/>
                  </a:moveTo>
                  <a:cubicBezTo>
                    <a:pt x="299" y="21"/>
                    <a:pt x="294" y="20"/>
                    <a:pt x="291" y="20"/>
                  </a:cubicBezTo>
                  <a:cubicBezTo>
                    <a:pt x="287" y="20"/>
                    <a:pt x="285" y="21"/>
                    <a:pt x="287" y="21"/>
                  </a:cubicBezTo>
                  <a:cubicBezTo>
                    <a:pt x="288" y="23"/>
                    <a:pt x="293" y="21"/>
                    <a:pt x="296" y="21"/>
                  </a:cubicBezTo>
                  <a:close/>
                  <a:moveTo>
                    <a:pt x="302" y="23"/>
                  </a:moveTo>
                  <a:cubicBezTo>
                    <a:pt x="297" y="23"/>
                    <a:pt x="302" y="21"/>
                    <a:pt x="305" y="21"/>
                  </a:cubicBezTo>
                  <a:cubicBezTo>
                    <a:pt x="306" y="21"/>
                    <a:pt x="306" y="25"/>
                    <a:pt x="302" y="23"/>
                  </a:cubicBezTo>
                  <a:close/>
                  <a:moveTo>
                    <a:pt x="276" y="23"/>
                  </a:moveTo>
                  <a:cubicBezTo>
                    <a:pt x="274" y="21"/>
                    <a:pt x="271" y="23"/>
                    <a:pt x="273" y="23"/>
                  </a:cubicBezTo>
                  <a:cubicBezTo>
                    <a:pt x="274" y="25"/>
                    <a:pt x="270" y="26"/>
                    <a:pt x="276" y="25"/>
                  </a:cubicBezTo>
                  <a:cubicBezTo>
                    <a:pt x="279" y="25"/>
                    <a:pt x="278" y="25"/>
                    <a:pt x="276" y="23"/>
                  </a:cubicBezTo>
                  <a:close/>
                  <a:moveTo>
                    <a:pt x="1273" y="256"/>
                  </a:moveTo>
                  <a:cubicBezTo>
                    <a:pt x="1273" y="256"/>
                    <a:pt x="1273" y="256"/>
                    <a:pt x="1273" y="256"/>
                  </a:cubicBezTo>
                  <a:cubicBezTo>
                    <a:pt x="1278" y="252"/>
                    <a:pt x="1278" y="252"/>
                    <a:pt x="1275" y="247"/>
                  </a:cubicBezTo>
                  <a:cubicBezTo>
                    <a:pt x="1270" y="242"/>
                    <a:pt x="1280" y="241"/>
                    <a:pt x="1283" y="250"/>
                  </a:cubicBezTo>
                  <a:cubicBezTo>
                    <a:pt x="1287" y="259"/>
                    <a:pt x="1301" y="244"/>
                    <a:pt x="1305" y="256"/>
                  </a:cubicBezTo>
                  <a:cubicBezTo>
                    <a:pt x="1311" y="269"/>
                    <a:pt x="1316" y="261"/>
                    <a:pt x="1321" y="267"/>
                  </a:cubicBezTo>
                  <a:cubicBezTo>
                    <a:pt x="1324" y="273"/>
                    <a:pt x="1334" y="267"/>
                    <a:pt x="1334" y="258"/>
                  </a:cubicBezTo>
                  <a:cubicBezTo>
                    <a:pt x="1334" y="247"/>
                    <a:pt x="1343" y="255"/>
                    <a:pt x="1351" y="247"/>
                  </a:cubicBezTo>
                  <a:cubicBezTo>
                    <a:pt x="1359" y="237"/>
                    <a:pt x="1348" y="245"/>
                    <a:pt x="1342" y="236"/>
                  </a:cubicBezTo>
                  <a:cubicBezTo>
                    <a:pt x="1337" y="230"/>
                    <a:pt x="1330" y="230"/>
                    <a:pt x="1321" y="230"/>
                  </a:cubicBezTo>
                  <a:cubicBezTo>
                    <a:pt x="1310" y="230"/>
                    <a:pt x="1330" y="247"/>
                    <a:pt x="1318" y="239"/>
                  </a:cubicBezTo>
                  <a:cubicBezTo>
                    <a:pt x="1305" y="233"/>
                    <a:pt x="1324" y="228"/>
                    <a:pt x="1304" y="219"/>
                  </a:cubicBezTo>
                  <a:cubicBezTo>
                    <a:pt x="1293" y="213"/>
                    <a:pt x="1283" y="208"/>
                    <a:pt x="1273" y="203"/>
                  </a:cubicBezTo>
                  <a:cubicBezTo>
                    <a:pt x="1273" y="203"/>
                    <a:pt x="1273" y="203"/>
                    <a:pt x="1273" y="203"/>
                  </a:cubicBezTo>
                  <a:cubicBezTo>
                    <a:pt x="1266" y="199"/>
                    <a:pt x="1258" y="196"/>
                    <a:pt x="1249" y="194"/>
                  </a:cubicBezTo>
                  <a:cubicBezTo>
                    <a:pt x="1232" y="189"/>
                    <a:pt x="1244" y="191"/>
                    <a:pt x="1222" y="189"/>
                  </a:cubicBezTo>
                  <a:cubicBezTo>
                    <a:pt x="1197" y="188"/>
                    <a:pt x="1203" y="178"/>
                    <a:pt x="1197" y="189"/>
                  </a:cubicBezTo>
                  <a:cubicBezTo>
                    <a:pt x="1190" y="200"/>
                    <a:pt x="1209" y="194"/>
                    <a:pt x="1199" y="203"/>
                  </a:cubicBezTo>
                  <a:cubicBezTo>
                    <a:pt x="1188" y="213"/>
                    <a:pt x="1193" y="200"/>
                    <a:pt x="1184" y="200"/>
                  </a:cubicBezTo>
                  <a:cubicBezTo>
                    <a:pt x="1174" y="200"/>
                    <a:pt x="1187" y="189"/>
                    <a:pt x="1171" y="194"/>
                  </a:cubicBezTo>
                  <a:cubicBezTo>
                    <a:pt x="1156" y="200"/>
                    <a:pt x="1153" y="188"/>
                    <a:pt x="1133" y="192"/>
                  </a:cubicBezTo>
                  <a:cubicBezTo>
                    <a:pt x="1114" y="197"/>
                    <a:pt x="1112" y="191"/>
                    <a:pt x="1115" y="186"/>
                  </a:cubicBezTo>
                  <a:cubicBezTo>
                    <a:pt x="1118" y="180"/>
                    <a:pt x="1103" y="168"/>
                    <a:pt x="1071" y="174"/>
                  </a:cubicBezTo>
                  <a:cubicBezTo>
                    <a:pt x="1040" y="180"/>
                    <a:pt x="1042" y="161"/>
                    <a:pt x="1031" y="157"/>
                  </a:cubicBezTo>
                  <a:cubicBezTo>
                    <a:pt x="1021" y="152"/>
                    <a:pt x="1021" y="157"/>
                    <a:pt x="1002" y="152"/>
                  </a:cubicBezTo>
                  <a:cubicBezTo>
                    <a:pt x="984" y="147"/>
                    <a:pt x="981" y="150"/>
                    <a:pt x="967" y="147"/>
                  </a:cubicBezTo>
                  <a:cubicBezTo>
                    <a:pt x="954" y="143"/>
                    <a:pt x="969" y="152"/>
                    <a:pt x="954" y="152"/>
                  </a:cubicBezTo>
                  <a:cubicBezTo>
                    <a:pt x="938" y="152"/>
                    <a:pt x="966" y="171"/>
                    <a:pt x="951" y="166"/>
                  </a:cubicBezTo>
                  <a:cubicBezTo>
                    <a:pt x="934" y="161"/>
                    <a:pt x="940" y="169"/>
                    <a:pt x="928" y="164"/>
                  </a:cubicBezTo>
                  <a:cubicBezTo>
                    <a:pt x="914" y="161"/>
                    <a:pt x="914" y="174"/>
                    <a:pt x="902" y="164"/>
                  </a:cubicBezTo>
                  <a:cubicBezTo>
                    <a:pt x="890" y="155"/>
                    <a:pt x="893" y="186"/>
                    <a:pt x="879" y="174"/>
                  </a:cubicBezTo>
                  <a:cubicBezTo>
                    <a:pt x="865" y="161"/>
                    <a:pt x="864" y="157"/>
                    <a:pt x="856" y="154"/>
                  </a:cubicBezTo>
                  <a:cubicBezTo>
                    <a:pt x="847" y="150"/>
                    <a:pt x="861" y="166"/>
                    <a:pt x="852" y="158"/>
                  </a:cubicBezTo>
                  <a:cubicBezTo>
                    <a:pt x="844" y="152"/>
                    <a:pt x="827" y="146"/>
                    <a:pt x="803" y="144"/>
                  </a:cubicBezTo>
                  <a:cubicBezTo>
                    <a:pt x="766" y="141"/>
                    <a:pt x="797" y="136"/>
                    <a:pt x="785" y="135"/>
                  </a:cubicBezTo>
                  <a:cubicBezTo>
                    <a:pt x="772" y="133"/>
                    <a:pt x="762" y="133"/>
                    <a:pt x="751" y="135"/>
                  </a:cubicBezTo>
                  <a:cubicBezTo>
                    <a:pt x="740" y="136"/>
                    <a:pt x="747" y="126"/>
                    <a:pt x="739" y="130"/>
                  </a:cubicBezTo>
                  <a:cubicBezTo>
                    <a:pt x="731" y="135"/>
                    <a:pt x="733" y="127"/>
                    <a:pt x="722" y="129"/>
                  </a:cubicBezTo>
                  <a:cubicBezTo>
                    <a:pt x="712" y="132"/>
                    <a:pt x="724" y="136"/>
                    <a:pt x="704" y="139"/>
                  </a:cubicBezTo>
                  <a:cubicBezTo>
                    <a:pt x="686" y="143"/>
                    <a:pt x="686" y="139"/>
                    <a:pt x="704" y="132"/>
                  </a:cubicBezTo>
                  <a:cubicBezTo>
                    <a:pt x="722" y="124"/>
                    <a:pt x="718" y="121"/>
                    <a:pt x="734" y="116"/>
                  </a:cubicBezTo>
                  <a:cubicBezTo>
                    <a:pt x="750" y="112"/>
                    <a:pt x="750" y="102"/>
                    <a:pt x="747" y="96"/>
                  </a:cubicBezTo>
                  <a:cubicBezTo>
                    <a:pt x="743" y="91"/>
                    <a:pt x="739" y="94"/>
                    <a:pt x="731" y="88"/>
                  </a:cubicBezTo>
                  <a:cubicBezTo>
                    <a:pt x="725" y="82"/>
                    <a:pt x="719" y="88"/>
                    <a:pt x="710" y="85"/>
                  </a:cubicBezTo>
                  <a:cubicBezTo>
                    <a:pt x="701" y="84"/>
                    <a:pt x="705" y="88"/>
                    <a:pt x="695" y="90"/>
                  </a:cubicBezTo>
                  <a:cubicBezTo>
                    <a:pt x="678" y="91"/>
                    <a:pt x="708" y="82"/>
                    <a:pt x="689" y="82"/>
                  </a:cubicBezTo>
                  <a:cubicBezTo>
                    <a:pt x="670" y="81"/>
                    <a:pt x="676" y="79"/>
                    <a:pt x="686" y="76"/>
                  </a:cubicBezTo>
                  <a:cubicBezTo>
                    <a:pt x="693" y="74"/>
                    <a:pt x="676" y="66"/>
                    <a:pt x="661" y="73"/>
                  </a:cubicBezTo>
                  <a:cubicBezTo>
                    <a:pt x="637" y="84"/>
                    <a:pt x="651" y="88"/>
                    <a:pt x="640" y="88"/>
                  </a:cubicBezTo>
                  <a:cubicBezTo>
                    <a:pt x="617" y="90"/>
                    <a:pt x="643" y="90"/>
                    <a:pt x="622" y="94"/>
                  </a:cubicBezTo>
                  <a:cubicBezTo>
                    <a:pt x="600" y="99"/>
                    <a:pt x="625" y="90"/>
                    <a:pt x="596" y="94"/>
                  </a:cubicBezTo>
                  <a:cubicBezTo>
                    <a:pt x="568" y="98"/>
                    <a:pt x="599" y="101"/>
                    <a:pt x="570" y="104"/>
                  </a:cubicBezTo>
                  <a:cubicBezTo>
                    <a:pt x="539" y="105"/>
                    <a:pt x="553" y="110"/>
                    <a:pt x="538" y="110"/>
                  </a:cubicBezTo>
                  <a:cubicBezTo>
                    <a:pt x="524" y="112"/>
                    <a:pt x="523" y="124"/>
                    <a:pt x="532" y="126"/>
                  </a:cubicBezTo>
                  <a:cubicBezTo>
                    <a:pt x="539" y="126"/>
                    <a:pt x="535" y="129"/>
                    <a:pt x="524" y="132"/>
                  </a:cubicBezTo>
                  <a:cubicBezTo>
                    <a:pt x="508" y="135"/>
                    <a:pt x="488" y="130"/>
                    <a:pt x="483" y="138"/>
                  </a:cubicBezTo>
                  <a:cubicBezTo>
                    <a:pt x="477" y="144"/>
                    <a:pt x="491" y="138"/>
                    <a:pt x="486" y="147"/>
                  </a:cubicBezTo>
                  <a:cubicBezTo>
                    <a:pt x="480" y="155"/>
                    <a:pt x="497" y="150"/>
                    <a:pt x="497" y="157"/>
                  </a:cubicBezTo>
                  <a:cubicBezTo>
                    <a:pt x="498" y="164"/>
                    <a:pt x="512" y="157"/>
                    <a:pt x="508" y="166"/>
                  </a:cubicBezTo>
                  <a:cubicBezTo>
                    <a:pt x="501" y="177"/>
                    <a:pt x="517" y="175"/>
                    <a:pt x="508" y="183"/>
                  </a:cubicBezTo>
                  <a:cubicBezTo>
                    <a:pt x="497" y="192"/>
                    <a:pt x="512" y="171"/>
                    <a:pt x="501" y="174"/>
                  </a:cubicBezTo>
                  <a:cubicBezTo>
                    <a:pt x="491" y="178"/>
                    <a:pt x="512" y="163"/>
                    <a:pt x="498" y="163"/>
                  </a:cubicBezTo>
                  <a:cubicBezTo>
                    <a:pt x="486" y="163"/>
                    <a:pt x="491" y="155"/>
                    <a:pt x="474" y="154"/>
                  </a:cubicBezTo>
                  <a:cubicBezTo>
                    <a:pt x="456" y="150"/>
                    <a:pt x="462" y="161"/>
                    <a:pt x="457" y="160"/>
                  </a:cubicBezTo>
                  <a:cubicBezTo>
                    <a:pt x="450" y="157"/>
                    <a:pt x="442" y="163"/>
                    <a:pt x="454" y="166"/>
                  </a:cubicBezTo>
                  <a:cubicBezTo>
                    <a:pt x="466" y="171"/>
                    <a:pt x="459" y="172"/>
                    <a:pt x="448" y="171"/>
                  </a:cubicBezTo>
                  <a:cubicBezTo>
                    <a:pt x="436" y="169"/>
                    <a:pt x="448" y="157"/>
                    <a:pt x="445" y="150"/>
                  </a:cubicBezTo>
                  <a:cubicBezTo>
                    <a:pt x="441" y="144"/>
                    <a:pt x="437" y="143"/>
                    <a:pt x="439" y="152"/>
                  </a:cubicBezTo>
                  <a:cubicBezTo>
                    <a:pt x="444" y="164"/>
                    <a:pt x="419" y="158"/>
                    <a:pt x="428" y="169"/>
                  </a:cubicBezTo>
                  <a:cubicBezTo>
                    <a:pt x="434" y="178"/>
                    <a:pt x="437" y="178"/>
                    <a:pt x="431" y="186"/>
                  </a:cubicBezTo>
                  <a:cubicBezTo>
                    <a:pt x="424" y="194"/>
                    <a:pt x="431" y="194"/>
                    <a:pt x="431" y="200"/>
                  </a:cubicBezTo>
                  <a:cubicBezTo>
                    <a:pt x="430" y="206"/>
                    <a:pt x="445" y="196"/>
                    <a:pt x="456" y="202"/>
                  </a:cubicBezTo>
                  <a:cubicBezTo>
                    <a:pt x="468" y="209"/>
                    <a:pt x="463" y="211"/>
                    <a:pt x="462" y="214"/>
                  </a:cubicBezTo>
                  <a:cubicBezTo>
                    <a:pt x="460" y="217"/>
                    <a:pt x="456" y="225"/>
                    <a:pt x="457" y="217"/>
                  </a:cubicBezTo>
                  <a:cubicBezTo>
                    <a:pt x="460" y="209"/>
                    <a:pt x="457" y="200"/>
                    <a:pt x="442" y="205"/>
                  </a:cubicBezTo>
                  <a:cubicBezTo>
                    <a:pt x="428" y="209"/>
                    <a:pt x="444" y="219"/>
                    <a:pt x="436" y="222"/>
                  </a:cubicBezTo>
                  <a:cubicBezTo>
                    <a:pt x="428" y="227"/>
                    <a:pt x="434" y="231"/>
                    <a:pt x="425" y="234"/>
                  </a:cubicBezTo>
                  <a:cubicBezTo>
                    <a:pt x="416" y="239"/>
                    <a:pt x="425" y="244"/>
                    <a:pt x="407" y="241"/>
                  </a:cubicBezTo>
                  <a:cubicBezTo>
                    <a:pt x="387" y="237"/>
                    <a:pt x="413" y="241"/>
                    <a:pt x="418" y="230"/>
                  </a:cubicBezTo>
                  <a:cubicBezTo>
                    <a:pt x="424" y="219"/>
                    <a:pt x="427" y="225"/>
                    <a:pt x="427" y="216"/>
                  </a:cubicBezTo>
                  <a:cubicBezTo>
                    <a:pt x="428" y="206"/>
                    <a:pt x="419" y="206"/>
                    <a:pt x="421" y="196"/>
                  </a:cubicBezTo>
                  <a:cubicBezTo>
                    <a:pt x="422" y="183"/>
                    <a:pt x="425" y="177"/>
                    <a:pt x="418" y="169"/>
                  </a:cubicBezTo>
                  <a:cubicBezTo>
                    <a:pt x="409" y="163"/>
                    <a:pt x="424" y="164"/>
                    <a:pt x="424" y="154"/>
                  </a:cubicBezTo>
                  <a:cubicBezTo>
                    <a:pt x="424" y="141"/>
                    <a:pt x="406" y="147"/>
                    <a:pt x="398" y="146"/>
                  </a:cubicBezTo>
                  <a:cubicBezTo>
                    <a:pt x="389" y="143"/>
                    <a:pt x="392" y="164"/>
                    <a:pt x="381" y="169"/>
                  </a:cubicBezTo>
                  <a:cubicBezTo>
                    <a:pt x="364" y="175"/>
                    <a:pt x="384" y="175"/>
                    <a:pt x="376" y="186"/>
                  </a:cubicBezTo>
                  <a:cubicBezTo>
                    <a:pt x="369" y="199"/>
                    <a:pt x="398" y="199"/>
                    <a:pt x="392" y="209"/>
                  </a:cubicBezTo>
                  <a:cubicBezTo>
                    <a:pt x="384" y="219"/>
                    <a:pt x="389" y="209"/>
                    <a:pt x="361" y="199"/>
                  </a:cubicBezTo>
                  <a:cubicBezTo>
                    <a:pt x="332" y="186"/>
                    <a:pt x="319" y="192"/>
                    <a:pt x="326" y="200"/>
                  </a:cubicBezTo>
                  <a:cubicBezTo>
                    <a:pt x="331" y="205"/>
                    <a:pt x="316" y="216"/>
                    <a:pt x="316" y="208"/>
                  </a:cubicBezTo>
                  <a:cubicBezTo>
                    <a:pt x="316" y="199"/>
                    <a:pt x="311" y="202"/>
                    <a:pt x="302" y="208"/>
                  </a:cubicBezTo>
                  <a:cubicBezTo>
                    <a:pt x="293" y="214"/>
                    <a:pt x="294" y="202"/>
                    <a:pt x="282" y="211"/>
                  </a:cubicBezTo>
                  <a:cubicBezTo>
                    <a:pt x="270" y="219"/>
                    <a:pt x="270" y="208"/>
                    <a:pt x="276" y="203"/>
                  </a:cubicBezTo>
                  <a:cubicBezTo>
                    <a:pt x="281" y="200"/>
                    <a:pt x="270" y="202"/>
                    <a:pt x="250" y="213"/>
                  </a:cubicBezTo>
                  <a:cubicBezTo>
                    <a:pt x="230" y="222"/>
                    <a:pt x="227" y="214"/>
                    <a:pt x="224" y="227"/>
                  </a:cubicBezTo>
                  <a:cubicBezTo>
                    <a:pt x="221" y="239"/>
                    <a:pt x="220" y="230"/>
                    <a:pt x="214" y="233"/>
                  </a:cubicBezTo>
                  <a:cubicBezTo>
                    <a:pt x="206" y="237"/>
                    <a:pt x="211" y="231"/>
                    <a:pt x="204" y="228"/>
                  </a:cubicBezTo>
                  <a:cubicBezTo>
                    <a:pt x="197" y="225"/>
                    <a:pt x="206" y="220"/>
                    <a:pt x="212" y="220"/>
                  </a:cubicBezTo>
                  <a:cubicBezTo>
                    <a:pt x="218" y="220"/>
                    <a:pt x="212" y="208"/>
                    <a:pt x="203" y="209"/>
                  </a:cubicBezTo>
                  <a:cubicBezTo>
                    <a:pt x="194" y="209"/>
                    <a:pt x="185" y="203"/>
                    <a:pt x="192" y="211"/>
                  </a:cubicBezTo>
                  <a:cubicBezTo>
                    <a:pt x="200" y="217"/>
                    <a:pt x="186" y="224"/>
                    <a:pt x="195" y="230"/>
                  </a:cubicBezTo>
                  <a:cubicBezTo>
                    <a:pt x="203" y="234"/>
                    <a:pt x="194" y="236"/>
                    <a:pt x="195" y="245"/>
                  </a:cubicBezTo>
                  <a:cubicBezTo>
                    <a:pt x="197" y="253"/>
                    <a:pt x="189" y="231"/>
                    <a:pt x="176" y="241"/>
                  </a:cubicBezTo>
                  <a:cubicBezTo>
                    <a:pt x="162" y="250"/>
                    <a:pt x="156" y="248"/>
                    <a:pt x="163" y="258"/>
                  </a:cubicBezTo>
                  <a:cubicBezTo>
                    <a:pt x="172" y="267"/>
                    <a:pt x="162" y="269"/>
                    <a:pt x="148" y="261"/>
                  </a:cubicBezTo>
                  <a:cubicBezTo>
                    <a:pt x="133" y="255"/>
                    <a:pt x="130" y="259"/>
                    <a:pt x="136" y="264"/>
                  </a:cubicBezTo>
                  <a:cubicBezTo>
                    <a:pt x="142" y="270"/>
                    <a:pt x="153" y="269"/>
                    <a:pt x="144" y="275"/>
                  </a:cubicBezTo>
                  <a:cubicBezTo>
                    <a:pt x="136" y="279"/>
                    <a:pt x="137" y="269"/>
                    <a:pt x="128" y="267"/>
                  </a:cubicBezTo>
                  <a:cubicBezTo>
                    <a:pt x="118" y="265"/>
                    <a:pt x="125" y="261"/>
                    <a:pt x="121" y="256"/>
                  </a:cubicBezTo>
                  <a:cubicBezTo>
                    <a:pt x="115" y="252"/>
                    <a:pt x="127" y="250"/>
                    <a:pt x="119" y="244"/>
                  </a:cubicBezTo>
                  <a:cubicBezTo>
                    <a:pt x="112" y="237"/>
                    <a:pt x="104" y="236"/>
                    <a:pt x="102" y="230"/>
                  </a:cubicBezTo>
                  <a:cubicBezTo>
                    <a:pt x="101" y="224"/>
                    <a:pt x="102" y="234"/>
                    <a:pt x="118" y="237"/>
                  </a:cubicBezTo>
                  <a:cubicBezTo>
                    <a:pt x="133" y="239"/>
                    <a:pt x="148" y="250"/>
                    <a:pt x="162" y="242"/>
                  </a:cubicBezTo>
                  <a:cubicBezTo>
                    <a:pt x="176" y="234"/>
                    <a:pt x="180" y="228"/>
                    <a:pt x="165" y="219"/>
                  </a:cubicBezTo>
                  <a:cubicBezTo>
                    <a:pt x="151" y="209"/>
                    <a:pt x="153" y="214"/>
                    <a:pt x="137" y="203"/>
                  </a:cubicBezTo>
                  <a:cubicBezTo>
                    <a:pt x="122" y="194"/>
                    <a:pt x="127" y="202"/>
                    <a:pt x="113" y="199"/>
                  </a:cubicBezTo>
                  <a:cubicBezTo>
                    <a:pt x="101" y="194"/>
                    <a:pt x="113" y="194"/>
                    <a:pt x="104" y="191"/>
                  </a:cubicBezTo>
                  <a:cubicBezTo>
                    <a:pt x="95" y="186"/>
                    <a:pt x="102" y="196"/>
                    <a:pt x="90" y="191"/>
                  </a:cubicBezTo>
                  <a:cubicBezTo>
                    <a:pt x="90" y="192"/>
                    <a:pt x="90" y="192"/>
                    <a:pt x="90" y="192"/>
                  </a:cubicBezTo>
                  <a:cubicBezTo>
                    <a:pt x="92" y="196"/>
                    <a:pt x="89" y="196"/>
                    <a:pt x="87" y="194"/>
                  </a:cubicBezTo>
                  <a:cubicBezTo>
                    <a:pt x="84" y="194"/>
                    <a:pt x="86" y="194"/>
                    <a:pt x="84" y="196"/>
                  </a:cubicBezTo>
                  <a:cubicBezTo>
                    <a:pt x="83" y="197"/>
                    <a:pt x="78" y="197"/>
                    <a:pt x="78" y="199"/>
                  </a:cubicBezTo>
                  <a:cubicBezTo>
                    <a:pt x="77" y="202"/>
                    <a:pt x="77" y="203"/>
                    <a:pt x="75" y="202"/>
                  </a:cubicBezTo>
                  <a:cubicBezTo>
                    <a:pt x="67" y="206"/>
                    <a:pt x="74" y="203"/>
                    <a:pt x="74" y="205"/>
                  </a:cubicBezTo>
                  <a:cubicBezTo>
                    <a:pt x="75" y="208"/>
                    <a:pt x="70" y="206"/>
                    <a:pt x="72" y="211"/>
                  </a:cubicBezTo>
                  <a:cubicBezTo>
                    <a:pt x="74" y="219"/>
                    <a:pt x="77" y="213"/>
                    <a:pt x="80" y="217"/>
                  </a:cubicBezTo>
                  <a:cubicBezTo>
                    <a:pt x="83" y="222"/>
                    <a:pt x="86" y="220"/>
                    <a:pt x="83" y="224"/>
                  </a:cubicBezTo>
                  <a:cubicBezTo>
                    <a:pt x="80" y="227"/>
                    <a:pt x="74" y="231"/>
                    <a:pt x="77" y="234"/>
                  </a:cubicBezTo>
                  <a:cubicBezTo>
                    <a:pt x="80" y="236"/>
                    <a:pt x="86" y="250"/>
                    <a:pt x="84" y="250"/>
                  </a:cubicBezTo>
                  <a:cubicBezTo>
                    <a:pt x="81" y="250"/>
                    <a:pt x="81" y="250"/>
                    <a:pt x="81" y="252"/>
                  </a:cubicBezTo>
                  <a:cubicBezTo>
                    <a:pt x="83" y="252"/>
                    <a:pt x="81" y="252"/>
                    <a:pt x="81" y="253"/>
                  </a:cubicBezTo>
                  <a:cubicBezTo>
                    <a:pt x="81" y="256"/>
                    <a:pt x="80" y="255"/>
                    <a:pt x="81" y="256"/>
                  </a:cubicBezTo>
                  <a:cubicBezTo>
                    <a:pt x="84" y="258"/>
                    <a:pt x="80" y="258"/>
                    <a:pt x="80" y="259"/>
                  </a:cubicBezTo>
                  <a:cubicBezTo>
                    <a:pt x="81" y="262"/>
                    <a:pt x="87" y="262"/>
                    <a:pt x="84" y="264"/>
                  </a:cubicBezTo>
                  <a:cubicBezTo>
                    <a:pt x="83" y="265"/>
                    <a:pt x="84" y="265"/>
                    <a:pt x="84" y="267"/>
                  </a:cubicBezTo>
                  <a:cubicBezTo>
                    <a:pt x="83" y="269"/>
                    <a:pt x="89" y="269"/>
                    <a:pt x="89" y="272"/>
                  </a:cubicBezTo>
                  <a:cubicBezTo>
                    <a:pt x="87" y="275"/>
                    <a:pt x="81" y="275"/>
                    <a:pt x="84" y="278"/>
                  </a:cubicBezTo>
                  <a:cubicBezTo>
                    <a:pt x="87" y="279"/>
                    <a:pt x="92" y="281"/>
                    <a:pt x="93" y="284"/>
                  </a:cubicBezTo>
                  <a:cubicBezTo>
                    <a:pt x="95" y="287"/>
                    <a:pt x="96" y="286"/>
                    <a:pt x="95" y="289"/>
                  </a:cubicBezTo>
                  <a:cubicBezTo>
                    <a:pt x="93" y="292"/>
                    <a:pt x="89" y="298"/>
                    <a:pt x="80" y="306"/>
                  </a:cubicBezTo>
                  <a:cubicBezTo>
                    <a:pt x="72" y="314"/>
                    <a:pt x="69" y="315"/>
                    <a:pt x="66" y="318"/>
                  </a:cubicBezTo>
                  <a:cubicBezTo>
                    <a:pt x="69" y="320"/>
                    <a:pt x="72" y="315"/>
                    <a:pt x="74" y="317"/>
                  </a:cubicBezTo>
                  <a:cubicBezTo>
                    <a:pt x="74" y="317"/>
                    <a:pt x="72" y="317"/>
                    <a:pt x="72" y="318"/>
                  </a:cubicBezTo>
                  <a:cubicBezTo>
                    <a:pt x="74" y="321"/>
                    <a:pt x="69" y="317"/>
                    <a:pt x="72" y="320"/>
                  </a:cubicBezTo>
                  <a:cubicBezTo>
                    <a:pt x="74" y="323"/>
                    <a:pt x="74" y="320"/>
                    <a:pt x="75" y="323"/>
                  </a:cubicBezTo>
                  <a:cubicBezTo>
                    <a:pt x="77" y="325"/>
                    <a:pt x="81" y="321"/>
                    <a:pt x="83" y="325"/>
                  </a:cubicBezTo>
                  <a:cubicBezTo>
                    <a:pt x="83" y="326"/>
                    <a:pt x="86" y="325"/>
                    <a:pt x="86" y="326"/>
                  </a:cubicBezTo>
                  <a:cubicBezTo>
                    <a:pt x="84" y="328"/>
                    <a:pt x="84" y="328"/>
                    <a:pt x="80" y="326"/>
                  </a:cubicBezTo>
                  <a:cubicBezTo>
                    <a:pt x="74" y="325"/>
                    <a:pt x="77" y="331"/>
                    <a:pt x="74" y="328"/>
                  </a:cubicBezTo>
                  <a:cubicBezTo>
                    <a:pt x="69" y="326"/>
                    <a:pt x="72" y="332"/>
                    <a:pt x="69" y="329"/>
                  </a:cubicBezTo>
                  <a:cubicBezTo>
                    <a:pt x="66" y="328"/>
                    <a:pt x="69" y="331"/>
                    <a:pt x="67" y="332"/>
                  </a:cubicBezTo>
                  <a:cubicBezTo>
                    <a:pt x="70" y="335"/>
                    <a:pt x="66" y="334"/>
                    <a:pt x="66" y="337"/>
                  </a:cubicBezTo>
                  <a:cubicBezTo>
                    <a:pt x="66" y="342"/>
                    <a:pt x="61" y="338"/>
                    <a:pt x="63" y="345"/>
                  </a:cubicBezTo>
                  <a:cubicBezTo>
                    <a:pt x="66" y="349"/>
                    <a:pt x="61" y="346"/>
                    <a:pt x="64" y="351"/>
                  </a:cubicBezTo>
                  <a:cubicBezTo>
                    <a:pt x="67" y="356"/>
                    <a:pt x="64" y="352"/>
                    <a:pt x="63" y="357"/>
                  </a:cubicBezTo>
                  <a:cubicBezTo>
                    <a:pt x="64" y="360"/>
                    <a:pt x="67" y="360"/>
                    <a:pt x="66" y="362"/>
                  </a:cubicBezTo>
                  <a:cubicBezTo>
                    <a:pt x="66" y="363"/>
                    <a:pt x="64" y="366"/>
                    <a:pt x="66" y="366"/>
                  </a:cubicBezTo>
                  <a:cubicBezTo>
                    <a:pt x="67" y="366"/>
                    <a:pt x="66" y="366"/>
                    <a:pt x="67" y="370"/>
                  </a:cubicBezTo>
                  <a:cubicBezTo>
                    <a:pt x="70" y="373"/>
                    <a:pt x="69" y="376"/>
                    <a:pt x="69" y="376"/>
                  </a:cubicBezTo>
                  <a:cubicBezTo>
                    <a:pt x="74" y="374"/>
                    <a:pt x="70" y="377"/>
                    <a:pt x="75" y="377"/>
                  </a:cubicBezTo>
                  <a:cubicBezTo>
                    <a:pt x="81" y="376"/>
                    <a:pt x="77" y="382"/>
                    <a:pt x="81" y="380"/>
                  </a:cubicBezTo>
                  <a:cubicBezTo>
                    <a:pt x="84" y="377"/>
                    <a:pt x="87" y="379"/>
                    <a:pt x="87" y="380"/>
                  </a:cubicBezTo>
                  <a:cubicBezTo>
                    <a:pt x="89" y="382"/>
                    <a:pt x="92" y="380"/>
                    <a:pt x="90" y="384"/>
                  </a:cubicBezTo>
                  <a:cubicBezTo>
                    <a:pt x="89" y="388"/>
                    <a:pt x="93" y="388"/>
                    <a:pt x="90" y="390"/>
                  </a:cubicBezTo>
                  <a:cubicBezTo>
                    <a:pt x="87" y="393"/>
                    <a:pt x="92" y="391"/>
                    <a:pt x="92" y="396"/>
                  </a:cubicBezTo>
                  <a:cubicBezTo>
                    <a:pt x="93" y="402"/>
                    <a:pt x="99" y="401"/>
                    <a:pt x="98" y="402"/>
                  </a:cubicBezTo>
                  <a:cubicBezTo>
                    <a:pt x="95" y="407"/>
                    <a:pt x="102" y="402"/>
                    <a:pt x="102" y="407"/>
                  </a:cubicBezTo>
                  <a:cubicBezTo>
                    <a:pt x="102" y="408"/>
                    <a:pt x="107" y="408"/>
                    <a:pt x="104" y="410"/>
                  </a:cubicBezTo>
                  <a:cubicBezTo>
                    <a:pt x="101" y="412"/>
                    <a:pt x="101" y="415"/>
                    <a:pt x="96" y="412"/>
                  </a:cubicBezTo>
                  <a:cubicBezTo>
                    <a:pt x="95" y="410"/>
                    <a:pt x="93" y="413"/>
                    <a:pt x="95" y="415"/>
                  </a:cubicBezTo>
                  <a:cubicBezTo>
                    <a:pt x="98" y="419"/>
                    <a:pt x="93" y="419"/>
                    <a:pt x="96" y="424"/>
                  </a:cubicBezTo>
                  <a:cubicBezTo>
                    <a:pt x="98" y="425"/>
                    <a:pt x="101" y="427"/>
                    <a:pt x="102" y="424"/>
                  </a:cubicBezTo>
                  <a:cubicBezTo>
                    <a:pt x="102" y="421"/>
                    <a:pt x="105" y="424"/>
                    <a:pt x="109" y="422"/>
                  </a:cubicBezTo>
                  <a:cubicBezTo>
                    <a:pt x="112" y="419"/>
                    <a:pt x="110" y="424"/>
                    <a:pt x="113" y="422"/>
                  </a:cubicBezTo>
                  <a:cubicBezTo>
                    <a:pt x="116" y="419"/>
                    <a:pt x="113" y="425"/>
                    <a:pt x="118" y="427"/>
                  </a:cubicBezTo>
                  <a:cubicBezTo>
                    <a:pt x="121" y="429"/>
                    <a:pt x="115" y="430"/>
                    <a:pt x="116" y="432"/>
                  </a:cubicBezTo>
                  <a:cubicBezTo>
                    <a:pt x="119" y="435"/>
                    <a:pt x="116" y="435"/>
                    <a:pt x="119" y="435"/>
                  </a:cubicBezTo>
                  <a:cubicBezTo>
                    <a:pt x="122" y="436"/>
                    <a:pt x="122" y="433"/>
                    <a:pt x="125" y="438"/>
                  </a:cubicBezTo>
                  <a:cubicBezTo>
                    <a:pt x="128" y="441"/>
                    <a:pt x="125" y="447"/>
                    <a:pt x="128" y="446"/>
                  </a:cubicBezTo>
                  <a:cubicBezTo>
                    <a:pt x="133" y="444"/>
                    <a:pt x="133" y="449"/>
                    <a:pt x="139" y="446"/>
                  </a:cubicBezTo>
                  <a:cubicBezTo>
                    <a:pt x="144" y="443"/>
                    <a:pt x="142" y="447"/>
                    <a:pt x="145" y="449"/>
                  </a:cubicBezTo>
                  <a:cubicBezTo>
                    <a:pt x="148" y="452"/>
                    <a:pt x="150" y="447"/>
                    <a:pt x="153" y="452"/>
                  </a:cubicBezTo>
                  <a:cubicBezTo>
                    <a:pt x="154" y="453"/>
                    <a:pt x="157" y="450"/>
                    <a:pt x="159" y="453"/>
                  </a:cubicBezTo>
                  <a:cubicBezTo>
                    <a:pt x="160" y="457"/>
                    <a:pt x="163" y="453"/>
                    <a:pt x="163" y="455"/>
                  </a:cubicBezTo>
                  <a:cubicBezTo>
                    <a:pt x="163" y="458"/>
                    <a:pt x="165" y="458"/>
                    <a:pt x="163" y="460"/>
                  </a:cubicBezTo>
                  <a:cubicBezTo>
                    <a:pt x="160" y="461"/>
                    <a:pt x="160" y="463"/>
                    <a:pt x="162" y="463"/>
                  </a:cubicBezTo>
                  <a:cubicBezTo>
                    <a:pt x="163" y="463"/>
                    <a:pt x="165" y="464"/>
                    <a:pt x="162" y="464"/>
                  </a:cubicBezTo>
                  <a:cubicBezTo>
                    <a:pt x="160" y="464"/>
                    <a:pt x="159" y="466"/>
                    <a:pt x="160" y="468"/>
                  </a:cubicBezTo>
                  <a:cubicBezTo>
                    <a:pt x="162" y="469"/>
                    <a:pt x="163" y="472"/>
                    <a:pt x="162" y="474"/>
                  </a:cubicBezTo>
                  <a:cubicBezTo>
                    <a:pt x="160" y="477"/>
                    <a:pt x="154" y="474"/>
                    <a:pt x="153" y="477"/>
                  </a:cubicBezTo>
                  <a:cubicBezTo>
                    <a:pt x="153" y="480"/>
                    <a:pt x="147" y="475"/>
                    <a:pt x="148" y="485"/>
                  </a:cubicBezTo>
                  <a:cubicBezTo>
                    <a:pt x="153" y="481"/>
                    <a:pt x="150" y="486"/>
                    <a:pt x="154" y="483"/>
                  </a:cubicBezTo>
                  <a:cubicBezTo>
                    <a:pt x="157" y="481"/>
                    <a:pt x="157" y="485"/>
                    <a:pt x="154" y="486"/>
                  </a:cubicBezTo>
                  <a:cubicBezTo>
                    <a:pt x="148" y="488"/>
                    <a:pt x="151" y="489"/>
                    <a:pt x="145" y="489"/>
                  </a:cubicBezTo>
                  <a:cubicBezTo>
                    <a:pt x="144" y="489"/>
                    <a:pt x="145" y="494"/>
                    <a:pt x="148" y="492"/>
                  </a:cubicBezTo>
                  <a:cubicBezTo>
                    <a:pt x="150" y="492"/>
                    <a:pt x="153" y="497"/>
                    <a:pt x="150" y="497"/>
                  </a:cubicBezTo>
                  <a:cubicBezTo>
                    <a:pt x="148" y="496"/>
                    <a:pt x="147" y="496"/>
                    <a:pt x="145" y="499"/>
                  </a:cubicBezTo>
                  <a:cubicBezTo>
                    <a:pt x="145" y="502"/>
                    <a:pt x="144" y="502"/>
                    <a:pt x="144" y="503"/>
                  </a:cubicBezTo>
                  <a:cubicBezTo>
                    <a:pt x="145" y="508"/>
                    <a:pt x="144" y="505"/>
                    <a:pt x="140" y="505"/>
                  </a:cubicBezTo>
                  <a:cubicBezTo>
                    <a:pt x="139" y="505"/>
                    <a:pt x="136" y="502"/>
                    <a:pt x="137" y="505"/>
                  </a:cubicBezTo>
                  <a:cubicBezTo>
                    <a:pt x="137" y="506"/>
                    <a:pt x="133" y="506"/>
                    <a:pt x="139" y="508"/>
                  </a:cubicBezTo>
                  <a:cubicBezTo>
                    <a:pt x="144" y="511"/>
                    <a:pt x="140" y="513"/>
                    <a:pt x="145" y="513"/>
                  </a:cubicBezTo>
                  <a:cubicBezTo>
                    <a:pt x="150" y="514"/>
                    <a:pt x="145" y="514"/>
                    <a:pt x="151" y="517"/>
                  </a:cubicBezTo>
                  <a:cubicBezTo>
                    <a:pt x="157" y="519"/>
                    <a:pt x="151" y="516"/>
                    <a:pt x="162" y="527"/>
                  </a:cubicBezTo>
                  <a:cubicBezTo>
                    <a:pt x="163" y="525"/>
                    <a:pt x="166" y="525"/>
                    <a:pt x="168" y="525"/>
                  </a:cubicBezTo>
                  <a:cubicBezTo>
                    <a:pt x="169" y="525"/>
                    <a:pt x="169" y="528"/>
                    <a:pt x="172" y="528"/>
                  </a:cubicBezTo>
                  <a:cubicBezTo>
                    <a:pt x="176" y="528"/>
                    <a:pt x="174" y="531"/>
                    <a:pt x="179" y="528"/>
                  </a:cubicBezTo>
                  <a:cubicBezTo>
                    <a:pt x="182" y="527"/>
                    <a:pt x="183" y="530"/>
                    <a:pt x="185" y="530"/>
                  </a:cubicBezTo>
                  <a:cubicBezTo>
                    <a:pt x="186" y="530"/>
                    <a:pt x="186" y="531"/>
                    <a:pt x="191" y="533"/>
                  </a:cubicBezTo>
                  <a:cubicBezTo>
                    <a:pt x="195" y="534"/>
                    <a:pt x="191" y="534"/>
                    <a:pt x="192" y="536"/>
                  </a:cubicBezTo>
                  <a:cubicBezTo>
                    <a:pt x="195" y="537"/>
                    <a:pt x="197" y="533"/>
                    <a:pt x="198" y="534"/>
                  </a:cubicBezTo>
                  <a:cubicBezTo>
                    <a:pt x="201" y="536"/>
                    <a:pt x="201" y="533"/>
                    <a:pt x="203" y="534"/>
                  </a:cubicBezTo>
                  <a:cubicBezTo>
                    <a:pt x="204" y="534"/>
                    <a:pt x="204" y="536"/>
                    <a:pt x="207" y="536"/>
                  </a:cubicBezTo>
                  <a:cubicBezTo>
                    <a:pt x="211" y="536"/>
                    <a:pt x="206" y="539"/>
                    <a:pt x="207" y="541"/>
                  </a:cubicBezTo>
                  <a:cubicBezTo>
                    <a:pt x="209" y="542"/>
                    <a:pt x="209" y="542"/>
                    <a:pt x="214" y="544"/>
                  </a:cubicBezTo>
                  <a:cubicBezTo>
                    <a:pt x="215" y="547"/>
                    <a:pt x="217" y="542"/>
                    <a:pt x="217" y="545"/>
                  </a:cubicBezTo>
                  <a:cubicBezTo>
                    <a:pt x="218" y="548"/>
                    <a:pt x="220" y="545"/>
                    <a:pt x="220" y="548"/>
                  </a:cubicBezTo>
                  <a:cubicBezTo>
                    <a:pt x="221" y="553"/>
                    <a:pt x="226" y="551"/>
                    <a:pt x="226" y="550"/>
                  </a:cubicBezTo>
                  <a:cubicBezTo>
                    <a:pt x="227" y="548"/>
                    <a:pt x="229" y="547"/>
                    <a:pt x="230" y="545"/>
                  </a:cubicBezTo>
                  <a:cubicBezTo>
                    <a:pt x="226" y="534"/>
                    <a:pt x="221" y="536"/>
                    <a:pt x="223" y="527"/>
                  </a:cubicBezTo>
                  <a:cubicBezTo>
                    <a:pt x="224" y="516"/>
                    <a:pt x="221" y="527"/>
                    <a:pt x="221" y="520"/>
                  </a:cubicBezTo>
                  <a:cubicBezTo>
                    <a:pt x="221" y="514"/>
                    <a:pt x="212" y="516"/>
                    <a:pt x="217" y="513"/>
                  </a:cubicBezTo>
                  <a:cubicBezTo>
                    <a:pt x="220" y="509"/>
                    <a:pt x="221" y="505"/>
                    <a:pt x="226" y="500"/>
                  </a:cubicBezTo>
                  <a:cubicBezTo>
                    <a:pt x="230" y="496"/>
                    <a:pt x="232" y="500"/>
                    <a:pt x="232" y="497"/>
                  </a:cubicBezTo>
                  <a:cubicBezTo>
                    <a:pt x="232" y="496"/>
                    <a:pt x="232" y="497"/>
                    <a:pt x="233" y="492"/>
                  </a:cubicBezTo>
                  <a:cubicBezTo>
                    <a:pt x="226" y="488"/>
                    <a:pt x="238" y="491"/>
                    <a:pt x="230" y="483"/>
                  </a:cubicBezTo>
                  <a:cubicBezTo>
                    <a:pt x="224" y="475"/>
                    <a:pt x="224" y="475"/>
                    <a:pt x="221" y="477"/>
                  </a:cubicBezTo>
                  <a:cubicBezTo>
                    <a:pt x="218" y="477"/>
                    <a:pt x="221" y="472"/>
                    <a:pt x="217" y="469"/>
                  </a:cubicBezTo>
                  <a:cubicBezTo>
                    <a:pt x="211" y="468"/>
                    <a:pt x="220" y="461"/>
                    <a:pt x="217" y="457"/>
                  </a:cubicBezTo>
                  <a:cubicBezTo>
                    <a:pt x="214" y="453"/>
                    <a:pt x="221" y="443"/>
                    <a:pt x="224" y="446"/>
                  </a:cubicBezTo>
                  <a:cubicBezTo>
                    <a:pt x="230" y="455"/>
                    <a:pt x="232" y="452"/>
                    <a:pt x="232" y="446"/>
                  </a:cubicBezTo>
                  <a:cubicBezTo>
                    <a:pt x="232" y="440"/>
                    <a:pt x="242" y="436"/>
                    <a:pt x="247" y="432"/>
                  </a:cubicBezTo>
                  <a:cubicBezTo>
                    <a:pt x="250" y="425"/>
                    <a:pt x="252" y="435"/>
                    <a:pt x="256" y="430"/>
                  </a:cubicBezTo>
                  <a:cubicBezTo>
                    <a:pt x="262" y="427"/>
                    <a:pt x="261" y="432"/>
                    <a:pt x="268" y="433"/>
                  </a:cubicBezTo>
                  <a:cubicBezTo>
                    <a:pt x="276" y="433"/>
                    <a:pt x="284" y="447"/>
                    <a:pt x="290" y="443"/>
                  </a:cubicBezTo>
                  <a:cubicBezTo>
                    <a:pt x="293" y="438"/>
                    <a:pt x="294" y="435"/>
                    <a:pt x="299" y="438"/>
                  </a:cubicBezTo>
                  <a:cubicBezTo>
                    <a:pt x="303" y="441"/>
                    <a:pt x="303" y="433"/>
                    <a:pt x="313" y="441"/>
                  </a:cubicBezTo>
                  <a:cubicBezTo>
                    <a:pt x="322" y="447"/>
                    <a:pt x="317" y="436"/>
                    <a:pt x="323" y="441"/>
                  </a:cubicBezTo>
                  <a:cubicBezTo>
                    <a:pt x="331" y="446"/>
                    <a:pt x="338" y="435"/>
                    <a:pt x="329" y="432"/>
                  </a:cubicBezTo>
                  <a:cubicBezTo>
                    <a:pt x="313" y="424"/>
                    <a:pt x="334" y="425"/>
                    <a:pt x="328" y="419"/>
                  </a:cubicBezTo>
                  <a:cubicBezTo>
                    <a:pt x="322" y="415"/>
                    <a:pt x="343" y="415"/>
                    <a:pt x="335" y="412"/>
                  </a:cubicBezTo>
                  <a:cubicBezTo>
                    <a:pt x="328" y="408"/>
                    <a:pt x="325" y="401"/>
                    <a:pt x="334" y="401"/>
                  </a:cubicBezTo>
                  <a:cubicBezTo>
                    <a:pt x="343" y="401"/>
                    <a:pt x="373" y="394"/>
                    <a:pt x="381" y="390"/>
                  </a:cubicBezTo>
                  <a:cubicBezTo>
                    <a:pt x="390" y="387"/>
                    <a:pt x="392" y="380"/>
                    <a:pt x="398" y="385"/>
                  </a:cubicBezTo>
                  <a:cubicBezTo>
                    <a:pt x="402" y="388"/>
                    <a:pt x="406" y="380"/>
                    <a:pt x="409" y="391"/>
                  </a:cubicBezTo>
                  <a:cubicBezTo>
                    <a:pt x="411" y="404"/>
                    <a:pt x="416" y="396"/>
                    <a:pt x="422" y="399"/>
                  </a:cubicBezTo>
                  <a:cubicBezTo>
                    <a:pt x="428" y="402"/>
                    <a:pt x="433" y="399"/>
                    <a:pt x="428" y="404"/>
                  </a:cubicBezTo>
                  <a:cubicBezTo>
                    <a:pt x="424" y="408"/>
                    <a:pt x="433" y="408"/>
                    <a:pt x="445" y="401"/>
                  </a:cubicBezTo>
                  <a:cubicBezTo>
                    <a:pt x="457" y="391"/>
                    <a:pt x="456" y="398"/>
                    <a:pt x="453" y="401"/>
                  </a:cubicBezTo>
                  <a:cubicBezTo>
                    <a:pt x="450" y="404"/>
                    <a:pt x="462" y="405"/>
                    <a:pt x="472" y="425"/>
                  </a:cubicBezTo>
                  <a:cubicBezTo>
                    <a:pt x="486" y="455"/>
                    <a:pt x="480" y="429"/>
                    <a:pt x="489" y="436"/>
                  </a:cubicBezTo>
                  <a:cubicBezTo>
                    <a:pt x="500" y="446"/>
                    <a:pt x="504" y="433"/>
                    <a:pt x="514" y="443"/>
                  </a:cubicBezTo>
                  <a:cubicBezTo>
                    <a:pt x="521" y="453"/>
                    <a:pt x="524" y="460"/>
                    <a:pt x="530" y="453"/>
                  </a:cubicBezTo>
                  <a:cubicBezTo>
                    <a:pt x="538" y="449"/>
                    <a:pt x="530" y="455"/>
                    <a:pt x="538" y="461"/>
                  </a:cubicBezTo>
                  <a:cubicBezTo>
                    <a:pt x="538" y="461"/>
                    <a:pt x="538" y="461"/>
                    <a:pt x="543" y="460"/>
                  </a:cubicBezTo>
                  <a:cubicBezTo>
                    <a:pt x="547" y="453"/>
                    <a:pt x="546" y="458"/>
                    <a:pt x="553" y="455"/>
                  </a:cubicBezTo>
                  <a:cubicBezTo>
                    <a:pt x="559" y="453"/>
                    <a:pt x="553" y="452"/>
                    <a:pt x="562" y="447"/>
                  </a:cubicBezTo>
                  <a:cubicBezTo>
                    <a:pt x="571" y="443"/>
                    <a:pt x="578" y="440"/>
                    <a:pt x="582" y="443"/>
                  </a:cubicBezTo>
                  <a:cubicBezTo>
                    <a:pt x="587" y="446"/>
                    <a:pt x="593" y="440"/>
                    <a:pt x="594" y="446"/>
                  </a:cubicBezTo>
                  <a:cubicBezTo>
                    <a:pt x="596" y="450"/>
                    <a:pt x="622" y="455"/>
                    <a:pt x="625" y="447"/>
                  </a:cubicBezTo>
                  <a:cubicBezTo>
                    <a:pt x="626" y="441"/>
                    <a:pt x="617" y="441"/>
                    <a:pt x="623" y="433"/>
                  </a:cubicBezTo>
                  <a:cubicBezTo>
                    <a:pt x="629" y="424"/>
                    <a:pt x="626" y="424"/>
                    <a:pt x="640" y="429"/>
                  </a:cubicBezTo>
                  <a:cubicBezTo>
                    <a:pt x="652" y="435"/>
                    <a:pt x="657" y="429"/>
                    <a:pt x="657" y="436"/>
                  </a:cubicBezTo>
                  <a:cubicBezTo>
                    <a:pt x="657" y="444"/>
                    <a:pt x="664" y="450"/>
                    <a:pt x="672" y="447"/>
                  </a:cubicBezTo>
                  <a:cubicBezTo>
                    <a:pt x="681" y="444"/>
                    <a:pt x="683" y="444"/>
                    <a:pt x="693" y="449"/>
                  </a:cubicBezTo>
                  <a:cubicBezTo>
                    <a:pt x="704" y="452"/>
                    <a:pt x="698" y="455"/>
                    <a:pt x="712" y="458"/>
                  </a:cubicBezTo>
                  <a:cubicBezTo>
                    <a:pt x="731" y="463"/>
                    <a:pt x="724" y="455"/>
                    <a:pt x="736" y="457"/>
                  </a:cubicBezTo>
                  <a:cubicBezTo>
                    <a:pt x="748" y="457"/>
                    <a:pt x="745" y="441"/>
                    <a:pt x="756" y="447"/>
                  </a:cubicBezTo>
                  <a:cubicBezTo>
                    <a:pt x="765" y="453"/>
                    <a:pt x="765" y="447"/>
                    <a:pt x="771" y="452"/>
                  </a:cubicBezTo>
                  <a:cubicBezTo>
                    <a:pt x="779" y="457"/>
                    <a:pt x="782" y="457"/>
                    <a:pt x="788" y="450"/>
                  </a:cubicBezTo>
                  <a:cubicBezTo>
                    <a:pt x="794" y="444"/>
                    <a:pt x="792" y="440"/>
                    <a:pt x="800" y="430"/>
                  </a:cubicBezTo>
                  <a:cubicBezTo>
                    <a:pt x="806" y="422"/>
                    <a:pt x="803" y="419"/>
                    <a:pt x="798" y="419"/>
                  </a:cubicBezTo>
                  <a:cubicBezTo>
                    <a:pt x="794" y="419"/>
                    <a:pt x="800" y="410"/>
                    <a:pt x="815" y="408"/>
                  </a:cubicBezTo>
                  <a:cubicBezTo>
                    <a:pt x="829" y="407"/>
                    <a:pt x="833" y="412"/>
                    <a:pt x="838" y="412"/>
                  </a:cubicBezTo>
                  <a:cubicBezTo>
                    <a:pt x="842" y="412"/>
                    <a:pt x="852" y="424"/>
                    <a:pt x="855" y="440"/>
                  </a:cubicBezTo>
                  <a:cubicBezTo>
                    <a:pt x="856" y="457"/>
                    <a:pt x="859" y="455"/>
                    <a:pt x="868" y="457"/>
                  </a:cubicBezTo>
                  <a:cubicBezTo>
                    <a:pt x="877" y="458"/>
                    <a:pt x="874" y="463"/>
                    <a:pt x="879" y="463"/>
                  </a:cubicBezTo>
                  <a:cubicBezTo>
                    <a:pt x="884" y="464"/>
                    <a:pt x="879" y="468"/>
                    <a:pt x="882" y="469"/>
                  </a:cubicBezTo>
                  <a:cubicBezTo>
                    <a:pt x="885" y="471"/>
                    <a:pt x="879" y="472"/>
                    <a:pt x="884" y="475"/>
                  </a:cubicBezTo>
                  <a:cubicBezTo>
                    <a:pt x="888" y="480"/>
                    <a:pt x="894" y="478"/>
                    <a:pt x="899" y="474"/>
                  </a:cubicBezTo>
                  <a:cubicBezTo>
                    <a:pt x="903" y="471"/>
                    <a:pt x="903" y="475"/>
                    <a:pt x="908" y="471"/>
                  </a:cubicBezTo>
                  <a:cubicBezTo>
                    <a:pt x="912" y="466"/>
                    <a:pt x="917" y="474"/>
                    <a:pt x="912" y="480"/>
                  </a:cubicBezTo>
                  <a:cubicBezTo>
                    <a:pt x="908" y="488"/>
                    <a:pt x="905" y="511"/>
                    <a:pt x="899" y="508"/>
                  </a:cubicBezTo>
                  <a:cubicBezTo>
                    <a:pt x="893" y="505"/>
                    <a:pt x="891" y="503"/>
                    <a:pt x="890" y="506"/>
                  </a:cubicBezTo>
                  <a:cubicBezTo>
                    <a:pt x="888" y="511"/>
                    <a:pt x="882" y="506"/>
                    <a:pt x="885" y="513"/>
                  </a:cubicBezTo>
                  <a:cubicBezTo>
                    <a:pt x="887" y="519"/>
                    <a:pt x="888" y="525"/>
                    <a:pt x="885" y="530"/>
                  </a:cubicBezTo>
                  <a:cubicBezTo>
                    <a:pt x="884" y="536"/>
                    <a:pt x="882" y="530"/>
                    <a:pt x="881" y="536"/>
                  </a:cubicBezTo>
                  <a:cubicBezTo>
                    <a:pt x="881" y="536"/>
                    <a:pt x="881" y="536"/>
                    <a:pt x="882" y="539"/>
                  </a:cubicBezTo>
                  <a:cubicBezTo>
                    <a:pt x="885" y="536"/>
                    <a:pt x="882" y="534"/>
                    <a:pt x="884" y="536"/>
                  </a:cubicBezTo>
                  <a:cubicBezTo>
                    <a:pt x="887" y="536"/>
                    <a:pt x="887" y="536"/>
                    <a:pt x="888" y="533"/>
                  </a:cubicBezTo>
                  <a:cubicBezTo>
                    <a:pt x="890" y="530"/>
                    <a:pt x="888" y="528"/>
                    <a:pt x="891" y="528"/>
                  </a:cubicBezTo>
                  <a:cubicBezTo>
                    <a:pt x="893" y="528"/>
                    <a:pt x="890" y="533"/>
                    <a:pt x="893" y="530"/>
                  </a:cubicBezTo>
                  <a:cubicBezTo>
                    <a:pt x="896" y="528"/>
                    <a:pt x="893" y="533"/>
                    <a:pt x="896" y="533"/>
                  </a:cubicBezTo>
                  <a:cubicBezTo>
                    <a:pt x="897" y="533"/>
                    <a:pt x="899" y="534"/>
                    <a:pt x="900" y="534"/>
                  </a:cubicBezTo>
                  <a:cubicBezTo>
                    <a:pt x="902" y="536"/>
                    <a:pt x="902" y="534"/>
                    <a:pt x="906" y="533"/>
                  </a:cubicBezTo>
                  <a:cubicBezTo>
                    <a:pt x="909" y="533"/>
                    <a:pt x="908" y="531"/>
                    <a:pt x="914" y="528"/>
                  </a:cubicBezTo>
                  <a:cubicBezTo>
                    <a:pt x="919" y="525"/>
                    <a:pt x="922" y="516"/>
                    <a:pt x="934" y="505"/>
                  </a:cubicBezTo>
                  <a:cubicBezTo>
                    <a:pt x="944" y="492"/>
                    <a:pt x="941" y="486"/>
                    <a:pt x="946" y="483"/>
                  </a:cubicBezTo>
                  <a:cubicBezTo>
                    <a:pt x="952" y="478"/>
                    <a:pt x="947" y="478"/>
                    <a:pt x="954" y="472"/>
                  </a:cubicBezTo>
                  <a:cubicBezTo>
                    <a:pt x="961" y="466"/>
                    <a:pt x="961" y="449"/>
                    <a:pt x="960" y="444"/>
                  </a:cubicBezTo>
                  <a:cubicBezTo>
                    <a:pt x="958" y="440"/>
                    <a:pt x="961" y="440"/>
                    <a:pt x="963" y="435"/>
                  </a:cubicBezTo>
                  <a:cubicBezTo>
                    <a:pt x="964" y="429"/>
                    <a:pt x="970" y="427"/>
                    <a:pt x="966" y="422"/>
                  </a:cubicBezTo>
                  <a:cubicBezTo>
                    <a:pt x="963" y="419"/>
                    <a:pt x="967" y="419"/>
                    <a:pt x="964" y="416"/>
                  </a:cubicBezTo>
                  <a:cubicBezTo>
                    <a:pt x="963" y="412"/>
                    <a:pt x="970" y="413"/>
                    <a:pt x="966" y="408"/>
                  </a:cubicBezTo>
                  <a:cubicBezTo>
                    <a:pt x="960" y="405"/>
                    <a:pt x="958" y="402"/>
                    <a:pt x="957" y="401"/>
                  </a:cubicBezTo>
                  <a:cubicBezTo>
                    <a:pt x="954" y="398"/>
                    <a:pt x="951" y="401"/>
                    <a:pt x="947" y="399"/>
                  </a:cubicBezTo>
                  <a:cubicBezTo>
                    <a:pt x="944" y="398"/>
                    <a:pt x="947" y="405"/>
                    <a:pt x="940" y="407"/>
                  </a:cubicBezTo>
                  <a:cubicBezTo>
                    <a:pt x="929" y="410"/>
                    <a:pt x="943" y="396"/>
                    <a:pt x="935" y="399"/>
                  </a:cubicBezTo>
                  <a:cubicBezTo>
                    <a:pt x="929" y="401"/>
                    <a:pt x="937" y="404"/>
                    <a:pt x="931" y="404"/>
                  </a:cubicBezTo>
                  <a:cubicBezTo>
                    <a:pt x="925" y="404"/>
                    <a:pt x="937" y="394"/>
                    <a:pt x="926" y="394"/>
                  </a:cubicBezTo>
                  <a:cubicBezTo>
                    <a:pt x="917" y="394"/>
                    <a:pt x="912" y="393"/>
                    <a:pt x="925" y="385"/>
                  </a:cubicBezTo>
                  <a:cubicBezTo>
                    <a:pt x="938" y="376"/>
                    <a:pt x="940" y="376"/>
                    <a:pt x="943" y="368"/>
                  </a:cubicBezTo>
                  <a:cubicBezTo>
                    <a:pt x="946" y="360"/>
                    <a:pt x="957" y="360"/>
                    <a:pt x="960" y="351"/>
                  </a:cubicBezTo>
                  <a:cubicBezTo>
                    <a:pt x="964" y="342"/>
                    <a:pt x="979" y="332"/>
                    <a:pt x="987" y="334"/>
                  </a:cubicBezTo>
                  <a:cubicBezTo>
                    <a:pt x="995" y="337"/>
                    <a:pt x="998" y="332"/>
                    <a:pt x="1002" y="335"/>
                  </a:cubicBezTo>
                  <a:cubicBezTo>
                    <a:pt x="1007" y="338"/>
                    <a:pt x="1002" y="332"/>
                    <a:pt x="1013" y="334"/>
                  </a:cubicBezTo>
                  <a:cubicBezTo>
                    <a:pt x="1025" y="335"/>
                    <a:pt x="1025" y="338"/>
                    <a:pt x="1028" y="331"/>
                  </a:cubicBezTo>
                  <a:cubicBezTo>
                    <a:pt x="1028" y="329"/>
                    <a:pt x="1056" y="329"/>
                    <a:pt x="1047" y="337"/>
                  </a:cubicBezTo>
                  <a:cubicBezTo>
                    <a:pt x="1039" y="343"/>
                    <a:pt x="1059" y="338"/>
                    <a:pt x="1060" y="337"/>
                  </a:cubicBezTo>
                  <a:cubicBezTo>
                    <a:pt x="1063" y="332"/>
                    <a:pt x="1066" y="343"/>
                    <a:pt x="1074" y="337"/>
                  </a:cubicBezTo>
                  <a:cubicBezTo>
                    <a:pt x="1082" y="332"/>
                    <a:pt x="1059" y="332"/>
                    <a:pt x="1075" y="320"/>
                  </a:cubicBezTo>
                  <a:cubicBezTo>
                    <a:pt x="1092" y="309"/>
                    <a:pt x="1085" y="304"/>
                    <a:pt x="1104" y="303"/>
                  </a:cubicBezTo>
                  <a:cubicBezTo>
                    <a:pt x="1121" y="300"/>
                    <a:pt x="1107" y="323"/>
                    <a:pt x="1120" y="317"/>
                  </a:cubicBezTo>
                  <a:cubicBezTo>
                    <a:pt x="1132" y="310"/>
                    <a:pt x="1129" y="303"/>
                    <a:pt x="1136" y="306"/>
                  </a:cubicBezTo>
                  <a:cubicBezTo>
                    <a:pt x="1144" y="307"/>
                    <a:pt x="1132" y="290"/>
                    <a:pt x="1146" y="290"/>
                  </a:cubicBezTo>
                  <a:cubicBezTo>
                    <a:pt x="1159" y="292"/>
                    <a:pt x="1147" y="290"/>
                    <a:pt x="1146" y="304"/>
                  </a:cubicBezTo>
                  <a:cubicBezTo>
                    <a:pt x="1142" y="318"/>
                    <a:pt x="1133" y="314"/>
                    <a:pt x="1121" y="329"/>
                  </a:cubicBezTo>
                  <a:cubicBezTo>
                    <a:pt x="1109" y="345"/>
                    <a:pt x="1103" y="351"/>
                    <a:pt x="1095" y="352"/>
                  </a:cubicBezTo>
                  <a:cubicBezTo>
                    <a:pt x="1086" y="356"/>
                    <a:pt x="1094" y="359"/>
                    <a:pt x="1086" y="365"/>
                  </a:cubicBezTo>
                  <a:cubicBezTo>
                    <a:pt x="1077" y="371"/>
                    <a:pt x="1080" y="398"/>
                    <a:pt x="1085" y="421"/>
                  </a:cubicBezTo>
                  <a:cubicBezTo>
                    <a:pt x="1086" y="430"/>
                    <a:pt x="1085" y="449"/>
                    <a:pt x="1098" y="429"/>
                  </a:cubicBezTo>
                  <a:cubicBezTo>
                    <a:pt x="1107" y="416"/>
                    <a:pt x="1098" y="412"/>
                    <a:pt x="1111" y="412"/>
                  </a:cubicBezTo>
                  <a:cubicBezTo>
                    <a:pt x="1120" y="412"/>
                    <a:pt x="1109" y="396"/>
                    <a:pt x="1121" y="396"/>
                  </a:cubicBezTo>
                  <a:cubicBezTo>
                    <a:pt x="1139" y="394"/>
                    <a:pt x="1124" y="387"/>
                    <a:pt x="1129" y="379"/>
                  </a:cubicBezTo>
                  <a:cubicBezTo>
                    <a:pt x="1133" y="370"/>
                    <a:pt x="1139" y="382"/>
                    <a:pt x="1141" y="374"/>
                  </a:cubicBezTo>
                  <a:cubicBezTo>
                    <a:pt x="1142" y="365"/>
                    <a:pt x="1130" y="368"/>
                    <a:pt x="1136" y="360"/>
                  </a:cubicBezTo>
                  <a:cubicBezTo>
                    <a:pt x="1147" y="348"/>
                    <a:pt x="1121" y="354"/>
                    <a:pt x="1133" y="345"/>
                  </a:cubicBezTo>
                  <a:cubicBezTo>
                    <a:pt x="1146" y="334"/>
                    <a:pt x="1138" y="329"/>
                    <a:pt x="1146" y="326"/>
                  </a:cubicBezTo>
                  <a:cubicBezTo>
                    <a:pt x="1155" y="323"/>
                    <a:pt x="1147" y="331"/>
                    <a:pt x="1158" y="323"/>
                  </a:cubicBezTo>
                  <a:cubicBezTo>
                    <a:pt x="1171" y="312"/>
                    <a:pt x="1155" y="337"/>
                    <a:pt x="1167" y="326"/>
                  </a:cubicBezTo>
                  <a:cubicBezTo>
                    <a:pt x="1181" y="314"/>
                    <a:pt x="1188" y="318"/>
                    <a:pt x="1194" y="326"/>
                  </a:cubicBezTo>
                  <a:cubicBezTo>
                    <a:pt x="1200" y="332"/>
                    <a:pt x="1190" y="325"/>
                    <a:pt x="1213" y="312"/>
                  </a:cubicBezTo>
                  <a:cubicBezTo>
                    <a:pt x="1222" y="307"/>
                    <a:pt x="1229" y="298"/>
                    <a:pt x="1241" y="295"/>
                  </a:cubicBezTo>
                  <a:cubicBezTo>
                    <a:pt x="1263" y="287"/>
                    <a:pt x="1263" y="298"/>
                    <a:pt x="1267" y="293"/>
                  </a:cubicBezTo>
                  <a:cubicBezTo>
                    <a:pt x="1273" y="287"/>
                    <a:pt x="1266" y="286"/>
                    <a:pt x="1263" y="275"/>
                  </a:cubicBezTo>
                  <a:cubicBezTo>
                    <a:pt x="1258" y="262"/>
                    <a:pt x="1255" y="275"/>
                    <a:pt x="1252" y="265"/>
                  </a:cubicBezTo>
                  <a:cubicBezTo>
                    <a:pt x="1251" y="259"/>
                    <a:pt x="1264" y="269"/>
                    <a:pt x="1270" y="259"/>
                  </a:cubicBezTo>
                  <a:cubicBezTo>
                    <a:pt x="1272" y="258"/>
                    <a:pt x="1273" y="258"/>
                    <a:pt x="1273" y="256"/>
                  </a:cubicBezTo>
                  <a:cubicBezTo>
                    <a:pt x="1273" y="256"/>
                    <a:pt x="1273" y="256"/>
                    <a:pt x="1273" y="256"/>
                  </a:cubicBezTo>
                  <a:close/>
                  <a:moveTo>
                    <a:pt x="969" y="421"/>
                  </a:moveTo>
                  <a:cubicBezTo>
                    <a:pt x="967" y="424"/>
                    <a:pt x="970" y="422"/>
                    <a:pt x="969" y="425"/>
                  </a:cubicBezTo>
                  <a:cubicBezTo>
                    <a:pt x="967" y="429"/>
                    <a:pt x="970" y="429"/>
                    <a:pt x="970" y="430"/>
                  </a:cubicBezTo>
                  <a:cubicBezTo>
                    <a:pt x="969" y="430"/>
                    <a:pt x="972" y="430"/>
                    <a:pt x="973" y="435"/>
                  </a:cubicBezTo>
                  <a:cubicBezTo>
                    <a:pt x="975" y="438"/>
                    <a:pt x="970" y="441"/>
                    <a:pt x="972" y="444"/>
                  </a:cubicBezTo>
                  <a:cubicBezTo>
                    <a:pt x="973" y="449"/>
                    <a:pt x="972" y="461"/>
                    <a:pt x="970" y="464"/>
                  </a:cubicBezTo>
                  <a:cubicBezTo>
                    <a:pt x="969" y="468"/>
                    <a:pt x="975" y="468"/>
                    <a:pt x="972" y="477"/>
                  </a:cubicBezTo>
                  <a:cubicBezTo>
                    <a:pt x="969" y="481"/>
                    <a:pt x="973" y="485"/>
                    <a:pt x="972" y="488"/>
                  </a:cubicBezTo>
                  <a:cubicBezTo>
                    <a:pt x="969" y="491"/>
                    <a:pt x="970" y="492"/>
                    <a:pt x="970" y="496"/>
                  </a:cubicBezTo>
                  <a:cubicBezTo>
                    <a:pt x="972" y="500"/>
                    <a:pt x="973" y="499"/>
                    <a:pt x="973" y="494"/>
                  </a:cubicBezTo>
                  <a:cubicBezTo>
                    <a:pt x="975" y="489"/>
                    <a:pt x="977" y="488"/>
                    <a:pt x="978" y="489"/>
                  </a:cubicBezTo>
                  <a:cubicBezTo>
                    <a:pt x="978" y="491"/>
                    <a:pt x="979" y="489"/>
                    <a:pt x="981" y="491"/>
                  </a:cubicBezTo>
                  <a:cubicBezTo>
                    <a:pt x="983" y="491"/>
                    <a:pt x="983" y="497"/>
                    <a:pt x="983" y="496"/>
                  </a:cubicBezTo>
                  <a:cubicBezTo>
                    <a:pt x="986" y="491"/>
                    <a:pt x="984" y="492"/>
                    <a:pt x="984" y="489"/>
                  </a:cubicBezTo>
                  <a:cubicBezTo>
                    <a:pt x="984" y="486"/>
                    <a:pt x="984" y="488"/>
                    <a:pt x="981" y="488"/>
                  </a:cubicBezTo>
                  <a:cubicBezTo>
                    <a:pt x="979" y="486"/>
                    <a:pt x="979" y="483"/>
                    <a:pt x="978" y="480"/>
                  </a:cubicBezTo>
                  <a:cubicBezTo>
                    <a:pt x="973" y="477"/>
                    <a:pt x="977" y="468"/>
                    <a:pt x="978" y="464"/>
                  </a:cubicBezTo>
                  <a:cubicBezTo>
                    <a:pt x="981" y="463"/>
                    <a:pt x="978" y="460"/>
                    <a:pt x="981" y="458"/>
                  </a:cubicBezTo>
                  <a:cubicBezTo>
                    <a:pt x="984" y="458"/>
                    <a:pt x="987" y="458"/>
                    <a:pt x="990" y="461"/>
                  </a:cubicBezTo>
                  <a:cubicBezTo>
                    <a:pt x="992" y="464"/>
                    <a:pt x="993" y="468"/>
                    <a:pt x="993" y="464"/>
                  </a:cubicBezTo>
                  <a:cubicBezTo>
                    <a:pt x="993" y="463"/>
                    <a:pt x="990" y="460"/>
                    <a:pt x="989" y="457"/>
                  </a:cubicBezTo>
                  <a:cubicBezTo>
                    <a:pt x="989" y="452"/>
                    <a:pt x="986" y="446"/>
                    <a:pt x="984" y="441"/>
                  </a:cubicBezTo>
                  <a:cubicBezTo>
                    <a:pt x="984" y="436"/>
                    <a:pt x="983" y="435"/>
                    <a:pt x="983" y="432"/>
                  </a:cubicBezTo>
                  <a:cubicBezTo>
                    <a:pt x="983" y="429"/>
                    <a:pt x="981" y="433"/>
                    <a:pt x="981" y="430"/>
                  </a:cubicBezTo>
                  <a:cubicBezTo>
                    <a:pt x="983" y="425"/>
                    <a:pt x="981" y="430"/>
                    <a:pt x="981" y="427"/>
                  </a:cubicBezTo>
                  <a:cubicBezTo>
                    <a:pt x="979" y="422"/>
                    <a:pt x="984" y="422"/>
                    <a:pt x="983" y="413"/>
                  </a:cubicBezTo>
                  <a:cubicBezTo>
                    <a:pt x="981" y="407"/>
                    <a:pt x="979" y="410"/>
                    <a:pt x="981" y="408"/>
                  </a:cubicBezTo>
                  <a:cubicBezTo>
                    <a:pt x="981" y="407"/>
                    <a:pt x="979" y="408"/>
                    <a:pt x="979" y="407"/>
                  </a:cubicBezTo>
                  <a:cubicBezTo>
                    <a:pt x="979" y="404"/>
                    <a:pt x="978" y="404"/>
                    <a:pt x="979" y="402"/>
                  </a:cubicBezTo>
                  <a:cubicBezTo>
                    <a:pt x="981" y="401"/>
                    <a:pt x="979" y="399"/>
                    <a:pt x="978" y="398"/>
                  </a:cubicBezTo>
                  <a:cubicBezTo>
                    <a:pt x="977" y="394"/>
                    <a:pt x="978" y="398"/>
                    <a:pt x="975" y="398"/>
                  </a:cubicBezTo>
                  <a:cubicBezTo>
                    <a:pt x="972" y="399"/>
                    <a:pt x="978" y="401"/>
                    <a:pt x="977" y="404"/>
                  </a:cubicBezTo>
                  <a:cubicBezTo>
                    <a:pt x="977" y="407"/>
                    <a:pt x="975" y="405"/>
                    <a:pt x="975" y="407"/>
                  </a:cubicBezTo>
                  <a:cubicBezTo>
                    <a:pt x="975" y="408"/>
                    <a:pt x="978" y="407"/>
                    <a:pt x="975" y="408"/>
                  </a:cubicBezTo>
                  <a:cubicBezTo>
                    <a:pt x="973" y="412"/>
                    <a:pt x="975" y="407"/>
                    <a:pt x="972" y="408"/>
                  </a:cubicBezTo>
                  <a:cubicBezTo>
                    <a:pt x="970" y="408"/>
                    <a:pt x="969" y="408"/>
                    <a:pt x="970" y="412"/>
                  </a:cubicBezTo>
                  <a:cubicBezTo>
                    <a:pt x="970" y="413"/>
                    <a:pt x="970" y="416"/>
                    <a:pt x="969" y="421"/>
                  </a:cubicBezTo>
                  <a:close/>
                  <a:moveTo>
                    <a:pt x="1007" y="517"/>
                  </a:moveTo>
                  <a:cubicBezTo>
                    <a:pt x="1010" y="516"/>
                    <a:pt x="1004" y="514"/>
                    <a:pt x="1004" y="516"/>
                  </a:cubicBezTo>
                  <a:cubicBezTo>
                    <a:pt x="1002" y="519"/>
                    <a:pt x="998" y="520"/>
                    <a:pt x="999" y="523"/>
                  </a:cubicBezTo>
                  <a:cubicBezTo>
                    <a:pt x="1001" y="525"/>
                    <a:pt x="1001" y="519"/>
                    <a:pt x="1007" y="517"/>
                  </a:cubicBezTo>
                  <a:close/>
                  <a:moveTo>
                    <a:pt x="1015" y="511"/>
                  </a:moveTo>
                  <a:cubicBezTo>
                    <a:pt x="1018" y="508"/>
                    <a:pt x="1018" y="509"/>
                    <a:pt x="1021" y="506"/>
                  </a:cubicBezTo>
                  <a:cubicBezTo>
                    <a:pt x="1024" y="505"/>
                    <a:pt x="1028" y="506"/>
                    <a:pt x="1025" y="503"/>
                  </a:cubicBezTo>
                  <a:cubicBezTo>
                    <a:pt x="1024" y="502"/>
                    <a:pt x="1022" y="506"/>
                    <a:pt x="1019" y="505"/>
                  </a:cubicBezTo>
                  <a:cubicBezTo>
                    <a:pt x="1018" y="503"/>
                    <a:pt x="1021" y="506"/>
                    <a:pt x="1018" y="506"/>
                  </a:cubicBezTo>
                  <a:cubicBezTo>
                    <a:pt x="1015" y="508"/>
                    <a:pt x="1012" y="509"/>
                    <a:pt x="1010" y="514"/>
                  </a:cubicBezTo>
                  <a:cubicBezTo>
                    <a:pt x="1010" y="516"/>
                    <a:pt x="1013" y="516"/>
                    <a:pt x="1015" y="511"/>
                  </a:cubicBezTo>
                  <a:close/>
                  <a:moveTo>
                    <a:pt x="1031" y="500"/>
                  </a:moveTo>
                  <a:cubicBezTo>
                    <a:pt x="1033" y="497"/>
                    <a:pt x="1037" y="494"/>
                    <a:pt x="1039" y="494"/>
                  </a:cubicBezTo>
                  <a:cubicBezTo>
                    <a:pt x="1040" y="496"/>
                    <a:pt x="1030" y="505"/>
                    <a:pt x="1031" y="500"/>
                  </a:cubicBezTo>
                  <a:close/>
                  <a:moveTo>
                    <a:pt x="1071" y="461"/>
                  </a:moveTo>
                  <a:cubicBezTo>
                    <a:pt x="1071" y="460"/>
                    <a:pt x="1072" y="453"/>
                    <a:pt x="1074" y="455"/>
                  </a:cubicBezTo>
                  <a:cubicBezTo>
                    <a:pt x="1075" y="457"/>
                    <a:pt x="1071" y="461"/>
                    <a:pt x="1071" y="461"/>
                  </a:cubicBezTo>
                  <a:close/>
                  <a:moveTo>
                    <a:pt x="1066" y="464"/>
                  </a:moveTo>
                  <a:cubicBezTo>
                    <a:pt x="1068" y="464"/>
                    <a:pt x="1069" y="463"/>
                    <a:pt x="1069" y="463"/>
                  </a:cubicBezTo>
                  <a:cubicBezTo>
                    <a:pt x="1069" y="464"/>
                    <a:pt x="1066" y="466"/>
                    <a:pt x="1066" y="464"/>
                  </a:cubicBezTo>
                  <a:close/>
                  <a:moveTo>
                    <a:pt x="1060" y="477"/>
                  </a:moveTo>
                  <a:cubicBezTo>
                    <a:pt x="1059" y="477"/>
                    <a:pt x="1059" y="475"/>
                    <a:pt x="1060" y="475"/>
                  </a:cubicBezTo>
                  <a:cubicBezTo>
                    <a:pt x="1060" y="477"/>
                    <a:pt x="1060" y="478"/>
                    <a:pt x="1060" y="477"/>
                  </a:cubicBezTo>
                  <a:close/>
                  <a:moveTo>
                    <a:pt x="1054" y="481"/>
                  </a:moveTo>
                  <a:cubicBezTo>
                    <a:pt x="1054" y="481"/>
                    <a:pt x="1056" y="480"/>
                    <a:pt x="1056" y="481"/>
                  </a:cubicBezTo>
                  <a:cubicBezTo>
                    <a:pt x="1056" y="481"/>
                    <a:pt x="1056" y="483"/>
                    <a:pt x="1054" y="481"/>
                  </a:cubicBezTo>
                  <a:close/>
                  <a:moveTo>
                    <a:pt x="1082" y="447"/>
                  </a:moveTo>
                  <a:cubicBezTo>
                    <a:pt x="1085" y="447"/>
                    <a:pt x="1085" y="441"/>
                    <a:pt x="1083" y="441"/>
                  </a:cubicBezTo>
                  <a:cubicBezTo>
                    <a:pt x="1082" y="441"/>
                    <a:pt x="1082" y="444"/>
                    <a:pt x="1080" y="446"/>
                  </a:cubicBezTo>
                  <a:cubicBezTo>
                    <a:pt x="1077" y="446"/>
                    <a:pt x="1075" y="447"/>
                    <a:pt x="1077" y="449"/>
                  </a:cubicBezTo>
                  <a:cubicBezTo>
                    <a:pt x="1079" y="452"/>
                    <a:pt x="1079" y="449"/>
                    <a:pt x="1082" y="447"/>
                  </a:cubicBezTo>
                  <a:close/>
                  <a:moveTo>
                    <a:pt x="1085" y="443"/>
                  </a:moveTo>
                  <a:cubicBezTo>
                    <a:pt x="1083" y="441"/>
                    <a:pt x="1086" y="440"/>
                    <a:pt x="1088" y="440"/>
                  </a:cubicBezTo>
                  <a:cubicBezTo>
                    <a:pt x="1088" y="441"/>
                    <a:pt x="1086" y="443"/>
                    <a:pt x="1085" y="443"/>
                  </a:cubicBezTo>
                  <a:close/>
                  <a:moveTo>
                    <a:pt x="1162" y="385"/>
                  </a:moveTo>
                  <a:cubicBezTo>
                    <a:pt x="1165" y="384"/>
                    <a:pt x="1170" y="396"/>
                    <a:pt x="1167" y="393"/>
                  </a:cubicBezTo>
                  <a:cubicBezTo>
                    <a:pt x="1164" y="390"/>
                    <a:pt x="1161" y="387"/>
                    <a:pt x="1162" y="385"/>
                  </a:cubicBezTo>
                  <a:close/>
                  <a:moveTo>
                    <a:pt x="0" y="396"/>
                  </a:moveTo>
                  <a:cubicBezTo>
                    <a:pt x="11" y="398"/>
                    <a:pt x="20" y="399"/>
                    <a:pt x="26" y="398"/>
                  </a:cubicBezTo>
                  <a:cubicBezTo>
                    <a:pt x="25" y="393"/>
                    <a:pt x="28" y="391"/>
                    <a:pt x="25" y="390"/>
                  </a:cubicBezTo>
                  <a:cubicBezTo>
                    <a:pt x="22" y="387"/>
                    <a:pt x="25" y="391"/>
                    <a:pt x="14" y="387"/>
                  </a:cubicBezTo>
                  <a:cubicBezTo>
                    <a:pt x="14" y="388"/>
                    <a:pt x="13" y="387"/>
                    <a:pt x="14" y="388"/>
                  </a:cubicBezTo>
                  <a:cubicBezTo>
                    <a:pt x="14" y="391"/>
                    <a:pt x="11" y="391"/>
                    <a:pt x="10" y="391"/>
                  </a:cubicBezTo>
                  <a:cubicBezTo>
                    <a:pt x="8" y="390"/>
                    <a:pt x="11" y="388"/>
                    <a:pt x="11" y="387"/>
                  </a:cubicBezTo>
                  <a:cubicBezTo>
                    <a:pt x="13" y="385"/>
                    <a:pt x="11" y="385"/>
                    <a:pt x="10" y="388"/>
                  </a:cubicBezTo>
                  <a:cubicBezTo>
                    <a:pt x="7" y="391"/>
                    <a:pt x="8" y="390"/>
                    <a:pt x="5" y="390"/>
                  </a:cubicBezTo>
                  <a:cubicBezTo>
                    <a:pt x="2" y="390"/>
                    <a:pt x="5" y="393"/>
                    <a:pt x="0" y="396"/>
                  </a:cubicBezTo>
                  <a:close/>
                  <a:moveTo>
                    <a:pt x="1142" y="342"/>
                  </a:moveTo>
                  <a:cubicBezTo>
                    <a:pt x="1147" y="337"/>
                    <a:pt x="1152" y="334"/>
                    <a:pt x="1152" y="337"/>
                  </a:cubicBezTo>
                  <a:cubicBezTo>
                    <a:pt x="1152" y="340"/>
                    <a:pt x="1141" y="345"/>
                    <a:pt x="1142" y="342"/>
                  </a:cubicBezTo>
                  <a:close/>
                  <a:moveTo>
                    <a:pt x="937" y="393"/>
                  </a:moveTo>
                  <a:cubicBezTo>
                    <a:pt x="934" y="390"/>
                    <a:pt x="935" y="387"/>
                    <a:pt x="938" y="388"/>
                  </a:cubicBezTo>
                  <a:cubicBezTo>
                    <a:pt x="943" y="388"/>
                    <a:pt x="940" y="394"/>
                    <a:pt x="937" y="393"/>
                  </a:cubicBezTo>
                  <a:close/>
                  <a:moveTo>
                    <a:pt x="1274" y="175"/>
                  </a:moveTo>
                  <a:cubicBezTo>
                    <a:pt x="1274" y="175"/>
                    <a:pt x="1274" y="175"/>
                    <a:pt x="1274" y="175"/>
                  </a:cubicBezTo>
                  <a:cubicBezTo>
                    <a:pt x="1278" y="175"/>
                    <a:pt x="1284" y="174"/>
                    <a:pt x="1289" y="172"/>
                  </a:cubicBezTo>
                  <a:cubicBezTo>
                    <a:pt x="1301" y="171"/>
                    <a:pt x="1287" y="163"/>
                    <a:pt x="1278" y="164"/>
                  </a:cubicBezTo>
                  <a:cubicBezTo>
                    <a:pt x="1277" y="164"/>
                    <a:pt x="1275" y="164"/>
                    <a:pt x="1274" y="164"/>
                  </a:cubicBezTo>
                  <a:cubicBezTo>
                    <a:pt x="1273" y="164"/>
                    <a:pt x="1273" y="164"/>
                    <a:pt x="1273" y="164"/>
                  </a:cubicBezTo>
                  <a:cubicBezTo>
                    <a:pt x="1267" y="166"/>
                    <a:pt x="1263" y="171"/>
                    <a:pt x="1261" y="174"/>
                  </a:cubicBezTo>
                  <a:cubicBezTo>
                    <a:pt x="1261" y="177"/>
                    <a:pt x="1267" y="177"/>
                    <a:pt x="1273" y="175"/>
                  </a:cubicBezTo>
                  <a:lnTo>
                    <a:pt x="1274" y="175"/>
                  </a:lnTo>
                  <a:close/>
                  <a:moveTo>
                    <a:pt x="1188" y="192"/>
                  </a:moveTo>
                  <a:cubicBezTo>
                    <a:pt x="1185" y="196"/>
                    <a:pt x="1174" y="191"/>
                    <a:pt x="1176" y="189"/>
                  </a:cubicBezTo>
                  <a:cubicBezTo>
                    <a:pt x="1179" y="188"/>
                    <a:pt x="1191" y="189"/>
                    <a:pt x="1188" y="192"/>
                  </a:cubicBezTo>
                  <a:close/>
                  <a:moveTo>
                    <a:pt x="978" y="132"/>
                  </a:moveTo>
                  <a:cubicBezTo>
                    <a:pt x="969" y="127"/>
                    <a:pt x="964" y="132"/>
                    <a:pt x="957" y="136"/>
                  </a:cubicBezTo>
                  <a:cubicBezTo>
                    <a:pt x="951" y="141"/>
                    <a:pt x="958" y="136"/>
                    <a:pt x="970" y="139"/>
                  </a:cubicBezTo>
                  <a:cubicBezTo>
                    <a:pt x="990" y="143"/>
                    <a:pt x="987" y="136"/>
                    <a:pt x="978" y="132"/>
                  </a:cubicBezTo>
                  <a:close/>
                  <a:moveTo>
                    <a:pt x="1034" y="116"/>
                  </a:moveTo>
                  <a:cubicBezTo>
                    <a:pt x="1042" y="116"/>
                    <a:pt x="1044" y="110"/>
                    <a:pt x="1039" y="112"/>
                  </a:cubicBezTo>
                  <a:cubicBezTo>
                    <a:pt x="1036" y="112"/>
                    <a:pt x="1036" y="105"/>
                    <a:pt x="1028" y="109"/>
                  </a:cubicBezTo>
                  <a:cubicBezTo>
                    <a:pt x="1021" y="112"/>
                    <a:pt x="1030" y="105"/>
                    <a:pt x="1018" y="107"/>
                  </a:cubicBezTo>
                  <a:cubicBezTo>
                    <a:pt x="1005" y="109"/>
                    <a:pt x="1009" y="102"/>
                    <a:pt x="1007" y="105"/>
                  </a:cubicBezTo>
                  <a:cubicBezTo>
                    <a:pt x="1004" y="107"/>
                    <a:pt x="999" y="112"/>
                    <a:pt x="1016" y="115"/>
                  </a:cubicBezTo>
                  <a:cubicBezTo>
                    <a:pt x="1025" y="118"/>
                    <a:pt x="1027" y="116"/>
                    <a:pt x="1034" y="116"/>
                  </a:cubicBezTo>
                  <a:close/>
                  <a:moveTo>
                    <a:pt x="996" y="105"/>
                  </a:moveTo>
                  <a:cubicBezTo>
                    <a:pt x="1002" y="105"/>
                    <a:pt x="989" y="99"/>
                    <a:pt x="981" y="101"/>
                  </a:cubicBezTo>
                  <a:cubicBezTo>
                    <a:pt x="975" y="102"/>
                    <a:pt x="970" y="93"/>
                    <a:pt x="964" y="96"/>
                  </a:cubicBezTo>
                  <a:cubicBezTo>
                    <a:pt x="958" y="99"/>
                    <a:pt x="966" y="102"/>
                    <a:pt x="963" y="104"/>
                  </a:cubicBezTo>
                  <a:cubicBezTo>
                    <a:pt x="960" y="104"/>
                    <a:pt x="952" y="98"/>
                    <a:pt x="947" y="94"/>
                  </a:cubicBezTo>
                  <a:cubicBezTo>
                    <a:pt x="943" y="93"/>
                    <a:pt x="941" y="94"/>
                    <a:pt x="935" y="99"/>
                  </a:cubicBezTo>
                  <a:cubicBezTo>
                    <a:pt x="929" y="102"/>
                    <a:pt x="937" y="105"/>
                    <a:pt x="934" y="107"/>
                  </a:cubicBezTo>
                  <a:cubicBezTo>
                    <a:pt x="929" y="109"/>
                    <a:pt x="935" y="113"/>
                    <a:pt x="946" y="118"/>
                  </a:cubicBezTo>
                  <a:cubicBezTo>
                    <a:pt x="955" y="121"/>
                    <a:pt x="949" y="113"/>
                    <a:pt x="957" y="115"/>
                  </a:cubicBezTo>
                  <a:cubicBezTo>
                    <a:pt x="964" y="118"/>
                    <a:pt x="967" y="110"/>
                    <a:pt x="972" y="115"/>
                  </a:cubicBezTo>
                  <a:cubicBezTo>
                    <a:pt x="977" y="118"/>
                    <a:pt x="983" y="113"/>
                    <a:pt x="992" y="112"/>
                  </a:cubicBezTo>
                  <a:cubicBezTo>
                    <a:pt x="999" y="109"/>
                    <a:pt x="989" y="105"/>
                    <a:pt x="996" y="105"/>
                  </a:cubicBezTo>
                  <a:close/>
                  <a:moveTo>
                    <a:pt x="923" y="107"/>
                  </a:moveTo>
                  <a:cubicBezTo>
                    <a:pt x="917" y="110"/>
                    <a:pt x="920" y="98"/>
                    <a:pt x="923" y="101"/>
                  </a:cubicBezTo>
                  <a:cubicBezTo>
                    <a:pt x="926" y="104"/>
                    <a:pt x="926" y="105"/>
                    <a:pt x="923" y="107"/>
                  </a:cubicBezTo>
                  <a:close/>
                  <a:moveTo>
                    <a:pt x="850" y="150"/>
                  </a:moveTo>
                  <a:cubicBezTo>
                    <a:pt x="853" y="150"/>
                    <a:pt x="852" y="150"/>
                    <a:pt x="858" y="152"/>
                  </a:cubicBezTo>
                  <a:cubicBezTo>
                    <a:pt x="865" y="155"/>
                    <a:pt x="870" y="160"/>
                    <a:pt x="873" y="155"/>
                  </a:cubicBezTo>
                  <a:cubicBezTo>
                    <a:pt x="874" y="150"/>
                    <a:pt x="862" y="150"/>
                    <a:pt x="870" y="149"/>
                  </a:cubicBezTo>
                  <a:cubicBezTo>
                    <a:pt x="876" y="147"/>
                    <a:pt x="861" y="146"/>
                    <a:pt x="868" y="144"/>
                  </a:cubicBezTo>
                  <a:cubicBezTo>
                    <a:pt x="876" y="143"/>
                    <a:pt x="864" y="138"/>
                    <a:pt x="858" y="136"/>
                  </a:cubicBezTo>
                  <a:cubicBezTo>
                    <a:pt x="852" y="133"/>
                    <a:pt x="850" y="143"/>
                    <a:pt x="849" y="138"/>
                  </a:cubicBezTo>
                  <a:cubicBezTo>
                    <a:pt x="847" y="133"/>
                    <a:pt x="842" y="136"/>
                    <a:pt x="836" y="133"/>
                  </a:cubicBezTo>
                  <a:cubicBezTo>
                    <a:pt x="830" y="130"/>
                    <a:pt x="820" y="135"/>
                    <a:pt x="824" y="138"/>
                  </a:cubicBezTo>
                  <a:cubicBezTo>
                    <a:pt x="829" y="143"/>
                    <a:pt x="815" y="144"/>
                    <a:pt x="824" y="146"/>
                  </a:cubicBezTo>
                  <a:cubicBezTo>
                    <a:pt x="832" y="147"/>
                    <a:pt x="835" y="147"/>
                    <a:pt x="845" y="154"/>
                  </a:cubicBezTo>
                  <a:cubicBezTo>
                    <a:pt x="852" y="155"/>
                    <a:pt x="845" y="150"/>
                    <a:pt x="850" y="150"/>
                  </a:cubicBezTo>
                  <a:close/>
                  <a:moveTo>
                    <a:pt x="739" y="121"/>
                  </a:moveTo>
                  <a:cubicBezTo>
                    <a:pt x="731" y="119"/>
                    <a:pt x="727" y="122"/>
                    <a:pt x="734" y="126"/>
                  </a:cubicBezTo>
                  <a:cubicBezTo>
                    <a:pt x="743" y="130"/>
                    <a:pt x="748" y="121"/>
                    <a:pt x="739" y="121"/>
                  </a:cubicBezTo>
                  <a:close/>
                  <a:moveTo>
                    <a:pt x="640" y="65"/>
                  </a:moveTo>
                  <a:cubicBezTo>
                    <a:pt x="648" y="63"/>
                    <a:pt x="654" y="62"/>
                    <a:pt x="667" y="62"/>
                  </a:cubicBezTo>
                  <a:cubicBezTo>
                    <a:pt x="683" y="60"/>
                    <a:pt x="684" y="57"/>
                    <a:pt x="676" y="53"/>
                  </a:cubicBezTo>
                  <a:cubicBezTo>
                    <a:pt x="669" y="46"/>
                    <a:pt x="670" y="45"/>
                    <a:pt x="660" y="51"/>
                  </a:cubicBezTo>
                  <a:cubicBezTo>
                    <a:pt x="651" y="59"/>
                    <a:pt x="667" y="45"/>
                    <a:pt x="663" y="43"/>
                  </a:cubicBezTo>
                  <a:cubicBezTo>
                    <a:pt x="658" y="42"/>
                    <a:pt x="652" y="39"/>
                    <a:pt x="648" y="48"/>
                  </a:cubicBezTo>
                  <a:cubicBezTo>
                    <a:pt x="641" y="57"/>
                    <a:pt x="641" y="49"/>
                    <a:pt x="635" y="63"/>
                  </a:cubicBezTo>
                  <a:cubicBezTo>
                    <a:pt x="632" y="66"/>
                    <a:pt x="634" y="68"/>
                    <a:pt x="640" y="65"/>
                  </a:cubicBezTo>
                  <a:close/>
                  <a:moveTo>
                    <a:pt x="617" y="51"/>
                  </a:moveTo>
                  <a:cubicBezTo>
                    <a:pt x="628" y="56"/>
                    <a:pt x="641" y="51"/>
                    <a:pt x="637" y="48"/>
                  </a:cubicBezTo>
                  <a:cubicBezTo>
                    <a:pt x="632" y="45"/>
                    <a:pt x="643" y="37"/>
                    <a:pt x="638" y="35"/>
                  </a:cubicBezTo>
                  <a:cubicBezTo>
                    <a:pt x="632" y="32"/>
                    <a:pt x="635" y="29"/>
                    <a:pt x="626" y="34"/>
                  </a:cubicBezTo>
                  <a:cubicBezTo>
                    <a:pt x="616" y="37"/>
                    <a:pt x="625" y="31"/>
                    <a:pt x="620" y="31"/>
                  </a:cubicBezTo>
                  <a:cubicBezTo>
                    <a:pt x="616" y="31"/>
                    <a:pt x="603" y="29"/>
                    <a:pt x="597" y="32"/>
                  </a:cubicBezTo>
                  <a:cubicBezTo>
                    <a:pt x="591" y="37"/>
                    <a:pt x="579" y="42"/>
                    <a:pt x="588" y="42"/>
                  </a:cubicBezTo>
                  <a:cubicBezTo>
                    <a:pt x="599" y="42"/>
                    <a:pt x="591" y="45"/>
                    <a:pt x="597" y="48"/>
                  </a:cubicBezTo>
                  <a:cubicBezTo>
                    <a:pt x="600" y="49"/>
                    <a:pt x="605" y="48"/>
                    <a:pt x="617" y="51"/>
                  </a:cubicBezTo>
                  <a:close/>
                  <a:moveTo>
                    <a:pt x="576" y="31"/>
                  </a:moveTo>
                  <a:cubicBezTo>
                    <a:pt x="567" y="31"/>
                    <a:pt x="565" y="34"/>
                    <a:pt x="571" y="35"/>
                  </a:cubicBezTo>
                  <a:cubicBezTo>
                    <a:pt x="578" y="37"/>
                    <a:pt x="574" y="40"/>
                    <a:pt x="581" y="39"/>
                  </a:cubicBezTo>
                  <a:cubicBezTo>
                    <a:pt x="599" y="34"/>
                    <a:pt x="584" y="32"/>
                    <a:pt x="576" y="31"/>
                  </a:cubicBezTo>
                  <a:close/>
                  <a:moveTo>
                    <a:pt x="600" y="29"/>
                  </a:moveTo>
                  <a:cubicBezTo>
                    <a:pt x="614" y="28"/>
                    <a:pt x="620" y="31"/>
                    <a:pt x="616" y="25"/>
                  </a:cubicBezTo>
                  <a:cubicBezTo>
                    <a:pt x="613" y="20"/>
                    <a:pt x="623" y="23"/>
                    <a:pt x="622" y="20"/>
                  </a:cubicBezTo>
                  <a:cubicBezTo>
                    <a:pt x="620" y="17"/>
                    <a:pt x="616" y="20"/>
                    <a:pt x="611" y="15"/>
                  </a:cubicBezTo>
                  <a:cubicBezTo>
                    <a:pt x="605" y="11"/>
                    <a:pt x="603" y="9"/>
                    <a:pt x="597" y="12"/>
                  </a:cubicBezTo>
                  <a:cubicBezTo>
                    <a:pt x="593" y="15"/>
                    <a:pt x="590" y="12"/>
                    <a:pt x="582" y="17"/>
                  </a:cubicBezTo>
                  <a:cubicBezTo>
                    <a:pt x="574" y="21"/>
                    <a:pt x="587" y="18"/>
                    <a:pt x="582" y="21"/>
                  </a:cubicBezTo>
                  <a:cubicBezTo>
                    <a:pt x="576" y="26"/>
                    <a:pt x="567" y="28"/>
                    <a:pt x="573" y="28"/>
                  </a:cubicBezTo>
                  <a:cubicBezTo>
                    <a:pt x="581" y="29"/>
                    <a:pt x="579" y="31"/>
                    <a:pt x="588" y="32"/>
                  </a:cubicBezTo>
                  <a:cubicBezTo>
                    <a:pt x="599" y="32"/>
                    <a:pt x="588" y="29"/>
                    <a:pt x="600" y="29"/>
                  </a:cubicBezTo>
                  <a:close/>
                  <a:moveTo>
                    <a:pt x="561" y="12"/>
                  </a:moveTo>
                  <a:cubicBezTo>
                    <a:pt x="561" y="11"/>
                    <a:pt x="571" y="12"/>
                    <a:pt x="571" y="14"/>
                  </a:cubicBezTo>
                  <a:cubicBezTo>
                    <a:pt x="571" y="15"/>
                    <a:pt x="559" y="15"/>
                    <a:pt x="561" y="12"/>
                  </a:cubicBezTo>
                  <a:close/>
                  <a:moveTo>
                    <a:pt x="600" y="82"/>
                  </a:moveTo>
                  <a:cubicBezTo>
                    <a:pt x="599" y="81"/>
                    <a:pt x="610" y="77"/>
                    <a:pt x="611" y="79"/>
                  </a:cubicBezTo>
                  <a:cubicBezTo>
                    <a:pt x="613" y="81"/>
                    <a:pt x="605" y="84"/>
                    <a:pt x="600" y="8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 lIns="45720" tIns="27432" rIns="45720" bIns="27432"/>
            <a:lstStyle/>
            <a:p>
              <a:endParaRPr lang="en-GB" sz="900" dirty="0"/>
            </a:p>
          </p:txBody>
        </p:sp>
        <p:sp>
          <p:nvSpPr>
            <p:cNvPr id="41" name="Freeform 238"/>
            <p:cNvSpPr>
              <a:spLocks noEditPoints="1"/>
            </p:cNvSpPr>
            <p:nvPr/>
          </p:nvSpPr>
          <p:spPr bwMode="auto">
            <a:xfrm>
              <a:off x="6594350" y="4339368"/>
              <a:ext cx="897488" cy="826750"/>
            </a:xfrm>
            <a:custGeom>
              <a:avLst/>
              <a:gdLst/>
              <a:ahLst/>
              <a:cxnLst>
                <a:cxn ang="0">
                  <a:pos x="86" y="62"/>
                </a:cxn>
                <a:cxn ang="0">
                  <a:pos x="105" y="36"/>
                </a:cxn>
                <a:cxn ang="0">
                  <a:pos x="133" y="43"/>
                </a:cxn>
                <a:cxn ang="0">
                  <a:pos x="151" y="17"/>
                </a:cxn>
                <a:cxn ang="0">
                  <a:pos x="154" y="6"/>
                </a:cxn>
                <a:cxn ang="0">
                  <a:pos x="172" y="14"/>
                </a:cxn>
                <a:cxn ang="0">
                  <a:pos x="185" y="18"/>
                </a:cxn>
                <a:cxn ang="0">
                  <a:pos x="188" y="25"/>
                </a:cxn>
                <a:cxn ang="0">
                  <a:pos x="188" y="51"/>
                </a:cxn>
                <a:cxn ang="0">
                  <a:pos x="220" y="70"/>
                </a:cxn>
                <a:cxn ang="0">
                  <a:pos x="227" y="29"/>
                </a:cxn>
                <a:cxn ang="0">
                  <a:pos x="232" y="6"/>
                </a:cxn>
                <a:cxn ang="0">
                  <a:pos x="241" y="18"/>
                </a:cxn>
                <a:cxn ang="0">
                  <a:pos x="256" y="42"/>
                </a:cxn>
                <a:cxn ang="0">
                  <a:pos x="271" y="87"/>
                </a:cxn>
                <a:cxn ang="0">
                  <a:pos x="291" y="109"/>
                </a:cxn>
                <a:cxn ang="0">
                  <a:pos x="300" y="118"/>
                </a:cxn>
                <a:cxn ang="0">
                  <a:pos x="317" y="149"/>
                </a:cxn>
                <a:cxn ang="0">
                  <a:pos x="323" y="186"/>
                </a:cxn>
                <a:cxn ang="0">
                  <a:pos x="311" y="228"/>
                </a:cxn>
                <a:cxn ang="0">
                  <a:pos x="294" y="273"/>
                </a:cxn>
                <a:cxn ang="0">
                  <a:pos x="265" y="295"/>
                </a:cxn>
                <a:cxn ang="0">
                  <a:pos x="256" y="283"/>
                </a:cxn>
                <a:cxn ang="0">
                  <a:pos x="229" y="287"/>
                </a:cxn>
                <a:cxn ang="0">
                  <a:pos x="207" y="258"/>
                </a:cxn>
                <a:cxn ang="0">
                  <a:pos x="195" y="253"/>
                </a:cxn>
                <a:cxn ang="0">
                  <a:pos x="200" y="228"/>
                </a:cxn>
                <a:cxn ang="0">
                  <a:pos x="186" y="242"/>
                </a:cxn>
                <a:cxn ang="0">
                  <a:pos x="168" y="222"/>
                </a:cxn>
                <a:cxn ang="0">
                  <a:pos x="107" y="222"/>
                </a:cxn>
                <a:cxn ang="0">
                  <a:pos x="70" y="238"/>
                </a:cxn>
                <a:cxn ang="0">
                  <a:pos x="34" y="252"/>
                </a:cxn>
                <a:cxn ang="0">
                  <a:pos x="22" y="228"/>
                </a:cxn>
                <a:cxn ang="0">
                  <a:pos x="10" y="174"/>
                </a:cxn>
                <a:cxn ang="0">
                  <a:pos x="5" y="151"/>
                </a:cxn>
                <a:cxn ang="0">
                  <a:pos x="8" y="116"/>
                </a:cxn>
                <a:cxn ang="0">
                  <a:pos x="38" y="101"/>
                </a:cxn>
                <a:cxn ang="0">
                  <a:pos x="72" y="78"/>
                </a:cxn>
                <a:cxn ang="0">
                  <a:pos x="259" y="339"/>
                </a:cxn>
                <a:cxn ang="0">
                  <a:pos x="273" y="342"/>
                </a:cxn>
                <a:cxn ang="0">
                  <a:pos x="277" y="339"/>
                </a:cxn>
                <a:cxn ang="0">
                  <a:pos x="279" y="328"/>
                </a:cxn>
                <a:cxn ang="0">
                  <a:pos x="279" y="314"/>
                </a:cxn>
                <a:cxn ang="0">
                  <a:pos x="258" y="314"/>
                </a:cxn>
                <a:cxn ang="0">
                  <a:pos x="247" y="300"/>
                </a:cxn>
                <a:cxn ang="0">
                  <a:pos x="277" y="305"/>
                </a:cxn>
                <a:cxn ang="0">
                  <a:pos x="280" y="305"/>
                </a:cxn>
                <a:cxn ang="0">
                  <a:pos x="279" y="309"/>
                </a:cxn>
                <a:cxn ang="0">
                  <a:pos x="197" y="261"/>
                </a:cxn>
                <a:cxn ang="0">
                  <a:pos x="188" y="261"/>
                </a:cxn>
                <a:cxn ang="0">
                  <a:pos x="140" y="8"/>
                </a:cxn>
                <a:cxn ang="0">
                  <a:pos x="139" y="11"/>
                </a:cxn>
                <a:cxn ang="0">
                  <a:pos x="139" y="11"/>
                </a:cxn>
                <a:cxn ang="0">
                  <a:pos x="188" y="36"/>
                </a:cxn>
                <a:cxn ang="0">
                  <a:pos x="321" y="143"/>
                </a:cxn>
                <a:cxn ang="0">
                  <a:pos x="319" y="154"/>
                </a:cxn>
                <a:cxn ang="0">
                  <a:pos x="213" y="59"/>
                </a:cxn>
              </a:cxnLst>
              <a:rect l="0" t="0" r="r" b="b"/>
              <a:pathLst>
                <a:path w="326" h="346">
                  <a:moveTo>
                    <a:pt x="72" y="78"/>
                  </a:moveTo>
                  <a:cubicBezTo>
                    <a:pt x="78" y="73"/>
                    <a:pt x="70" y="73"/>
                    <a:pt x="77" y="62"/>
                  </a:cubicBezTo>
                  <a:cubicBezTo>
                    <a:pt x="84" y="53"/>
                    <a:pt x="84" y="74"/>
                    <a:pt x="86" y="62"/>
                  </a:cubicBezTo>
                  <a:cubicBezTo>
                    <a:pt x="86" y="48"/>
                    <a:pt x="92" y="65"/>
                    <a:pt x="92" y="54"/>
                  </a:cubicBezTo>
                  <a:cubicBezTo>
                    <a:pt x="92" y="46"/>
                    <a:pt x="93" y="51"/>
                    <a:pt x="98" y="42"/>
                  </a:cubicBezTo>
                  <a:cubicBezTo>
                    <a:pt x="102" y="32"/>
                    <a:pt x="104" y="42"/>
                    <a:pt x="105" y="36"/>
                  </a:cubicBezTo>
                  <a:cubicBezTo>
                    <a:pt x="105" y="29"/>
                    <a:pt x="110" y="39"/>
                    <a:pt x="110" y="32"/>
                  </a:cubicBezTo>
                  <a:cubicBezTo>
                    <a:pt x="110" y="26"/>
                    <a:pt x="121" y="43"/>
                    <a:pt x="125" y="42"/>
                  </a:cubicBezTo>
                  <a:cubicBezTo>
                    <a:pt x="130" y="42"/>
                    <a:pt x="130" y="46"/>
                    <a:pt x="133" y="43"/>
                  </a:cubicBezTo>
                  <a:cubicBezTo>
                    <a:pt x="136" y="40"/>
                    <a:pt x="127" y="42"/>
                    <a:pt x="133" y="32"/>
                  </a:cubicBezTo>
                  <a:cubicBezTo>
                    <a:pt x="139" y="25"/>
                    <a:pt x="133" y="26"/>
                    <a:pt x="140" y="20"/>
                  </a:cubicBezTo>
                  <a:cubicBezTo>
                    <a:pt x="150" y="12"/>
                    <a:pt x="145" y="18"/>
                    <a:pt x="151" y="17"/>
                  </a:cubicBezTo>
                  <a:cubicBezTo>
                    <a:pt x="157" y="15"/>
                    <a:pt x="156" y="20"/>
                    <a:pt x="157" y="14"/>
                  </a:cubicBezTo>
                  <a:cubicBezTo>
                    <a:pt x="159" y="8"/>
                    <a:pt x="153" y="11"/>
                    <a:pt x="151" y="9"/>
                  </a:cubicBezTo>
                  <a:cubicBezTo>
                    <a:pt x="150" y="6"/>
                    <a:pt x="151" y="6"/>
                    <a:pt x="154" y="6"/>
                  </a:cubicBezTo>
                  <a:cubicBezTo>
                    <a:pt x="157" y="6"/>
                    <a:pt x="156" y="9"/>
                    <a:pt x="159" y="8"/>
                  </a:cubicBezTo>
                  <a:cubicBezTo>
                    <a:pt x="162" y="8"/>
                    <a:pt x="159" y="12"/>
                    <a:pt x="165" y="12"/>
                  </a:cubicBezTo>
                  <a:cubicBezTo>
                    <a:pt x="169" y="11"/>
                    <a:pt x="168" y="17"/>
                    <a:pt x="172" y="14"/>
                  </a:cubicBezTo>
                  <a:cubicBezTo>
                    <a:pt x="175" y="14"/>
                    <a:pt x="174" y="20"/>
                    <a:pt x="180" y="14"/>
                  </a:cubicBezTo>
                  <a:cubicBezTo>
                    <a:pt x="186" y="9"/>
                    <a:pt x="181" y="15"/>
                    <a:pt x="183" y="15"/>
                  </a:cubicBezTo>
                  <a:cubicBezTo>
                    <a:pt x="185" y="15"/>
                    <a:pt x="183" y="20"/>
                    <a:pt x="185" y="18"/>
                  </a:cubicBezTo>
                  <a:cubicBezTo>
                    <a:pt x="188" y="17"/>
                    <a:pt x="185" y="17"/>
                    <a:pt x="186" y="14"/>
                  </a:cubicBezTo>
                  <a:cubicBezTo>
                    <a:pt x="189" y="12"/>
                    <a:pt x="188" y="14"/>
                    <a:pt x="191" y="17"/>
                  </a:cubicBezTo>
                  <a:cubicBezTo>
                    <a:pt x="195" y="18"/>
                    <a:pt x="189" y="18"/>
                    <a:pt x="188" y="25"/>
                  </a:cubicBezTo>
                  <a:cubicBezTo>
                    <a:pt x="188" y="32"/>
                    <a:pt x="188" y="22"/>
                    <a:pt x="183" y="28"/>
                  </a:cubicBezTo>
                  <a:cubicBezTo>
                    <a:pt x="180" y="36"/>
                    <a:pt x="188" y="28"/>
                    <a:pt x="181" y="37"/>
                  </a:cubicBezTo>
                  <a:cubicBezTo>
                    <a:pt x="177" y="46"/>
                    <a:pt x="180" y="43"/>
                    <a:pt x="188" y="51"/>
                  </a:cubicBezTo>
                  <a:cubicBezTo>
                    <a:pt x="191" y="56"/>
                    <a:pt x="191" y="51"/>
                    <a:pt x="198" y="57"/>
                  </a:cubicBezTo>
                  <a:cubicBezTo>
                    <a:pt x="206" y="65"/>
                    <a:pt x="207" y="60"/>
                    <a:pt x="209" y="65"/>
                  </a:cubicBezTo>
                  <a:cubicBezTo>
                    <a:pt x="209" y="68"/>
                    <a:pt x="216" y="73"/>
                    <a:pt x="220" y="70"/>
                  </a:cubicBezTo>
                  <a:cubicBezTo>
                    <a:pt x="224" y="67"/>
                    <a:pt x="221" y="65"/>
                    <a:pt x="226" y="59"/>
                  </a:cubicBezTo>
                  <a:cubicBezTo>
                    <a:pt x="229" y="54"/>
                    <a:pt x="226" y="54"/>
                    <a:pt x="227" y="48"/>
                  </a:cubicBezTo>
                  <a:cubicBezTo>
                    <a:pt x="230" y="40"/>
                    <a:pt x="226" y="34"/>
                    <a:pt x="227" y="29"/>
                  </a:cubicBezTo>
                  <a:cubicBezTo>
                    <a:pt x="229" y="25"/>
                    <a:pt x="227" y="25"/>
                    <a:pt x="229" y="22"/>
                  </a:cubicBezTo>
                  <a:cubicBezTo>
                    <a:pt x="232" y="20"/>
                    <a:pt x="227" y="22"/>
                    <a:pt x="229" y="17"/>
                  </a:cubicBezTo>
                  <a:cubicBezTo>
                    <a:pt x="232" y="11"/>
                    <a:pt x="232" y="9"/>
                    <a:pt x="232" y="6"/>
                  </a:cubicBezTo>
                  <a:cubicBezTo>
                    <a:pt x="233" y="1"/>
                    <a:pt x="236" y="0"/>
                    <a:pt x="238" y="5"/>
                  </a:cubicBezTo>
                  <a:cubicBezTo>
                    <a:pt x="238" y="9"/>
                    <a:pt x="238" y="12"/>
                    <a:pt x="239" y="14"/>
                  </a:cubicBezTo>
                  <a:cubicBezTo>
                    <a:pt x="242" y="15"/>
                    <a:pt x="239" y="15"/>
                    <a:pt x="241" y="18"/>
                  </a:cubicBezTo>
                  <a:cubicBezTo>
                    <a:pt x="244" y="23"/>
                    <a:pt x="244" y="26"/>
                    <a:pt x="244" y="31"/>
                  </a:cubicBezTo>
                  <a:cubicBezTo>
                    <a:pt x="244" y="36"/>
                    <a:pt x="247" y="42"/>
                    <a:pt x="248" y="37"/>
                  </a:cubicBezTo>
                  <a:cubicBezTo>
                    <a:pt x="251" y="32"/>
                    <a:pt x="250" y="39"/>
                    <a:pt x="256" y="42"/>
                  </a:cubicBezTo>
                  <a:cubicBezTo>
                    <a:pt x="261" y="45"/>
                    <a:pt x="256" y="56"/>
                    <a:pt x="261" y="62"/>
                  </a:cubicBezTo>
                  <a:cubicBezTo>
                    <a:pt x="265" y="67"/>
                    <a:pt x="262" y="74"/>
                    <a:pt x="264" y="79"/>
                  </a:cubicBezTo>
                  <a:cubicBezTo>
                    <a:pt x="267" y="82"/>
                    <a:pt x="265" y="85"/>
                    <a:pt x="271" y="87"/>
                  </a:cubicBezTo>
                  <a:cubicBezTo>
                    <a:pt x="277" y="88"/>
                    <a:pt x="273" y="92"/>
                    <a:pt x="280" y="93"/>
                  </a:cubicBezTo>
                  <a:cubicBezTo>
                    <a:pt x="288" y="96"/>
                    <a:pt x="288" y="99"/>
                    <a:pt x="285" y="99"/>
                  </a:cubicBezTo>
                  <a:cubicBezTo>
                    <a:pt x="282" y="99"/>
                    <a:pt x="290" y="105"/>
                    <a:pt x="291" y="109"/>
                  </a:cubicBezTo>
                  <a:cubicBezTo>
                    <a:pt x="293" y="112"/>
                    <a:pt x="290" y="113"/>
                    <a:pt x="293" y="118"/>
                  </a:cubicBezTo>
                  <a:cubicBezTo>
                    <a:pt x="296" y="123"/>
                    <a:pt x="293" y="113"/>
                    <a:pt x="296" y="118"/>
                  </a:cubicBezTo>
                  <a:cubicBezTo>
                    <a:pt x="300" y="121"/>
                    <a:pt x="299" y="115"/>
                    <a:pt x="300" y="118"/>
                  </a:cubicBezTo>
                  <a:cubicBezTo>
                    <a:pt x="303" y="121"/>
                    <a:pt x="299" y="126"/>
                    <a:pt x="303" y="132"/>
                  </a:cubicBezTo>
                  <a:cubicBezTo>
                    <a:pt x="308" y="137"/>
                    <a:pt x="306" y="132"/>
                    <a:pt x="309" y="138"/>
                  </a:cubicBezTo>
                  <a:cubicBezTo>
                    <a:pt x="312" y="143"/>
                    <a:pt x="316" y="143"/>
                    <a:pt x="317" y="149"/>
                  </a:cubicBezTo>
                  <a:cubicBezTo>
                    <a:pt x="319" y="155"/>
                    <a:pt x="320" y="151"/>
                    <a:pt x="320" y="157"/>
                  </a:cubicBezTo>
                  <a:cubicBezTo>
                    <a:pt x="319" y="163"/>
                    <a:pt x="321" y="163"/>
                    <a:pt x="320" y="168"/>
                  </a:cubicBezTo>
                  <a:cubicBezTo>
                    <a:pt x="319" y="169"/>
                    <a:pt x="326" y="180"/>
                    <a:pt x="323" y="186"/>
                  </a:cubicBezTo>
                  <a:cubicBezTo>
                    <a:pt x="320" y="191"/>
                    <a:pt x="323" y="196"/>
                    <a:pt x="319" y="202"/>
                  </a:cubicBezTo>
                  <a:cubicBezTo>
                    <a:pt x="317" y="207"/>
                    <a:pt x="320" y="210"/>
                    <a:pt x="317" y="216"/>
                  </a:cubicBezTo>
                  <a:cubicBezTo>
                    <a:pt x="314" y="222"/>
                    <a:pt x="319" y="221"/>
                    <a:pt x="311" y="228"/>
                  </a:cubicBezTo>
                  <a:cubicBezTo>
                    <a:pt x="302" y="236"/>
                    <a:pt x="303" y="250"/>
                    <a:pt x="300" y="252"/>
                  </a:cubicBezTo>
                  <a:cubicBezTo>
                    <a:pt x="297" y="253"/>
                    <a:pt x="296" y="261"/>
                    <a:pt x="296" y="264"/>
                  </a:cubicBezTo>
                  <a:cubicBezTo>
                    <a:pt x="296" y="269"/>
                    <a:pt x="293" y="272"/>
                    <a:pt x="294" y="273"/>
                  </a:cubicBezTo>
                  <a:cubicBezTo>
                    <a:pt x="296" y="275"/>
                    <a:pt x="294" y="281"/>
                    <a:pt x="286" y="281"/>
                  </a:cubicBezTo>
                  <a:cubicBezTo>
                    <a:pt x="279" y="280"/>
                    <a:pt x="271" y="291"/>
                    <a:pt x="268" y="291"/>
                  </a:cubicBezTo>
                  <a:cubicBezTo>
                    <a:pt x="265" y="292"/>
                    <a:pt x="268" y="300"/>
                    <a:pt x="265" y="295"/>
                  </a:cubicBezTo>
                  <a:cubicBezTo>
                    <a:pt x="261" y="289"/>
                    <a:pt x="259" y="291"/>
                    <a:pt x="258" y="287"/>
                  </a:cubicBezTo>
                  <a:cubicBezTo>
                    <a:pt x="258" y="284"/>
                    <a:pt x="258" y="291"/>
                    <a:pt x="255" y="289"/>
                  </a:cubicBezTo>
                  <a:cubicBezTo>
                    <a:pt x="251" y="286"/>
                    <a:pt x="259" y="286"/>
                    <a:pt x="256" y="283"/>
                  </a:cubicBezTo>
                  <a:cubicBezTo>
                    <a:pt x="251" y="280"/>
                    <a:pt x="255" y="284"/>
                    <a:pt x="250" y="287"/>
                  </a:cubicBezTo>
                  <a:cubicBezTo>
                    <a:pt x="244" y="289"/>
                    <a:pt x="247" y="294"/>
                    <a:pt x="239" y="291"/>
                  </a:cubicBezTo>
                  <a:cubicBezTo>
                    <a:pt x="232" y="286"/>
                    <a:pt x="230" y="286"/>
                    <a:pt x="229" y="287"/>
                  </a:cubicBezTo>
                  <a:cubicBezTo>
                    <a:pt x="227" y="289"/>
                    <a:pt x="226" y="284"/>
                    <a:pt x="223" y="283"/>
                  </a:cubicBezTo>
                  <a:cubicBezTo>
                    <a:pt x="218" y="283"/>
                    <a:pt x="212" y="273"/>
                    <a:pt x="213" y="270"/>
                  </a:cubicBezTo>
                  <a:cubicBezTo>
                    <a:pt x="215" y="267"/>
                    <a:pt x="212" y="259"/>
                    <a:pt x="207" y="258"/>
                  </a:cubicBezTo>
                  <a:cubicBezTo>
                    <a:pt x="204" y="256"/>
                    <a:pt x="203" y="259"/>
                    <a:pt x="201" y="258"/>
                  </a:cubicBezTo>
                  <a:cubicBezTo>
                    <a:pt x="200" y="255"/>
                    <a:pt x="206" y="252"/>
                    <a:pt x="203" y="245"/>
                  </a:cubicBezTo>
                  <a:cubicBezTo>
                    <a:pt x="198" y="239"/>
                    <a:pt x="201" y="252"/>
                    <a:pt x="195" y="253"/>
                  </a:cubicBezTo>
                  <a:cubicBezTo>
                    <a:pt x="189" y="253"/>
                    <a:pt x="191" y="249"/>
                    <a:pt x="194" y="249"/>
                  </a:cubicBezTo>
                  <a:cubicBezTo>
                    <a:pt x="197" y="250"/>
                    <a:pt x="197" y="247"/>
                    <a:pt x="195" y="244"/>
                  </a:cubicBezTo>
                  <a:cubicBezTo>
                    <a:pt x="195" y="241"/>
                    <a:pt x="201" y="231"/>
                    <a:pt x="200" y="228"/>
                  </a:cubicBezTo>
                  <a:cubicBezTo>
                    <a:pt x="198" y="225"/>
                    <a:pt x="198" y="224"/>
                    <a:pt x="198" y="227"/>
                  </a:cubicBezTo>
                  <a:cubicBezTo>
                    <a:pt x="198" y="230"/>
                    <a:pt x="194" y="230"/>
                    <a:pt x="194" y="235"/>
                  </a:cubicBezTo>
                  <a:cubicBezTo>
                    <a:pt x="192" y="239"/>
                    <a:pt x="194" y="233"/>
                    <a:pt x="186" y="242"/>
                  </a:cubicBezTo>
                  <a:cubicBezTo>
                    <a:pt x="178" y="252"/>
                    <a:pt x="188" y="252"/>
                    <a:pt x="180" y="249"/>
                  </a:cubicBezTo>
                  <a:cubicBezTo>
                    <a:pt x="175" y="245"/>
                    <a:pt x="178" y="235"/>
                    <a:pt x="172" y="231"/>
                  </a:cubicBezTo>
                  <a:cubicBezTo>
                    <a:pt x="165" y="227"/>
                    <a:pt x="174" y="227"/>
                    <a:pt x="168" y="222"/>
                  </a:cubicBezTo>
                  <a:cubicBezTo>
                    <a:pt x="163" y="218"/>
                    <a:pt x="163" y="222"/>
                    <a:pt x="151" y="216"/>
                  </a:cubicBezTo>
                  <a:cubicBezTo>
                    <a:pt x="139" y="210"/>
                    <a:pt x="150" y="216"/>
                    <a:pt x="136" y="213"/>
                  </a:cubicBezTo>
                  <a:cubicBezTo>
                    <a:pt x="128" y="213"/>
                    <a:pt x="122" y="222"/>
                    <a:pt x="107" y="222"/>
                  </a:cubicBezTo>
                  <a:cubicBezTo>
                    <a:pt x="98" y="221"/>
                    <a:pt x="99" y="228"/>
                    <a:pt x="93" y="228"/>
                  </a:cubicBezTo>
                  <a:cubicBezTo>
                    <a:pt x="87" y="228"/>
                    <a:pt x="90" y="242"/>
                    <a:pt x="81" y="239"/>
                  </a:cubicBezTo>
                  <a:cubicBezTo>
                    <a:pt x="73" y="236"/>
                    <a:pt x="78" y="242"/>
                    <a:pt x="70" y="238"/>
                  </a:cubicBezTo>
                  <a:cubicBezTo>
                    <a:pt x="66" y="236"/>
                    <a:pt x="66" y="239"/>
                    <a:pt x="58" y="239"/>
                  </a:cubicBezTo>
                  <a:cubicBezTo>
                    <a:pt x="52" y="239"/>
                    <a:pt x="55" y="244"/>
                    <a:pt x="51" y="245"/>
                  </a:cubicBezTo>
                  <a:cubicBezTo>
                    <a:pt x="45" y="245"/>
                    <a:pt x="45" y="253"/>
                    <a:pt x="34" y="252"/>
                  </a:cubicBezTo>
                  <a:cubicBezTo>
                    <a:pt x="23" y="250"/>
                    <a:pt x="23" y="242"/>
                    <a:pt x="19" y="244"/>
                  </a:cubicBezTo>
                  <a:cubicBezTo>
                    <a:pt x="16" y="244"/>
                    <a:pt x="16" y="235"/>
                    <a:pt x="17" y="235"/>
                  </a:cubicBezTo>
                  <a:cubicBezTo>
                    <a:pt x="20" y="236"/>
                    <a:pt x="23" y="233"/>
                    <a:pt x="22" y="228"/>
                  </a:cubicBezTo>
                  <a:cubicBezTo>
                    <a:pt x="22" y="222"/>
                    <a:pt x="26" y="225"/>
                    <a:pt x="20" y="210"/>
                  </a:cubicBezTo>
                  <a:cubicBezTo>
                    <a:pt x="14" y="194"/>
                    <a:pt x="19" y="194"/>
                    <a:pt x="16" y="186"/>
                  </a:cubicBezTo>
                  <a:cubicBezTo>
                    <a:pt x="11" y="179"/>
                    <a:pt x="10" y="179"/>
                    <a:pt x="10" y="174"/>
                  </a:cubicBezTo>
                  <a:cubicBezTo>
                    <a:pt x="11" y="168"/>
                    <a:pt x="3" y="163"/>
                    <a:pt x="3" y="158"/>
                  </a:cubicBezTo>
                  <a:cubicBezTo>
                    <a:pt x="3" y="152"/>
                    <a:pt x="7" y="163"/>
                    <a:pt x="8" y="162"/>
                  </a:cubicBezTo>
                  <a:cubicBezTo>
                    <a:pt x="8" y="158"/>
                    <a:pt x="3" y="154"/>
                    <a:pt x="5" y="151"/>
                  </a:cubicBezTo>
                  <a:cubicBezTo>
                    <a:pt x="7" y="149"/>
                    <a:pt x="11" y="165"/>
                    <a:pt x="11" y="157"/>
                  </a:cubicBezTo>
                  <a:cubicBezTo>
                    <a:pt x="11" y="149"/>
                    <a:pt x="0" y="141"/>
                    <a:pt x="5" y="132"/>
                  </a:cubicBezTo>
                  <a:cubicBezTo>
                    <a:pt x="11" y="123"/>
                    <a:pt x="3" y="124"/>
                    <a:pt x="8" y="116"/>
                  </a:cubicBezTo>
                  <a:cubicBezTo>
                    <a:pt x="13" y="109"/>
                    <a:pt x="10" y="126"/>
                    <a:pt x="13" y="116"/>
                  </a:cubicBezTo>
                  <a:cubicBezTo>
                    <a:pt x="16" y="109"/>
                    <a:pt x="17" y="115"/>
                    <a:pt x="25" y="105"/>
                  </a:cubicBezTo>
                  <a:cubicBezTo>
                    <a:pt x="32" y="96"/>
                    <a:pt x="32" y="104"/>
                    <a:pt x="38" y="101"/>
                  </a:cubicBezTo>
                  <a:cubicBezTo>
                    <a:pt x="45" y="98"/>
                    <a:pt x="48" y="98"/>
                    <a:pt x="49" y="95"/>
                  </a:cubicBezTo>
                  <a:cubicBezTo>
                    <a:pt x="51" y="92"/>
                    <a:pt x="55" y="98"/>
                    <a:pt x="63" y="92"/>
                  </a:cubicBezTo>
                  <a:cubicBezTo>
                    <a:pt x="70" y="87"/>
                    <a:pt x="67" y="82"/>
                    <a:pt x="72" y="78"/>
                  </a:cubicBezTo>
                  <a:close/>
                  <a:moveTo>
                    <a:pt x="255" y="323"/>
                  </a:moveTo>
                  <a:cubicBezTo>
                    <a:pt x="256" y="326"/>
                    <a:pt x="256" y="325"/>
                    <a:pt x="256" y="328"/>
                  </a:cubicBezTo>
                  <a:cubicBezTo>
                    <a:pt x="256" y="331"/>
                    <a:pt x="258" y="337"/>
                    <a:pt x="259" y="339"/>
                  </a:cubicBezTo>
                  <a:cubicBezTo>
                    <a:pt x="262" y="340"/>
                    <a:pt x="262" y="345"/>
                    <a:pt x="264" y="345"/>
                  </a:cubicBezTo>
                  <a:cubicBezTo>
                    <a:pt x="265" y="343"/>
                    <a:pt x="267" y="345"/>
                    <a:pt x="270" y="345"/>
                  </a:cubicBezTo>
                  <a:cubicBezTo>
                    <a:pt x="271" y="346"/>
                    <a:pt x="270" y="343"/>
                    <a:pt x="273" y="342"/>
                  </a:cubicBezTo>
                  <a:cubicBezTo>
                    <a:pt x="274" y="340"/>
                    <a:pt x="274" y="337"/>
                    <a:pt x="274" y="339"/>
                  </a:cubicBezTo>
                  <a:cubicBezTo>
                    <a:pt x="276" y="340"/>
                    <a:pt x="274" y="336"/>
                    <a:pt x="276" y="337"/>
                  </a:cubicBezTo>
                  <a:cubicBezTo>
                    <a:pt x="277" y="337"/>
                    <a:pt x="277" y="339"/>
                    <a:pt x="277" y="339"/>
                  </a:cubicBezTo>
                  <a:cubicBezTo>
                    <a:pt x="276" y="339"/>
                    <a:pt x="276" y="340"/>
                    <a:pt x="279" y="340"/>
                  </a:cubicBezTo>
                  <a:cubicBezTo>
                    <a:pt x="280" y="342"/>
                    <a:pt x="277" y="334"/>
                    <a:pt x="279" y="333"/>
                  </a:cubicBezTo>
                  <a:cubicBezTo>
                    <a:pt x="280" y="333"/>
                    <a:pt x="277" y="329"/>
                    <a:pt x="279" y="328"/>
                  </a:cubicBezTo>
                  <a:cubicBezTo>
                    <a:pt x="282" y="326"/>
                    <a:pt x="280" y="331"/>
                    <a:pt x="282" y="329"/>
                  </a:cubicBezTo>
                  <a:cubicBezTo>
                    <a:pt x="283" y="328"/>
                    <a:pt x="280" y="328"/>
                    <a:pt x="282" y="322"/>
                  </a:cubicBezTo>
                  <a:cubicBezTo>
                    <a:pt x="282" y="317"/>
                    <a:pt x="280" y="312"/>
                    <a:pt x="279" y="314"/>
                  </a:cubicBezTo>
                  <a:cubicBezTo>
                    <a:pt x="277" y="315"/>
                    <a:pt x="277" y="312"/>
                    <a:pt x="276" y="315"/>
                  </a:cubicBezTo>
                  <a:cubicBezTo>
                    <a:pt x="274" y="317"/>
                    <a:pt x="276" y="314"/>
                    <a:pt x="270" y="317"/>
                  </a:cubicBezTo>
                  <a:cubicBezTo>
                    <a:pt x="262" y="320"/>
                    <a:pt x="264" y="314"/>
                    <a:pt x="258" y="314"/>
                  </a:cubicBezTo>
                  <a:cubicBezTo>
                    <a:pt x="253" y="314"/>
                    <a:pt x="253" y="309"/>
                    <a:pt x="251" y="315"/>
                  </a:cubicBezTo>
                  <a:cubicBezTo>
                    <a:pt x="251" y="317"/>
                    <a:pt x="253" y="318"/>
                    <a:pt x="255" y="323"/>
                  </a:cubicBezTo>
                  <a:close/>
                  <a:moveTo>
                    <a:pt x="247" y="300"/>
                  </a:moveTo>
                  <a:cubicBezTo>
                    <a:pt x="248" y="298"/>
                    <a:pt x="250" y="305"/>
                    <a:pt x="247" y="306"/>
                  </a:cubicBezTo>
                  <a:cubicBezTo>
                    <a:pt x="245" y="306"/>
                    <a:pt x="245" y="301"/>
                    <a:pt x="247" y="300"/>
                  </a:cubicBezTo>
                  <a:close/>
                  <a:moveTo>
                    <a:pt x="277" y="305"/>
                  </a:moveTo>
                  <a:cubicBezTo>
                    <a:pt x="279" y="305"/>
                    <a:pt x="279" y="305"/>
                    <a:pt x="279" y="306"/>
                  </a:cubicBezTo>
                  <a:cubicBezTo>
                    <a:pt x="279" y="308"/>
                    <a:pt x="282" y="308"/>
                    <a:pt x="282" y="306"/>
                  </a:cubicBezTo>
                  <a:cubicBezTo>
                    <a:pt x="280" y="305"/>
                    <a:pt x="283" y="305"/>
                    <a:pt x="280" y="305"/>
                  </a:cubicBezTo>
                  <a:cubicBezTo>
                    <a:pt x="279" y="303"/>
                    <a:pt x="279" y="300"/>
                    <a:pt x="277" y="303"/>
                  </a:cubicBezTo>
                  <a:cubicBezTo>
                    <a:pt x="277" y="303"/>
                    <a:pt x="276" y="303"/>
                    <a:pt x="277" y="305"/>
                  </a:cubicBezTo>
                  <a:close/>
                  <a:moveTo>
                    <a:pt x="279" y="309"/>
                  </a:moveTo>
                  <a:cubicBezTo>
                    <a:pt x="279" y="308"/>
                    <a:pt x="283" y="308"/>
                    <a:pt x="282" y="309"/>
                  </a:cubicBezTo>
                  <a:cubicBezTo>
                    <a:pt x="282" y="311"/>
                    <a:pt x="279" y="309"/>
                    <a:pt x="279" y="309"/>
                  </a:cubicBezTo>
                  <a:close/>
                  <a:moveTo>
                    <a:pt x="197" y="261"/>
                  </a:moveTo>
                  <a:cubicBezTo>
                    <a:pt x="198" y="259"/>
                    <a:pt x="201" y="261"/>
                    <a:pt x="200" y="259"/>
                  </a:cubicBezTo>
                  <a:cubicBezTo>
                    <a:pt x="200" y="258"/>
                    <a:pt x="198" y="259"/>
                    <a:pt x="197" y="256"/>
                  </a:cubicBezTo>
                  <a:cubicBezTo>
                    <a:pt x="195" y="255"/>
                    <a:pt x="188" y="258"/>
                    <a:pt x="188" y="261"/>
                  </a:cubicBezTo>
                  <a:cubicBezTo>
                    <a:pt x="189" y="263"/>
                    <a:pt x="195" y="261"/>
                    <a:pt x="197" y="261"/>
                  </a:cubicBezTo>
                  <a:close/>
                  <a:moveTo>
                    <a:pt x="148" y="8"/>
                  </a:moveTo>
                  <a:cubicBezTo>
                    <a:pt x="145" y="3"/>
                    <a:pt x="145" y="11"/>
                    <a:pt x="140" y="8"/>
                  </a:cubicBezTo>
                  <a:cubicBezTo>
                    <a:pt x="137" y="6"/>
                    <a:pt x="140" y="11"/>
                    <a:pt x="143" y="14"/>
                  </a:cubicBezTo>
                  <a:cubicBezTo>
                    <a:pt x="145" y="14"/>
                    <a:pt x="150" y="11"/>
                    <a:pt x="148" y="8"/>
                  </a:cubicBezTo>
                  <a:close/>
                  <a:moveTo>
                    <a:pt x="139" y="11"/>
                  </a:moveTo>
                  <a:cubicBezTo>
                    <a:pt x="137" y="8"/>
                    <a:pt x="137" y="8"/>
                    <a:pt x="137" y="11"/>
                  </a:cubicBezTo>
                  <a:cubicBezTo>
                    <a:pt x="137" y="12"/>
                    <a:pt x="136" y="12"/>
                    <a:pt x="139" y="14"/>
                  </a:cubicBezTo>
                  <a:cubicBezTo>
                    <a:pt x="140" y="14"/>
                    <a:pt x="140" y="12"/>
                    <a:pt x="139" y="11"/>
                  </a:cubicBezTo>
                  <a:close/>
                  <a:moveTo>
                    <a:pt x="188" y="36"/>
                  </a:moveTo>
                  <a:cubicBezTo>
                    <a:pt x="186" y="32"/>
                    <a:pt x="191" y="32"/>
                    <a:pt x="191" y="34"/>
                  </a:cubicBezTo>
                  <a:cubicBezTo>
                    <a:pt x="189" y="37"/>
                    <a:pt x="188" y="39"/>
                    <a:pt x="188" y="36"/>
                  </a:cubicBezTo>
                  <a:close/>
                  <a:moveTo>
                    <a:pt x="320" y="151"/>
                  </a:moveTo>
                  <a:cubicBezTo>
                    <a:pt x="320" y="149"/>
                    <a:pt x="321" y="148"/>
                    <a:pt x="321" y="146"/>
                  </a:cubicBezTo>
                  <a:cubicBezTo>
                    <a:pt x="321" y="144"/>
                    <a:pt x="321" y="144"/>
                    <a:pt x="321" y="143"/>
                  </a:cubicBezTo>
                  <a:cubicBezTo>
                    <a:pt x="321" y="141"/>
                    <a:pt x="320" y="143"/>
                    <a:pt x="320" y="144"/>
                  </a:cubicBezTo>
                  <a:cubicBezTo>
                    <a:pt x="321" y="146"/>
                    <a:pt x="319" y="148"/>
                    <a:pt x="319" y="148"/>
                  </a:cubicBezTo>
                  <a:cubicBezTo>
                    <a:pt x="320" y="149"/>
                    <a:pt x="317" y="152"/>
                    <a:pt x="319" y="154"/>
                  </a:cubicBezTo>
                  <a:cubicBezTo>
                    <a:pt x="320" y="154"/>
                    <a:pt x="320" y="152"/>
                    <a:pt x="320" y="151"/>
                  </a:cubicBezTo>
                  <a:close/>
                  <a:moveTo>
                    <a:pt x="210" y="60"/>
                  </a:moveTo>
                  <a:cubicBezTo>
                    <a:pt x="212" y="60"/>
                    <a:pt x="215" y="60"/>
                    <a:pt x="213" y="59"/>
                  </a:cubicBezTo>
                  <a:cubicBezTo>
                    <a:pt x="212" y="57"/>
                    <a:pt x="207" y="60"/>
                    <a:pt x="209" y="62"/>
                  </a:cubicBezTo>
                  <a:cubicBezTo>
                    <a:pt x="209" y="62"/>
                    <a:pt x="210" y="62"/>
                    <a:pt x="210" y="6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 lIns="45720" tIns="27432" rIns="45720" bIns="27432"/>
            <a:lstStyle/>
            <a:p>
              <a:endParaRPr lang="en-GB" sz="900" dirty="0"/>
            </a:p>
          </p:txBody>
        </p:sp>
        <p:sp>
          <p:nvSpPr>
            <p:cNvPr id="72" name="Freeform 269"/>
            <p:cNvSpPr>
              <a:spLocks noEditPoints="1"/>
            </p:cNvSpPr>
            <p:nvPr/>
          </p:nvSpPr>
          <p:spPr bwMode="auto">
            <a:xfrm>
              <a:off x="1048952" y="1714961"/>
              <a:ext cx="1934144" cy="1352863"/>
            </a:xfrm>
            <a:custGeom>
              <a:avLst/>
              <a:gdLst/>
              <a:ahLst/>
              <a:cxnLst>
                <a:cxn ang="0">
                  <a:pos x="116" y="479"/>
                </a:cxn>
                <a:cxn ang="0">
                  <a:pos x="70" y="434"/>
                </a:cxn>
                <a:cxn ang="0">
                  <a:pos x="70" y="438"/>
                </a:cxn>
                <a:cxn ang="0">
                  <a:pos x="66" y="435"/>
                </a:cxn>
                <a:cxn ang="0">
                  <a:pos x="86" y="426"/>
                </a:cxn>
                <a:cxn ang="0">
                  <a:pos x="93" y="432"/>
                </a:cxn>
                <a:cxn ang="0">
                  <a:pos x="177" y="170"/>
                </a:cxn>
                <a:cxn ang="0">
                  <a:pos x="121" y="179"/>
                </a:cxn>
                <a:cxn ang="0">
                  <a:pos x="306" y="213"/>
                </a:cxn>
                <a:cxn ang="0">
                  <a:pos x="264" y="187"/>
                </a:cxn>
                <a:cxn ang="0">
                  <a:pos x="182" y="177"/>
                </a:cxn>
                <a:cxn ang="0">
                  <a:pos x="215" y="221"/>
                </a:cxn>
                <a:cxn ang="0">
                  <a:pos x="284" y="168"/>
                </a:cxn>
                <a:cxn ang="0">
                  <a:pos x="501" y="281"/>
                </a:cxn>
                <a:cxn ang="0">
                  <a:pos x="606" y="303"/>
                </a:cxn>
                <a:cxn ang="0">
                  <a:pos x="612" y="249"/>
                </a:cxn>
                <a:cxn ang="0">
                  <a:pos x="510" y="171"/>
                </a:cxn>
                <a:cxn ang="0">
                  <a:pos x="404" y="184"/>
                </a:cxn>
                <a:cxn ang="0">
                  <a:pos x="463" y="297"/>
                </a:cxn>
                <a:cxn ang="0">
                  <a:pos x="500" y="168"/>
                </a:cxn>
                <a:cxn ang="0">
                  <a:pos x="483" y="140"/>
                </a:cxn>
                <a:cxn ang="0">
                  <a:pos x="352" y="109"/>
                </a:cxn>
                <a:cxn ang="0">
                  <a:pos x="370" y="180"/>
                </a:cxn>
                <a:cxn ang="0">
                  <a:pos x="316" y="160"/>
                </a:cxn>
                <a:cxn ang="0">
                  <a:pos x="287" y="73"/>
                </a:cxn>
                <a:cxn ang="0">
                  <a:pos x="498" y="96"/>
                </a:cxn>
                <a:cxn ang="0">
                  <a:pos x="602" y="5"/>
                </a:cxn>
                <a:cxn ang="0">
                  <a:pos x="405" y="22"/>
                </a:cxn>
                <a:cxn ang="0">
                  <a:pos x="431" y="53"/>
                </a:cxn>
                <a:cxn ang="0">
                  <a:pos x="418" y="114"/>
                </a:cxn>
                <a:cxn ang="0">
                  <a:pos x="431" y="72"/>
                </a:cxn>
                <a:cxn ang="0">
                  <a:pos x="338" y="76"/>
                </a:cxn>
                <a:cxn ang="0">
                  <a:pos x="244" y="112"/>
                </a:cxn>
                <a:cxn ang="0">
                  <a:pos x="215" y="143"/>
                </a:cxn>
                <a:cxn ang="0">
                  <a:pos x="157" y="120"/>
                </a:cxn>
                <a:cxn ang="0">
                  <a:pos x="249" y="87"/>
                </a:cxn>
                <a:cxn ang="0">
                  <a:pos x="303" y="126"/>
                </a:cxn>
                <a:cxn ang="0">
                  <a:pos x="640" y="522"/>
                </a:cxn>
                <a:cxn ang="0">
                  <a:pos x="687" y="501"/>
                </a:cxn>
                <a:cxn ang="0">
                  <a:pos x="678" y="456"/>
                </a:cxn>
                <a:cxn ang="0">
                  <a:pos x="401" y="494"/>
                </a:cxn>
                <a:cxn ang="0">
                  <a:pos x="448" y="508"/>
                </a:cxn>
                <a:cxn ang="0">
                  <a:pos x="472" y="529"/>
                </a:cxn>
                <a:cxn ang="0">
                  <a:pos x="492" y="554"/>
                </a:cxn>
                <a:cxn ang="0">
                  <a:pos x="561" y="521"/>
                </a:cxn>
                <a:cxn ang="0">
                  <a:pos x="602" y="530"/>
                </a:cxn>
                <a:cxn ang="0">
                  <a:pos x="649" y="463"/>
                </a:cxn>
                <a:cxn ang="0">
                  <a:pos x="609" y="350"/>
                </a:cxn>
                <a:cxn ang="0">
                  <a:pos x="501" y="356"/>
                </a:cxn>
                <a:cxn ang="0">
                  <a:pos x="379" y="367"/>
                </a:cxn>
                <a:cxn ang="0">
                  <a:pos x="462" y="258"/>
                </a:cxn>
                <a:cxn ang="0">
                  <a:pos x="408" y="222"/>
                </a:cxn>
                <a:cxn ang="0">
                  <a:pos x="361" y="240"/>
                </a:cxn>
                <a:cxn ang="0">
                  <a:pos x="204" y="238"/>
                </a:cxn>
                <a:cxn ang="0">
                  <a:pos x="52" y="227"/>
                </a:cxn>
                <a:cxn ang="0">
                  <a:pos x="48" y="356"/>
                </a:cxn>
                <a:cxn ang="0">
                  <a:pos x="96" y="432"/>
                </a:cxn>
                <a:cxn ang="0">
                  <a:pos x="119" y="466"/>
                </a:cxn>
                <a:cxn ang="0">
                  <a:pos x="484" y="317"/>
                </a:cxn>
                <a:cxn ang="0">
                  <a:pos x="183" y="120"/>
                </a:cxn>
                <a:cxn ang="0">
                  <a:pos x="305" y="115"/>
                </a:cxn>
                <a:cxn ang="0">
                  <a:pos x="471" y="437"/>
                </a:cxn>
                <a:cxn ang="0">
                  <a:pos x="494" y="398"/>
                </a:cxn>
              </a:cxnLst>
              <a:rect l="0" t="0" r="r" b="b"/>
              <a:pathLst>
                <a:path w="702" h="566">
                  <a:moveTo>
                    <a:pt x="99" y="463"/>
                  </a:moveTo>
                  <a:cubicBezTo>
                    <a:pt x="102" y="462"/>
                    <a:pt x="107" y="463"/>
                    <a:pt x="108" y="465"/>
                  </a:cubicBezTo>
                  <a:cubicBezTo>
                    <a:pt x="110" y="466"/>
                    <a:pt x="122" y="468"/>
                    <a:pt x="124" y="470"/>
                  </a:cubicBezTo>
                  <a:cubicBezTo>
                    <a:pt x="125" y="474"/>
                    <a:pt x="128" y="476"/>
                    <a:pt x="128" y="476"/>
                  </a:cubicBezTo>
                  <a:cubicBezTo>
                    <a:pt x="127" y="477"/>
                    <a:pt x="130" y="480"/>
                    <a:pt x="133" y="480"/>
                  </a:cubicBezTo>
                  <a:cubicBezTo>
                    <a:pt x="136" y="482"/>
                    <a:pt x="136" y="485"/>
                    <a:pt x="137" y="485"/>
                  </a:cubicBezTo>
                  <a:cubicBezTo>
                    <a:pt x="139" y="487"/>
                    <a:pt x="137" y="488"/>
                    <a:pt x="139" y="488"/>
                  </a:cubicBezTo>
                  <a:cubicBezTo>
                    <a:pt x="140" y="490"/>
                    <a:pt x="140" y="493"/>
                    <a:pt x="139" y="491"/>
                  </a:cubicBezTo>
                  <a:cubicBezTo>
                    <a:pt x="139" y="491"/>
                    <a:pt x="139" y="493"/>
                    <a:pt x="136" y="493"/>
                  </a:cubicBezTo>
                  <a:cubicBezTo>
                    <a:pt x="133" y="491"/>
                    <a:pt x="133" y="490"/>
                    <a:pt x="130" y="490"/>
                  </a:cubicBezTo>
                  <a:cubicBezTo>
                    <a:pt x="127" y="490"/>
                    <a:pt x="125" y="487"/>
                    <a:pt x="125" y="485"/>
                  </a:cubicBezTo>
                  <a:cubicBezTo>
                    <a:pt x="127" y="485"/>
                    <a:pt x="125" y="485"/>
                    <a:pt x="124" y="485"/>
                  </a:cubicBezTo>
                  <a:cubicBezTo>
                    <a:pt x="122" y="485"/>
                    <a:pt x="119" y="484"/>
                    <a:pt x="121" y="482"/>
                  </a:cubicBezTo>
                  <a:cubicBezTo>
                    <a:pt x="121" y="480"/>
                    <a:pt x="119" y="482"/>
                    <a:pt x="119" y="480"/>
                  </a:cubicBezTo>
                  <a:cubicBezTo>
                    <a:pt x="118" y="479"/>
                    <a:pt x="118" y="479"/>
                    <a:pt x="116" y="479"/>
                  </a:cubicBezTo>
                  <a:cubicBezTo>
                    <a:pt x="113" y="480"/>
                    <a:pt x="113" y="477"/>
                    <a:pt x="115" y="477"/>
                  </a:cubicBezTo>
                  <a:cubicBezTo>
                    <a:pt x="118" y="476"/>
                    <a:pt x="115" y="477"/>
                    <a:pt x="113" y="474"/>
                  </a:cubicBezTo>
                  <a:cubicBezTo>
                    <a:pt x="113" y="471"/>
                    <a:pt x="110" y="476"/>
                    <a:pt x="110" y="474"/>
                  </a:cubicBezTo>
                  <a:cubicBezTo>
                    <a:pt x="108" y="473"/>
                    <a:pt x="110" y="471"/>
                    <a:pt x="110" y="471"/>
                  </a:cubicBezTo>
                  <a:cubicBezTo>
                    <a:pt x="108" y="470"/>
                    <a:pt x="107" y="474"/>
                    <a:pt x="107" y="471"/>
                  </a:cubicBezTo>
                  <a:cubicBezTo>
                    <a:pt x="107" y="470"/>
                    <a:pt x="104" y="473"/>
                    <a:pt x="104" y="471"/>
                  </a:cubicBezTo>
                  <a:cubicBezTo>
                    <a:pt x="102" y="471"/>
                    <a:pt x="105" y="470"/>
                    <a:pt x="104" y="470"/>
                  </a:cubicBezTo>
                  <a:cubicBezTo>
                    <a:pt x="102" y="468"/>
                    <a:pt x="104" y="466"/>
                    <a:pt x="107" y="466"/>
                  </a:cubicBezTo>
                  <a:cubicBezTo>
                    <a:pt x="108" y="466"/>
                    <a:pt x="105" y="465"/>
                    <a:pt x="104" y="466"/>
                  </a:cubicBezTo>
                  <a:cubicBezTo>
                    <a:pt x="101" y="466"/>
                    <a:pt x="98" y="463"/>
                    <a:pt x="99" y="463"/>
                  </a:cubicBezTo>
                  <a:close/>
                  <a:moveTo>
                    <a:pt x="64" y="431"/>
                  </a:moveTo>
                  <a:cubicBezTo>
                    <a:pt x="66" y="431"/>
                    <a:pt x="67" y="432"/>
                    <a:pt x="66" y="432"/>
                  </a:cubicBezTo>
                  <a:cubicBezTo>
                    <a:pt x="64" y="431"/>
                    <a:pt x="64" y="432"/>
                    <a:pt x="66" y="432"/>
                  </a:cubicBezTo>
                  <a:cubicBezTo>
                    <a:pt x="67" y="434"/>
                    <a:pt x="64" y="434"/>
                    <a:pt x="67" y="434"/>
                  </a:cubicBezTo>
                  <a:cubicBezTo>
                    <a:pt x="70" y="434"/>
                    <a:pt x="67" y="434"/>
                    <a:pt x="70" y="434"/>
                  </a:cubicBezTo>
                  <a:cubicBezTo>
                    <a:pt x="72" y="432"/>
                    <a:pt x="70" y="428"/>
                    <a:pt x="72" y="426"/>
                  </a:cubicBezTo>
                  <a:cubicBezTo>
                    <a:pt x="73" y="425"/>
                    <a:pt x="73" y="421"/>
                    <a:pt x="72" y="423"/>
                  </a:cubicBezTo>
                  <a:cubicBezTo>
                    <a:pt x="70" y="425"/>
                    <a:pt x="69" y="423"/>
                    <a:pt x="69" y="425"/>
                  </a:cubicBezTo>
                  <a:cubicBezTo>
                    <a:pt x="70" y="426"/>
                    <a:pt x="70" y="428"/>
                    <a:pt x="67" y="428"/>
                  </a:cubicBezTo>
                  <a:cubicBezTo>
                    <a:pt x="66" y="429"/>
                    <a:pt x="64" y="428"/>
                    <a:pt x="66" y="428"/>
                  </a:cubicBezTo>
                  <a:cubicBezTo>
                    <a:pt x="69" y="426"/>
                    <a:pt x="70" y="426"/>
                    <a:pt x="69" y="423"/>
                  </a:cubicBezTo>
                  <a:cubicBezTo>
                    <a:pt x="67" y="421"/>
                    <a:pt x="67" y="423"/>
                    <a:pt x="66" y="423"/>
                  </a:cubicBezTo>
                  <a:cubicBezTo>
                    <a:pt x="64" y="421"/>
                    <a:pt x="64" y="423"/>
                    <a:pt x="64" y="421"/>
                  </a:cubicBezTo>
                  <a:cubicBezTo>
                    <a:pt x="63" y="421"/>
                    <a:pt x="61" y="421"/>
                    <a:pt x="61" y="423"/>
                  </a:cubicBezTo>
                  <a:cubicBezTo>
                    <a:pt x="63" y="425"/>
                    <a:pt x="61" y="425"/>
                    <a:pt x="63" y="428"/>
                  </a:cubicBezTo>
                  <a:cubicBezTo>
                    <a:pt x="64" y="429"/>
                    <a:pt x="61" y="428"/>
                    <a:pt x="63" y="431"/>
                  </a:cubicBezTo>
                  <a:cubicBezTo>
                    <a:pt x="64" y="431"/>
                    <a:pt x="63" y="431"/>
                    <a:pt x="64" y="431"/>
                  </a:cubicBezTo>
                  <a:close/>
                  <a:moveTo>
                    <a:pt x="69" y="435"/>
                  </a:moveTo>
                  <a:cubicBezTo>
                    <a:pt x="69" y="435"/>
                    <a:pt x="70" y="437"/>
                    <a:pt x="69" y="437"/>
                  </a:cubicBezTo>
                  <a:cubicBezTo>
                    <a:pt x="67" y="437"/>
                    <a:pt x="69" y="438"/>
                    <a:pt x="70" y="438"/>
                  </a:cubicBezTo>
                  <a:cubicBezTo>
                    <a:pt x="72" y="438"/>
                    <a:pt x="70" y="440"/>
                    <a:pt x="70" y="440"/>
                  </a:cubicBezTo>
                  <a:cubicBezTo>
                    <a:pt x="70" y="440"/>
                    <a:pt x="70" y="442"/>
                    <a:pt x="73" y="443"/>
                  </a:cubicBezTo>
                  <a:cubicBezTo>
                    <a:pt x="75" y="445"/>
                    <a:pt x="73" y="445"/>
                    <a:pt x="75" y="445"/>
                  </a:cubicBezTo>
                  <a:cubicBezTo>
                    <a:pt x="75" y="446"/>
                    <a:pt x="75" y="446"/>
                    <a:pt x="77" y="446"/>
                  </a:cubicBezTo>
                  <a:cubicBezTo>
                    <a:pt x="78" y="448"/>
                    <a:pt x="78" y="446"/>
                    <a:pt x="78" y="445"/>
                  </a:cubicBezTo>
                  <a:cubicBezTo>
                    <a:pt x="77" y="445"/>
                    <a:pt x="77" y="445"/>
                    <a:pt x="77" y="445"/>
                  </a:cubicBezTo>
                  <a:cubicBezTo>
                    <a:pt x="77" y="443"/>
                    <a:pt x="77" y="443"/>
                    <a:pt x="77" y="443"/>
                  </a:cubicBezTo>
                  <a:cubicBezTo>
                    <a:pt x="75" y="445"/>
                    <a:pt x="75" y="443"/>
                    <a:pt x="75" y="443"/>
                  </a:cubicBezTo>
                  <a:cubicBezTo>
                    <a:pt x="73" y="443"/>
                    <a:pt x="72" y="440"/>
                    <a:pt x="72" y="440"/>
                  </a:cubicBezTo>
                  <a:cubicBezTo>
                    <a:pt x="73" y="438"/>
                    <a:pt x="72" y="440"/>
                    <a:pt x="72" y="438"/>
                  </a:cubicBezTo>
                  <a:cubicBezTo>
                    <a:pt x="70" y="437"/>
                    <a:pt x="73" y="438"/>
                    <a:pt x="73" y="437"/>
                  </a:cubicBezTo>
                  <a:cubicBezTo>
                    <a:pt x="73" y="437"/>
                    <a:pt x="73" y="437"/>
                    <a:pt x="73" y="435"/>
                  </a:cubicBezTo>
                  <a:cubicBezTo>
                    <a:pt x="73" y="435"/>
                    <a:pt x="72" y="435"/>
                    <a:pt x="72" y="434"/>
                  </a:cubicBezTo>
                  <a:cubicBezTo>
                    <a:pt x="72" y="434"/>
                    <a:pt x="72" y="432"/>
                    <a:pt x="70" y="434"/>
                  </a:cubicBezTo>
                  <a:cubicBezTo>
                    <a:pt x="69" y="435"/>
                    <a:pt x="66" y="435"/>
                    <a:pt x="66" y="435"/>
                  </a:cubicBezTo>
                  <a:cubicBezTo>
                    <a:pt x="67" y="437"/>
                    <a:pt x="67" y="435"/>
                    <a:pt x="69" y="435"/>
                  </a:cubicBezTo>
                  <a:close/>
                  <a:moveTo>
                    <a:pt x="78" y="418"/>
                  </a:moveTo>
                  <a:cubicBezTo>
                    <a:pt x="78" y="417"/>
                    <a:pt x="80" y="415"/>
                    <a:pt x="81" y="417"/>
                  </a:cubicBezTo>
                  <a:cubicBezTo>
                    <a:pt x="81" y="417"/>
                    <a:pt x="80" y="420"/>
                    <a:pt x="78" y="418"/>
                  </a:cubicBezTo>
                  <a:close/>
                  <a:moveTo>
                    <a:pt x="112" y="474"/>
                  </a:moveTo>
                  <a:cubicBezTo>
                    <a:pt x="113" y="474"/>
                    <a:pt x="115" y="476"/>
                    <a:pt x="113" y="477"/>
                  </a:cubicBezTo>
                  <a:cubicBezTo>
                    <a:pt x="113" y="477"/>
                    <a:pt x="110" y="476"/>
                    <a:pt x="112" y="474"/>
                  </a:cubicBezTo>
                  <a:close/>
                  <a:moveTo>
                    <a:pt x="86" y="434"/>
                  </a:moveTo>
                  <a:cubicBezTo>
                    <a:pt x="87" y="435"/>
                    <a:pt x="89" y="434"/>
                    <a:pt x="87" y="432"/>
                  </a:cubicBezTo>
                  <a:cubicBezTo>
                    <a:pt x="87" y="431"/>
                    <a:pt x="86" y="431"/>
                    <a:pt x="84" y="429"/>
                  </a:cubicBezTo>
                  <a:cubicBezTo>
                    <a:pt x="81" y="428"/>
                    <a:pt x="83" y="429"/>
                    <a:pt x="83" y="431"/>
                  </a:cubicBezTo>
                  <a:cubicBezTo>
                    <a:pt x="84" y="432"/>
                    <a:pt x="86" y="432"/>
                    <a:pt x="86" y="434"/>
                  </a:cubicBezTo>
                  <a:close/>
                  <a:moveTo>
                    <a:pt x="90" y="434"/>
                  </a:moveTo>
                  <a:cubicBezTo>
                    <a:pt x="90" y="432"/>
                    <a:pt x="90" y="432"/>
                    <a:pt x="90" y="431"/>
                  </a:cubicBezTo>
                  <a:cubicBezTo>
                    <a:pt x="89" y="429"/>
                    <a:pt x="87" y="428"/>
                    <a:pt x="86" y="426"/>
                  </a:cubicBezTo>
                  <a:cubicBezTo>
                    <a:pt x="84" y="425"/>
                    <a:pt x="84" y="426"/>
                    <a:pt x="84" y="428"/>
                  </a:cubicBezTo>
                  <a:cubicBezTo>
                    <a:pt x="86" y="428"/>
                    <a:pt x="86" y="429"/>
                    <a:pt x="87" y="429"/>
                  </a:cubicBezTo>
                  <a:cubicBezTo>
                    <a:pt x="87" y="429"/>
                    <a:pt x="87" y="431"/>
                    <a:pt x="89" y="434"/>
                  </a:cubicBezTo>
                  <a:cubicBezTo>
                    <a:pt x="90" y="434"/>
                    <a:pt x="90" y="434"/>
                    <a:pt x="90" y="434"/>
                  </a:cubicBezTo>
                  <a:close/>
                  <a:moveTo>
                    <a:pt x="83" y="425"/>
                  </a:moveTo>
                  <a:cubicBezTo>
                    <a:pt x="83" y="426"/>
                    <a:pt x="83" y="426"/>
                    <a:pt x="84" y="426"/>
                  </a:cubicBezTo>
                  <a:cubicBezTo>
                    <a:pt x="86" y="425"/>
                    <a:pt x="84" y="423"/>
                    <a:pt x="83" y="423"/>
                  </a:cubicBezTo>
                  <a:cubicBezTo>
                    <a:pt x="81" y="423"/>
                    <a:pt x="81" y="425"/>
                    <a:pt x="81" y="426"/>
                  </a:cubicBezTo>
                  <a:cubicBezTo>
                    <a:pt x="81" y="428"/>
                    <a:pt x="81" y="425"/>
                    <a:pt x="83" y="425"/>
                  </a:cubicBezTo>
                  <a:close/>
                  <a:moveTo>
                    <a:pt x="95" y="437"/>
                  </a:moveTo>
                  <a:cubicBezTo>
                    <a:pt x="96" y="437"/>
                    <a:pt x="93" y="438"/>
                    <a:pt x="93" y="438"/>
                  </a:cubicBezTo>
                  <a:cubicBezTo>
                    <a:pt x="93" y="440"/>
                    <a:pt x="95" y="442"/>
                    <a:pt x="96" y="440"/>
                  </a:cubicBezTo>
                  <a:cubicBezTo>
                    <a:pt x="96" y="437"/>
                    <a:pt x="96" y="442"/>
                    <a:pt x="96" y="442"/>
                  </a:cubicBezTo>
                  <a:cubicBezTo>
                    <a:pt x="98" y="442"/>
                    <a:pt x="98" y="440"/>
                    <a:pt x="98" y="437"/>
                  </a:cubicBezTo>
                  <a:cubicBezTo>
                    <a:pt x="98" y="435"/>
                    <a:pt x="95" y="432"/>
                    <a:pt x="93" y="432"/>
                  </a:cubicBezTo>
                  <a:cubicBezTo>
                    <a:pt x="93" y="432"/>
                    <a:pt x="95" y="435"/>
                    <a:pt x="93" y="435"/>
                  </a:cubicBezTo>
                  <a:cubicBezTo>
                    <a:pt x="93" y="435"/>
                    <a:pt x="92" y="438"/>
                    <a:pt x="93" y="437"/>
                  </a:cubicBezTo>
                  <a:cubicBezTo>
                    <a:pt x="95" y="437"/>
                    <a:pt x="95" y="435"/>
                    <a:pt x="95" y="437"/>
                  </a:cubicBezTo>
                  <a:close/>
                  <a:moveTo>
                    <a:pt x="95" y="440"/>
                  </a:moveTo>
                  <a:cubicBezTo>
                    <a:pt x="93" y="440"/>
                    <a:pt x="92" y="438"/>
                    <a:pt x="92" y="440"/>
                  </a:cubicBezTo>
                  <a:cubicBezTo>
                    <a:pt x="92" y="440"/>
                    <a:pt x="93" y="442"/>
                    <a:pt x="95" y="443"/>
                  </a:cubicBezTo>
                  <a:cubicBezTo>
                    <a:pt x="95" y="445"/>
                    <a:pt x="95" y="442"/>
                    <a:pt x="95" y="440"/>
                  </a:cubicBezTo>
                  <a:close/>
                  <a:moveTo>
                    <a:pt x="98" y="445"/>
                  </a:moveTo>
                  <a:cubicBezTo>
                    <a:pt x="96" y="445"/>
                    <a:pt x="96" y="443"/>
                    <a:pt x="96" y="443"/>
                  </a:cubicBezTo>
                  <a:cubicBezTo>
                    <a:pt x="98" y="443"/>
                    <a:pt x="98" y="445"/>
                    <a:pt x="98" y="445"/>
                  </a:cubicBezTo>
                  <a:close/>
                  <a:moveTo>
                    <a:pt x="142" y="194"/>
                  </a:moveTo>
                  <a:cubicBezTo>
                    <a:pt x="143" y="196"/>
                    <a:pt x="148" y="193"/>
                    <a:pt x="151" y="190"/>
                  </a:cubicBezTo>
                  <a:cubicBezTo>
                    <a:pt x="156" y="188"/>
                    <a:pt x="154" y="191"/>
                    <a:pt x="160" y="190"/>
                  </a:cubicBezTo>
                  <a:cubicBezTo>
                    <a:pt x="166" y="187"/>
                    <a:pt x="160" y="179"/>
                    <a:pt x="168" y="177"/>
                  </a:cubicBezTo>
                  <a:cubicBezTo>
                    <a:pt x="174" y="177"/>
                    <a:pt x="169" y="173"/>
                    <a:pt x="177" y="170"/>
                  </a:cubicBezTo>
                  <a:cubicBezTo>
                    <a:pt x="186" y="166"/>
                    <a:pt x="191" y="162"/>
                    <a:pt x="197" y="162"/>
                  </a:cubicBezTo>
                  <a:cubicBezTo>
                    <a:pt x="207" y="159"/>
                    <a:pt x="203" y="156"/>
                    <a:pt x="200" y="156"/>
                  </a:cubicBezTo>
                  <a:cubicBezTo>
                    <a:pt x="195" y="154"/>
                    <a:pt x="192" y="146"/>
                    <a:pt x="182" y="146"/>
                  </a:cubicBezTo>
                  <a:cubicBezTo>
                    <a:pt x="172" y="146"/>
                    <a:pt x="177" y="149"/>
                    <a:pt x="174" y="151"/>
                  </a:cubicBezTo>
                  <a:cubicBezTo>
                    <a:pt x="172" y="151"/>
                    <a:pt x="174" y="149"/>
                    <a:pt x="172" y="148"/>
                  </a:cubicBezTo>
                  <a:cubicBezTo>
                    <a:pt x="171" y="146"/>
                    <a:pt x="171" y="148"/>
                    <a:pt x="166" y="146"/>
                  </a:cubicBezTo>
                  <a:cubicBezTo>
                    <a:pt x="157" y="145"/>
                    <a:pt x="159" y="140"/>
                    <a:pt x="150" y="143"/>
                  </a:cubicBezTo>
                  <a:cubicBezTo>
                    <a:pt x="142" y="145"/>
                    <a:pt x="127" y="145"/>
                    <a:pt x="130" y="146"/>
                  </a:cubicBezTo>
                  <a:cubicBezTo>
                    <a:pt x="131" y="148"/>
                    <a:pt x="130" y="151"/>
                    <a:pt x="134" y="152"/>
                  </a:cubicBezTo>
                  <a:cubicBezTo>
                    <a:pt x="139" y="154"/>
                    <a:pt x="134" y="156"/>
                    <a:pt x="134" y="157"/>
                  </a:cubicBezTo>
                  <a:cubicBezTo>
                    <a:pt x="134" y="160"/>
                    <a:pt x="131" y="157"/>
                    <a:pt x="131" y="160"/>
                  </a:cubicBezTo>
                  <a:cubicBezTo>
                    <a:pt x="131" y="163"/>
                    <a:pt x="127" y="165"/>
                    <a:pt x="128" y="165"/>
                  </a:cubicBezTo>
                  <a:cubicBezTo>
                    <a:pt x="131" y="166"/>
                    <a:pt x="133" y="168"/>
                    <a:pt x="128" y="168"/>
                  </a:cubicBezTo>
                  <a:cubicBezTo>
                    <a:pt x="125" y="168"/>
                    <a:pt x="125" y="168"/>
                    <a:pt x="127" y="171"/>
                  </a:cubicBezTo>
                  <a:cubicBezTo>
                    <a:pt x="127" y="173"/>
                    <a:pt x="121" y="176"/>
                    <a:pt x="121" y="179"/>
                  </a:cubicBezTo>
                  <a:cubicBezTo>
                    <a:pt x="121" y="180"/>
                    <a:pt x="119" y="180"/>
                    <a:pt x="121" y="182"/>
                  </a:cubicBezTo>
                  <a:cubicBezTo>
                    <a:pt x="122" y="182"/>
                    <a:pt x="124" y="182"/>
                    <a:pt x="133" y="185"/>
                  </a:cubicBezTo>
                  <a:cubicBezTo>
                    <a:pt x="139" y="188"/>
                    <a:pt x="139" y="193"/>
                    <a:pt x="142" y="194"/>
                  </a:cubicBezTo>
                  <a:close/>
                  <a:moveTo>
                    <a:pt x="274" y="221"/>
                  </a:moveTo>
                  <a:cubicBezTo>
                    <a:pt x="274" y="226"/>
                    <a:pt x="274" y="221"/>
                    <a:pt x="282" y="224"/>
                  </a:cubicBezTo>
                  <a:cubicBezTo>
                    <a:pt x="290" y="226"/>
                    <a:pt x="280" y="224"/>
                    <a:pt x="285" y="227"/>
                  </a:cubicBezTo>
                  <a:cubicBezTo>
                    <a:pt x="290" y="229"/>
                    <a:pt x="288" y="226"/>
                    <a:pt x="294" y="227"/>
                  </a:cubicBezTo>
                  <a:cubicBezTo>
                    <a:pt x="300" y="229"/>
                    <a:pt x="297" y="227"/>
                    <a:pt x="300" y="227"/>
                  </a:cubicBezTo>
                  <a:cubicBezTo>
                    <a:pt x="303" y="229"/>
                    <a:pt x="305" y="226"/>
                    <a:pt x="308" y="226"/>
                  </a:cubicBezTo>
                  <a:cubicBezTo>
                    <a:pt x="309" y="226"/>
                    <a:pt x="312" y="222"/>
                    <a:pt x="309" y="221"/>
                  </a:cubicBezTo>
                  <a:cubicBezTo>
                    <a:pt x="308" y="219"/>
                    <a:pt x="311" y="219"/>
                    <a:pt x="308" y="218"/>
                  </a:cubicBezTo>
                  <a:cubicBezTo>
                    <a:pt x="305" y="218"/>
                    <a:pt x="299" y="222"/>
                    <a:pt x="300" y="219"/>
                  </a:cubicBezTo>
                  <a:cubicBezTo>
                    <a:pt x="303" y="216"/>
                    <a:pt x="296" y="216"/>
                    <a:pt x="297" y="215"/>
                  </a:cubicBezTo>
                  <a:cubicBezTo>
                    <a:pt x="299" y="215"/>
                    <a:pt x="303" y="218"/>
                    <a:pt x="305" y="216"/>
                  </a:cubicBezTo>
                  <a:cubicBezTo>
                    <a:pt x="308" y="215"/>
                    <a:pt x="302" y="216"/>
                    <a:pt x="306" y="213"/>
                  </a:cubicBezTo>
                  <a:cubicBezTo>
                    <a:pt x="309" y="212"/>
                    <a:pt x="309" y="216"/>
                    <a:pt x="312" y="215"/>
                  </a:cubicBezTo>
                  <a:cubicBezTo>
                    <a:pt x="314" y="213"/>
                    <a:pt x="312" y="216"/>
                    <a:pt x="316" y="216"/>
                  </a:cubicBezTo>
                  <a:cubicBezTo>
                    <a:pt x="319" y="216"/>
                    <a:pt x="319" y="212"/>
                    <a:pt x="317" y="210"/>
                  </a:cubicBezTo>
                  <a:cubicBezTo>
                    <a:pt x="317" y="207"/>
                    <a:pt x="312" y="210"/>
                    <a:pt x="312" y="207"/>
                  </a:cubicBezTo>
                  <a:cubicBezTo>
                    <a:pt x="312" y="205"/>
                    <a:pt x="311" y="208"/>
                    <a:pt x="303" y="202"/>
                  </a:cubicBezTo>
                  <a:cubicBezTo>
                    <a:pt x="300" y="201"/>
                    <a:pt x="299" y="201"/>
                    <a:pt x="300" y="202"/>
                  </a:cubicBezTo>
                  <a:cubicBezTo>
                    <a:pt x="300" y="204"/>
                    <a:pt x="294" y="202"/>
                    <a:pt x="293" y="199"/>
                  </a:cubicBezTo>
                  <a:cubicBezTo>
                    <a:pt x="291" y="194"/>
                    <a:pt x="287" y="196"/>
                    <a:pt x="290" y="193"/>
                  </a:cubicBezTo>
                  <a:cubicBezTo>
                    <a:pt x="291" y="190"/>
                    <a:pt x="291" y="187"/>
                    <a:pt x="288" y="184"/>
                  </a:cubicBezTo>
                  <a:cubicBezTo>
                    <a:pt x="285" y="182"/>
                    <a:pt x="285" y="173"/>
                    <a:pt x="280" y="168"/>
                  </a:cubicBezTo>
                  <a:cubicBezTo>
                    <a:pt x="277" y="163"/>
                    <a:pt x="279" y="166"/>
                    <a:pt x="273" y="162"/>
                  </a:cubicBezTo>
                  <a:cubicBezTo>
                    <a:pt x="267" y="159"/>
                    <a:pt x="271" y="165"/>
                    <a:pt x="264" y="162"/>
                  </a:cubicBezTo>
                  <a:cubicBezTo>
                    <a:pt x="261" y="160"/>
                    <a:pt x="258" y="162"/>
                    <a:pt x="259" y="166"/>
                  </a:cubicBezTo>
                  <a:cubicBezTo>
                    <a:pt x="262" y="171"/>
                    <a:pt x="261" y="177"/>
                    <a:pt x="267" y="182"/>
                  </a:cubicBezTo>
                  <a:cubicBezTo>
                    <a:pt x="270" y="184"/>
                    <a:pt x="265" y="185"/>
                    <a:pt x="264" y="187"/>
                  </a:cubicBezTo>
                  <a:cubicBezTo>
                    <a:pt x="264" y="187"/>
                    <a:pt x="262" y="187"/>
                    <a:pt x="259" y="180"/>
                  </a:cubicBezTo>
                  <a:cubicBezTo>
                    <a:pt x="256" y="176"/>
                    <a:pt x="258" y="171"/>
                    <a:pt x="252" y="170"/>
                  </a:cubicBezTo>
                  <a:cubicBezTo>
                    <a:pt x="245" y="168"/>
                    <a:pt x="252" y="168"/>
                    <a:pt x="247" y="166"/>
                  </a:cubicBezTo>
                  <a:cubicBezTo>
                    <a:pt x="241" y="165"/>
                    <a:pt x="236" y="165"/>
                    <a:pt x="241" y="168"/>
                  </a:cubicBezTo>
                  <a:cubicBezTo>
                    <a:pt x="245" y="170"/>
                    <a:pt x="241" y="171"/>
                    <a:pt x="244" y="171"/>
                  </a:cubicBezTo>
                  <a:cubicBezTo>
                    <a:pt x="247" y="171"/>
                    <a:pt x="250" y="174"/>
                    <a:pt x="242" y="173"/>
                  </a:cubicBezTo>
                  <a:cubicBezTo>
                    <a:pt x="236" y="171"/>
                    <a:pt x="239" y="179"/>
                    <a:pt x="236" y="176"/>
                  </a:cubicBezTo>
                  <a:cubicBezTo>
                    <a:pt x="232" y="173"/>
                    <a:pt x="241" y="171"/>
                    <a:pt x="232" y="168"/>
                  </a:cubicBezTo>
                  <a:cubicBezTo>
                    <a:pt x="223" y="166"/>
                    <a:pt x="221" y="166"/>
                    <a:pt x="218" y="168"/>
                  </a:cubicBezTo>
                  <a:cubicBezTo>
                    <a:pt x="215" y="170"/>
                    <a:pt x="223" y="170"/>
                    <a:pt x="212" y="173"/>
                  </a:cubicBezTo>
                  <a:cubicBezTo>
                    <a:pt x="206" y="174"/>
                    <a:pt x="215" y="170"/>
                    <a:pt x="213" y="168"/>
                  </a:cubicBezTo>
                  <a:cubicBezTo>
                    <a:pt x="213" y="165"/>
                    <a:pt x="217" y="163"/>
                    <a:pt x="212" y="160"/>
                  </a:cubicBezTo>
                  <a:cubicBezTo>
                    <a:pt x="207" y="159"/>
                    <a:pt x="198" y="165"/>
                    <a:pt x="192" y="166"/>
                  </a:cubicBezTo>
                  <a:cubicBezTo>
                    <a:pt x="188" y="166"/>
                    <a:pt x="185" y="170"/>
                    <a:pt x="180" y="173"/>
                  </a:cubicBezTo>
                  <a:cubicBezTo>
                    <a:pt x="174" y="176"/>
                    <a:pt x="182" y="176"/>
                    <a:pt x="182" y="177"/>
                  </a:cubicBezTo>
                  <a:cubicBezTo>
                    <a:pt x="182" y="179"/>
                    <a:pt x="178" y="177"/>
                    <a:pt x="175" y="180"/>
                  </a:cubicBezTo>
                  <a:cubicBezTo>
                    <a:pt x="172" y="185"/>
                    <a:pt x="172" y="188"/>
                    <a:pt x="175" y="187"/>
                  </a:cubicBezTo>
                  <a:cubicBezTo>
                    <a:pt x="178" y="185"/>
                    <a:pt x="178" y="188"/>
                    <a:pt x="180" y="190"/>
                  </a:cubicBezTo>
                  <a:cubicBezTo>
                    <a:pt x="182" y="191"/>
                    <a:pt x="191" y="190"/>
                    <a:pt x="194" y="188"/>
                  </a:cubicBezTo>
                  <a:cubicBezTo>
                    <a:pt x="195" y="188"/>
                    <a:pt x="203" y="190"/>
                    <a:pt x="188" y="193"/>
                  </a:cubicBezTo>
                  <a:cubicBezTo>
                    <a:pt x="178" y="194"/>
                    <a:pt x="177" y="196"/>
                    <a:pt x="182" y="199"/>
                  </a:cubicBezTo>
                  <a:cubicBezTo>
                    <a:pt x="186" y="202"/>
                    <a:pt x="186" y="202"/>
                    <a:pt x="192" y="201"/>
                  </a:cubicBezTo>
                  <a:cubicBezTo>
                    <a:pt x="198" y="201"/>
                    <a:pt x="195" y="202"/>
                    <a:pt x="203" y="202"/>
                  </a:cubicBezTo>
                  <a:cubicBezTo>
                    <a:pt x="210" y="202"/>
                    <a:pt x="212" y="199"/>
                    <a:pt x="218" y="202"/>
                  </a:cubicBezTo>
                  <a:cubicBezTo>
                    <a:pt x="226" y="204"/>
                    <a:pt x="224" y="201"/>
                    <a:pt x="227" y="204"/>
                  </a:cubicBezTo>
                  <a:cubicBezTo>
                    <a:pt x="230" y="205"/>
                    <a:pt x="236" y="207"/>
                    <a:pt x="232" y="207"/>
                  </a:cubicBezTo>
                  <a:cubicBezTo>
                    <a:pt x="226" y="207"/>
                    <a:pt x="230" y="208"/>
                    <a:pt x="221" y="207"/>
                  </a:cubicBezTo>
                  <a:cubicBezTo>
                    <a:pt x="213" y="205"/>
                    <a:pt x="200" y="207"/>
                    <a:pt x="191" y="208"/>
                  </a:cubicBezTo>
                  <a:cubicBezTo>
                    <a:pt x="183" y="210"/>
                    <a:pt x="189" y="215"/>
                    <a:pt x="194" y="218"/>
                  </a:cubicBezTo>
                  <a:cubicBezTo>
                    <a:pt x="197" y="222"/>
                    <a:pt x="212" y="221"/>
                    <a:pt x="215" y="221"/>
                  </a:cubicBezTo>
                  <a:cubicBezTo>
                    <a:pt x="220" y="221"/>
                    <a:pt x="215" y="227"/>
                    <a:pt x="218" y="229"/>
                  </a:cubicBezTo>
                  <a:cubicBezTo>
                    <a:pt x="220" y="232"/>
                    <a:pt x="220" y="233"/>
                    <a:pt x="224" y="232"/>
                  </a:cubicBezTo>
                  <a:cubicBezTo>
                    <a:pt x="232" y="232"/>
                    <a:pt x="235" y="233"/>
                    <a:pt x="236" y="232"/>
                  </a:cubicBezTo>
                  <a:cubicBezTo>
                    <a:pt x="239" y="230"/>
                    <a:pt x="252" y="230"/>
                    <a:pt x="256" y="227"/>
                  </a:cubicBezTo>
                  <a:cubicBezTo>
                    <a:pt x="261" y="224"/>
                    <a:pt x="262" y="227"/>
                    <a:pt x="267" y="224"/>
                  </a:cubicBezTo>
                  <a:cubicBezTo>
                    <a:pt x="271" y="221"/>
                    <a:pt x="267" y="221"/>
                    <a:pt x="271" y="219"/>
                  </a:cubicBezTo>
                  <a:cubicBezTo>
                    <a:pt x="273" y="218"/>
                    <a:pt x="274" y="218"/>
                    <a:pt x="274" y="221"/>
                  </a:cubicBezTo>
                  <a:close/>
                  <a:moveTo>
                    <a:pt x="284" y="168"/>
                  </a:moveTo>
                  <a:cubicBezTo>
                    <a:pt x="284" y="166"/>
                    <a:pt x="285" y="166"/>
                    <a:pt x="287" y="163"/>
                  </a:cubicBezTo>
                  <a:cubicBezTo>
                    <a:pt x="288" y="160"/>
                    <a:pt x="291" y="157"/>
                    <a:pt x="288" y="157"/>
                  </a:cubicBezTo>
                  <a:cubicBezTo>
                    <a:pt x="285" y="156"/>
                    <a:pt x="287" y="154"/>
                    <a:pt x="279" y="154"/>
                  </a:cubicBezTo>
                  <a:cubicBezTo>
                    <a:pt x="270" y="156"/>
                    <a:pt x="267" y="159"/>
                    <a:pt x="271" y="159"/>
                  </a:cubicBezTo>
                  <a:cubicBezTo>
                    <a:pt x="276" y="160"/>
                    <a:pt x="276" y="162"/>
                    <a:pt x="276" y="162"/>
                  </a:cubicBezTo>
                  <a:cubicBezTo>
                    <a:pt x="276" y="163"/>
                    <a:pt x="279" y="165"/>
                    <a:pt x="282" y="168"/>
                  </a:cubicBezTo>
                  <a:cubicBezTo>
                    <a:pt x="284" y="168"/>
                    <a:pt x="284" y="168"/>
                    <a:pt x="284" y="168"/>
                  </a:cubicBezTo>
                  <a:close/>
                  <a:moveTo>
                    <a:pt x="474" y="213"/>
                  </a:moveTo>
                  <a:cubicBezTo>
                    <a:pt x="480" y="218"/>
                    <a:pt x="480" y="216"/>
                    <a:pt x="475" y="212"/>
                  </a:cubicBezTo>
                  <a:cubicBezTo>
                    <a:pt x="471" y="207"/>
                    <a:pt x="483" y="212"/>
                    <a:pt x="491" y="212"/>
                  </a:cubicBezTo>
                  <a:cubicBezTo>
                    <a:pt x="498" y="213"/>
                    <a:pt x="491" y="202"/>
                    <a:pt x="495" y="205"/>
                  </a:cubicBezTo>
                  <a:cubicBezTo>
                    <a:pt x="498" y="210"/>
                    <a:pt x="501" y="204"/>
                    <a:pt x="503" y="210"/>
                  </a:cubicBezTo>
                  <a:cubicBezTo>
                    <a:pt x="503" y="216"/>
                    <a:pt x="504" y="215"/>
                    <a:pt x="513" y="218"/>
                  </a:cubicBezTo>
                  <a:cubicBezTo>
                    <a:pt x="521" y="221"/>
                    <a:pt x="518" y="224"/>
                    <a:pt x="513" y="224"/>
                  </a:cubicBezTo>
                  <a:cubicBezTo>
                    <a:pt x="509" y="224"/>
                    <a:pt x="507" y="230"/>
                    <a:pt x="513" y="229"/>
                  </a:cubicBezTo>
                  <a:cubicBezTo>
                    <a:pt x="521" y="227"/>
                    <a:pt x="530" y="230"/>
                    <a:pt x="532" y="233"/>
                  </a:cubicBezTo>
                  <a:cubicBezTo>
                    <a:pt x="533" y="236"/>
                    <a:pt x="539" y="235"/>
                    <a:pt x="541" y="241"/>
                  </a:cubicBezTo>
                  <a:cubicBezTo>
                    <a:pt x="541" y="247"/>
                    <a:pt x="547" y="250"/>
                    <a:pt x="542" y="252"/>
                  </a:cubicBezTo>
                  <a:cubicBezTo>
                    <a:pt x="539" y="255"/>
                    <a:pt x="538" y="258"/>
                    <a:pt x="530" y="263"/>
                  </a:cubicBezTo>
                  <a:cubicBezTo>
                    <a:pt x="524" y="268"/>
                    <a:pt x="539" y="277"/>
                    <a:pt x="533" y="274"/>
                  </a:cubicBezTo>
                  <a:cubicBezTo>
                    <a:pt x="526" y="272"/>
                    <a:pt x="527" y="280"/>
                    <a:pt x="512" y="277"/>
                  </a:cubicBezTo>
                  <a:cubicBezTo>
                    <a:pt x="497" y="272"/>
                    <a:pt x="509" y="277"/>
                    <a:pt x="501" y="281"/>
                  </a:cubicBezTo>
                  <a:cubicBezTo>
                    <a:pt x="494" y="285"/>
                    <a:pt x="503" y="295"/>
                    <a:pt x="513" y="289"/>
                  </a:cubicBezTo>
                  <a:cubicBezTo>
                    <a:pt x="524" y="285"/>
                    <a:pt x="523" y="294"/>
                    <a:pt x="527" y="289"/>
                  </a:cubicBezTo>
                  <a:cubicBezTo>
                    <a:pt x="532" y="285"/>
                    <a:pt x="530" y="294"/>
                    <a:pt x="532" y="291"/>
                  </a:cubicBezTo>
                  <a:cubicBezTo>
                    <a:pt x="533" y="288"/>
                    <a:pt x="532" y="285"/>
                    <a:pt x="541" y="294"/>
                  </a:cubicBezTo>
                  <a:cubicBezTo>
                    <a:pt x="548" y="305"/>
                    <a:pt x="545" y="295"/>
                    <a:pt x="551" y="300"/>
                  </a:cubicBezTo>
                  <a:cubicBezTo>
                    <a:pt x="556" y="305"/>
                    <a:pt x="541" y="299"/>
                    <a:pt x="550" y="306"/>
                  </a:cubicBezTo>
                  <a:cubicBezTo>
                    <a:pt x="555" y="313"/>
                    <a:pt x="564" y="309"/>
                    <a:pt x="567" y="314"/>
                  </a:cubicBezTo>
                  <a:cubicBezTo>
                    <a:pt x="571" y="319"/>
                    <a:pt x="582" y="320"/>
                    <a:pt x="590" y="323"/>
                  </a:cubicBezTo>
                  <a:cubicBezTo>
                    <a:pt x="597" y="327"/>
                    <a:pt x="596" y="319"/>
                    <a:pt x="590" y="314"/>
                  </a:cubicBezTo>
                  <a:cubicBezTo>
                    <a:pt x="583" y="308"/>
                    <a:pt x="570" y="302"/>
                    <a:pt x="571" y="299"/>
                  </a:cubicBezTo>
                  <a:cubicBezTo>
                    <a:pt x="573" y="295"/>
                    <a:pt x="580" y="306"/>
                    <a:pt x="580" y="302"/>
                  </a:cubicBezTo>
                  <a:cubicBezTo>
                    <a:pt x="582" y="299"/>
                    <a:pt x="586" y="308"/>
                    <a:pt x="594" y="309"/>
                  </a:cubicBezTo>
                  <a:cubicBezTo>
                    <a:pt x="600" y="309"/>
                    <a:pt x="603" y="322"/>
                    <a:pt x="603" y="314"/>
                  </a:cubicBezTo>
                  <a:cubicBezTo>
                    <a:pt x="602" y="306"/>
                    <a:pt x="605" y="316"/>
                    <a:pt x="603" y="306"/>
                  </a:cubicBezTo>
                  <a:cubicBezTo>
                    <a:pt x="603" y="299"/>
                    <a:pt x="605" y="311"/>
                    <a:pt x="606" y="303"/>
                  </a:cubicBezTo>
                  <a:cubicBezTo>
                    <a:pt x="608" y="295"/>
                    <a:pt x="600" y="300"/>
                    <a:pt x="603" y="295"/>
                  </a:cubicBezTo>
                  <a:cubicBezTo>
                    <a:pt x="606" y="292"/>
                    <a:pt x="597" y="295"/>
                    <a:pt x="600" y="291"/>
                  </a:cubicBezTo>
                  <a:cubicBezTo>
                    <a:pt x="603" y="288"/>
                    <a:pt x="602" y="286"/>
                    <a:pt x="593" y="283"/>
                  </a:cubicBezTo>
                  <a:cubicBezTo>
                    <a:pt x="585" y="280"/>
                    <a:pt x="588" y="271"/>
                    <a:pt x="583" y="272"/>
                  </a:cubicBezTo>
                  <a:cubicBezTo>
                    <a:pt x="577" y="274"/>
                    <a:pt x="576" y="269"/>
                    <a:pt x="582" y="269"/>
                  </a:cubicBezTo>
                  <a:cubicBezTo>
                    <a:pt x="588" y="268"/>
                    <a:pt x="577" y="261"/>
                    <a:pt x="582" y="263"/>
                  </a:cubicBezTo>
                  <a:cubicBezTo>
                    <a:pt x="588" y="264"/>
                    <a:pt x="585" y="257"/>
                    <a:pt x="590" y="263"/>
                  </a:cubicBezTo>
                  <a:cubicBezTo>
                    <a:pt x="593" y="268"/>
                    <a:pt x="594" y="263"/>
                    <a:pt x="596" y="268"/>
                  </a:cubicBezTo>
                  <a:cubicBezTo>
                    <a:pt x="596" y="271"/>
                    <a:pt x="599" y="268"/>
                    <a:pt x="599" y="272"/>
                  </a:cubicBezTo>
                  <a:cubicBezTo>
                    <a:pt x="599" y="275"/>
                    <a:pt x="618" y="289"/>
                    <a:pt x="615" y="278"/>
                  </a:cubicBezTo>
                  <a:cubicBezTo>
                    <a:pt x="614" y="268"/>
                    <a:pt x="626" y="275"/>
                    <a:pt x="625" y="271"/>
                  </a:cubicBezTo>
                  <a:cubicBezTo>
                    <a:pt x="622" y="266"/>
                    <a:pt x="628" y="269"/>
                    <a:pt x="625" y="266"/>
                  </a:cubicBezTo>
                  <a:cubicBezTo>
                    <a:pt x="623" y="263"/>
                    <a:pt x="634" y="264"/>
                    <a:pt x="629" y="257"/>
                  </a:cubicBezTo>
                  <a:cubicBezTo>
                    <a:pt x="625" y="247"/>
                    <a:pt x="615" y="260"/>
                    <a:pt x="618" y="252"/>
                  </a:cubicBezTo>
                  <a:cubicBezTo>
                    <a:pt x="620" y="244"/>
                    <a:pt x="609" y="254"/>
                    <a:pt x="612" y="249"/>
                  </a:cubicBezTo>
                  <a:cubicBezTo>
                    <a:pt x="614" y="244"/>
                    <a:pt x="611" y="246"/>
                    <a:pt x="605" y="241"/>
                  </a:cubicBezTo>
                  <a:cubicBezTo>
                    <a:pt x="599" y="236"/>
                    <a:pt x="590" y="241"/>
                    <a:pt x="588" y="235"/>
                  </a:cubicBezTo>
                  <a:cubicBezTo>
                    <a:pt x="588" y="229"/>
                    <a:pt x="571" y="235"/>
                    <a:pt x="579" y="230"/>
                  </a:cubicBezTo>
                  <a:cubicBezTo>
                    <a:pt x="586" y="226"/>
                    <a:pt x="573" y="221"/>
                    <a:pt x="580" y="222"/>
                  </a:cubicBezTo>
                  <a:cubicBezTo>
                    <a:pt x="588" y="224"/>
                    <a:pt x="594" y="219"/>
                    <a:pt x="582" y="218"/>
                  </a:cubicBezTo>
                  <a:cubicBezTo>
                    <a:pt x="568" y="216"/>
                    <a:pt x="580" y="216"/>
                    <a:pt x="585" y="213"/>
                  </a:cubicBezTo>
                  <a:cubicBezTo>
                    <a:pt x="590" y="210"/>
                    <a:pt x="579" y="205"/>
                    <a:pt x="576" y="207"/>
                  </a:cubicBezTo>
                  <a:cubicBezTo>
                    <a:pt x="574" y="208"/>
                    <a:pt x="564" y="208"/>
                    <a:pt x="571" y="205"/>
                  </a:cubicBezTo>
                  <a:cubicBezTo>
                    <a:pt x="579" y="204"/>
                    <a:pt x="579" y="204"/>
                    <a:pt x="570" y="199"/>
                  </a:cubicBezTo>
                  <a:cubicBezTo>
                    <a:pt x="559" y="194"/>
                    <a:pt x="558" y="204"/>
                    <a:pt x="558" y="198"/>
                  </a:cubicBezTo>
                  <a:cubicBezTo>
                    <a:pt x="559" y="190"/>
                    <a:pt x="553" y="196"/>
                    <a:pt x="553" y="193"/>
                  </a:cubicBezTo>
                  <a:cubicBezTo>
                    <a:pt x="553" y="188"/>
                    <a:pt x="545" y="184"/>
                    <a:pt x="541" y="190"/>
                  </a:cubicBezTo>
                  <a:cubicBezTo>
                    <a:pt x="535" y="194"/>
                    <a:pt x="535" y="188"/>
                    <a:pt x="532" y="182"/>
                  </a:cubicBezTo>
                  <a:cubicBezTo>
                    <a:pt x="529" y="176"/>
                    <a:pt x="527" y="184"/>
                    <a:pt x="524" y="177"/>
                  </a:cubicBezTo>
                  <a:cubicBezTo>
                    <a:pt x="519" y="171"/>
                    <a:pt x="513" y="174"/>
                    <a:pt x="510" y="171"/>
                  </a:cubicBezTo>
                  <a:cubicBezTo>
                    <a:pt x="507" y="170"/>
                    <a:pt x="498" y="166"/>
                    <a:pt x="495" y="174"/>
                  </a:cubicBezTo>
                  <a:cubicBezTo>
                    <a:pt x="492" y="182"/>
                    <a:pt x="488" y="170"/>
                    <a:pt x="483" y="174"/>
                  </a:cubicBezTo>
                  <a:cubicBezTo>
                    <a:pt x="478" y="180"/>
                    <a:pt x="474" y="180"/>
                    <a:pt x="477" y="177"/>
                  </a:cubicBezTo>
                  <a:cubicBezTo>
                    <a:pt x="481" y="173"/>
                    <a:pt x="480" y="165"/>
                    <a:pt x="475" y="163"/>
                  </a:cubicBezTo>
                  <a:cubicBezTo>
                    <a:pt x="471" y="162"/>
                    <a:pt x="475" y="156"/>
                    <a:pt x="471" y="156"/>
                  </a:cubicBezTo>
                  <a:cubicBezTo>
                    <a:pt x="465" y="154"/>
                    <a:pt x="443" y="157"/>
                    <a:pt x="442" y="163"/>
                  </a:cubicBezTo>
                  <a:cubicBezTo>
                    <a:pt x="442" y="171"/>
                    <a:pt x="433" y="162"/>
                    <a:pt x="439" y="173"/>
                  </a:cubicBezTo>
                  <a:cubicBezTo>
                    <a:pt x="445" y="184"/>
                    <a:pt x="433" y="176"/>
                    <a:pt x="437" y="182"/>
                  </a:cubicBezTo>
                  <a:cubicBezTo>
                    <a:pt x="443" y="190"/>
                    <a:pt x="446" y="182"/>
                    <a:pt x="446" y="188"/>
                  </a:cubicBezTo>
                  <a:cubicBezTo>
                    <a:pt x="448" y="193"/>
                    <a:pt x="428" y="185"/>
                    <a:pt x="433" y="177"/>
                  </a:cubicBezTo>
                  <a:cubicBezTo>
                    <a:pt x="437" y="170"/>
                    <a:pt x="427" y="174"/>
                    <a:pt x="434" y="165"/>
                  </a:cubicBezTo>
                  <a:cubicBezTo>
                    <a:pt x="442" y="156"/>
                    <a:pt x="445" y="157"/>
                    <a:pt x="445" y="154"/>
                  </a:cubicBezTo>
                  <a:cubicBezTo>
                    <a:pt x="445" y="152"/>
                    <a:pt x="428" y="151"/>
                    <a:pt x="418" y="159"/>
                  </a:cubicBezTo>
                  <a:cubicBezTo>
                    <a:pt x="405" y="165"/>
                    <a:pt x="411" y="166"/>
                    <a:pt x="408" y="170"/>
                  </a:cubicBezTo>
                  <a:cubicBezTo>
                    <a:pt x="404" y="173"/>
                    <a:pt x="405" y="176"/>
                    <a:pt x="404" y="184"/>
                  </a:cubicBezTo>
                  <a:cubicBezTo>
                    <a:pt x="402" y="191"/>
                    <a:pt x="404" y="191"/>
                    <a:pt x="414" y="193"/>
                  </a:cubicBezTo>
                  <a:cubicBezTo>
                    <a:pt x="425" y="193"/>
                    <a:pt x="428" y="198"/>
                    <a:pt x="419" y="196"/>
                  </a:cubicBezTo>
                  <a:cubicBezTo>
                    <a:pt x="410" y="196"/>
                    <a:pt x="405" y="196"/>
                    <a:pt x="414" y="204"/>
                  </a:cubicBezTo>
                  <a:cubicBezTo>
                    <a:pt x="422" y="212"/>
                    <a:pt x="428" y="204"/>
                    <a:pt x="433" y="208"/>
                  </a:cubicBezTo>
                  <a:cubicBezTo>
                    <a:pt x="439" y="213"/>
                    <a:pt x="445" y="210"/>
                    <a:pt x="446" y="210"/>
                  </a:cubicBezTo>
                  <a:cubicBezTo>
                    <a:pt x="456" y="213"/>
                    <a:pt x="454" y="208"/>
                    <a:pt x="463" y="213"/>
                  </a:cubicBezTo>
                  <a:cubicBezTo>
                    <a:pt x="471" y="215"/>
                    <a:pt x="468" y="207"/>
                    <a:pt x="474" y="213"/>
                  </a:cubicBezTo>
                  <a:close/>
                  <a:moveTo>
                    <a:pt x="515" y="250"/>
                  </a:moveTo>
                  <a:cubicBezTo>
                    <a:pt x="527" y="249"/>
                    <a:pt x="521" y="244"/>
                    <a:pt x="523" y="238"/>
                  </a:cubicBezTo>
                  <a:cubicBezTo>
                    <a:pt x="524" y="233"/>
                    <a:pt x="510" y="232"/>
                    <a:pt x="507" y="240"/>
                  </a:cubicBezTo>
                  <a:cubicBezTo>
                    <a:pt x="504" y="246"/>
                    <a:pt x="503" y="250"/>
                    <a:pt x="515" y="250"/>
                  </a:cubicBezTo>
                  <a:close/>
                  <a:moveTo>
                    <a:pt x="439" y="302"/>
                  </a:moveTo>
                  <a:cubicBezTo>
                    <a:pt x="439" y="308"/>
                    <a:pt x="445" y="309"/>
                    <a:pt x="448" y="303"/>
                  </a:cubicBezTo>
                  <a:cubicBezTo>
                    <a:pt x="449" y="299"/>
                    <a:pt x="453" y="303"/>
                    <a:pt x="454" y="297"/>
                  </a:cubicBezTo>
                  <a:cubicBezTo>
                    <a:pt x="456" y="292"/>
                    <a:pt x="463" y="294"/>
                    <a:pt x="463" y="297"/>
                  </a:cubicBezTo>
                  <a:cubicBezTo>
                    <a:pt x="465" y="302"/>
                    <a:pt x="466" y="299"/>
                    <a:pt x="472" y="300"/>
                  </a:cubicBezTo>
                  <a:cubicBezTo>
                    <a:pt x="477" y="303"/>
                    <a:pt x="483" y="300"/>
                    <a:pt x="480" y="295"/>
                  </a:cubicBezTo>
                  <a:cubicBezTo>
                    <a:pt x="475" y="291"/>
                    <a:pt x="477" y="295"/>
                    <a:pt x="472" y="294"/>
                  </a:cubicBezTo>
                  <a:cubicBezTo>
                    <a:pt x="468" y="292"/>
                    <a:pt x="471" y="286"/>
                    <a:pt x="463" y="285"/>
                  </a:cubicBezTo>
                  <a:cubicBezTo>
                    <a:pt x="456" y="281"/>
                    <a:pt x="451" y="272"/>
                    <a:pt x="446" y="277"/>
                  </a:cubicBezTo>
                  <a:cubicBezTo>
                    <a:pt x="443" y="280"/>
                    <a:pt x="442" y="268"/>
                    <a:pt x="437" y="269"/>
                  </a:cubicBezTo>
                  <a:cubicBezTo>
                    <a:pt x="434" y="271"/>
                    <a:pt x="431" y="283"/>
                    <a:pt x="433" y="291"/>
                  </a:cubicBezTo>
                  <a:cubicBezTo>
                    <a:pt x="434" y="297"/>
                    <a:pt x="424" y="295"/>
                    <a:pt x="427" y="300"/>
                  </a:cubicBezTo>
                  <a:cubicBezTo>
                    <a:pt x="428" y="303"/>
                    <a:pt x="440" y="297"/>
                    <a:pt x="439" y="302"/>
                  </a:cubicBezTo>
                  <a:close/>
                  <a:moveTo>
                    <a:pt x="453" y="319"/>
                  </a:moveTo>
                  <a:cubicBezTo>
                    <a:pt x="448" y="314"/>
                    <a:pt x="463" y="306"/>
                    <a:pt x="468" y="309"/>
                  </a:cubicBezTo>
                  <a:cubicBezTo>
                    <a:pt x="472" y="311"/>
                    <a:pt x="457" y="323"/>
                    <a:pt x="453" y="319"/>
                  </a:cubicBezTo>
                  <a:close/>
                  <a:moveTo>
                    <a:pt x="480" y="162"/>
                  </a:moveTo>
                  <a:cubicBezTo>
                    <a:pt x="483" y="163"/>
                    <a:pt x="478" y="166"/>
                    <a:pt x="486" y="170"/>
                  </a:cubicBezTo>
                  <a:cubicBezTo>
                    <a:pt x="492" y="171"/>
                    <a:pt x="492" y="166"/>
                    <a:pt x="500" y="168"/>
                  </a:cubicBezTo>
                  <a:cubicBezTo>
                    <a:pt x="507" y="170"/>
                    <a:pt x="516" y="170"/>
                    <a:pt x="513" y="166"/>
                  </a:cubicBezTo>
                  <a:cubicBezTo>
                    <a:pt x="509" y="162"/>
                    <a:pt x="506" y="156"/>
                    <a:pt x="495" y="156"/>
                  </a:cubicBezTo>
                  <a:cubicBezTo>
                    <a:pt x="484" y="157"/>
                    <a:pt x="477" y="151"/>
                    <a:pt x="477" y="157"/>
                  </a:cubicBezTo>
                  <a:cubicBezTo>
                    <a:pt x="477" y="160"/>
                    <a:pt x="475" y="160"/>
                    <a:pt x="480" y="162"/>
                  </a:cubicBezTo>
                  <a:close/>
                  <a:moveTo>
                    <a:pt x="352" y="109"/>
                  </a:moveTo>
                  <a:cubicBezTo>
                    <a:pt x="357" y="114"/>
                    <a:pt x="360" y="112"/>
                    <a:pt x="361" y="115"/>
                  </a:cubicBezTo>
                  <a:cubicBezTo>
                    <a:pt x="361" y="118"/>
                    <a:pt x="369" y="117"/>
                    <a:pt x="375" y="115"/>
                  </a:cubicBezTo>
                  <a:cubicBezTo>
                    <a:pt x="383" y="114"/>
                    <a:pt x="381" y="118"/>
                    <a:pt x="387" y="121"/>
                  </a:cubicBezTo>
                  <a:cubicBezTo>
                    <a:pt x="392" y="125"/>
                    <a:pt x="381" y="129"/>
                    <a:pt x="386" y="132"/>
                  </a:cubicBezTo>
                  <a:cubicBezTo>
                    <a:pt x="390" y="134"/>
                    <a:pt x="386" y="137"/>
                    <a:pt x="390" y="140"/>
                  </a:cubicBezTo>
                  <a:cubicBezTo>
                    <a:pt x="396" y="143"/>
                    <a:pt x="393" y="138"/>
                    <a:pt x="402" y="142"/>
                  </a:cubicBezTo>
                  <a:cubicBezTo>
                    <a:pt x="411" y="146"/>
                    <a:pt x="416" y="135"/>
                    <a:pt x="416" y="140"/>
                  </a:cubicBezTo>
                  <a:cubicBezTo>
                    <a:pt x="414" y="146"/>
                    <a:pt x="421" y="143"/>
                    <a:pt x="440" y="143"/>
                  </a:cubicBezTo>
                  <a:cubicBezTo>
                    <a:pt x="462" y="145"/>
                    <a:pt x="457" y="135"/>
                    <a:pt x="459" y="140"/>
                  </a:cubicBezTo>
                  <a:cubicBezTo>
                    <a:pt x="460" y="145"/>
                    <a:pt x="483" y="145"/>
                    <a:pt x="483" y="140"/>
                  </a:cubicBezTo>
                  <a:cubicBezTo>
                    <a:pt x="483" y="135"/>
                    <a:pt x="492" y="138"/>
                    <a:pt x="486" y="135"/>
                  </a:cubicBezTo>
                  <a:cubicBezTo>
                    <a:pt x="481" y="132"/>
                    <a:pt x="489" y="132"/>
                    <a:pt x="486" y="128"/>
                  </a:cubicBezTo>
                  <a:cubicBezTo>
                    <a:pt x="483" y="123"/>
                    <a:pt x="477" y="126"/>
                    <a:pt x="475" y="123"/>
                  </a:cubicBezTo>
                  <a:cubicBezTo>
                    <a:pt x="472" y="120"/>
                    <a:pt x="463" y="123"/>
                    <a:pt x="448" y="125"/>
                  </a:cubicBezTo>
                  <a:cubicBezTo>
                    <a:pt x="431" y="126"/>
                    <a:pt x="439" y="131"/>
                    <a:pt x="430" y="128"/>
                  </a:cubicBezTo>
                  <a:cubicBezTo>
                    <a:pt x="422" y="125"/>
                    <a:pt x="422" y="131"/>
                    <a:pt x="416" y="126"/>
                  </a:cubicBezTo>
                  <a:cubicBezTo>
                    <a:pt x="411" y="121"/>
                    <a:pt x="414" y="129"/>
                    <a:pt x="411" y="128"/>
                  </a:cubicBezTo>
                  <a:cubicBezTo>
                    <a:pt x="407" y="126"/>
                    <a:pt x="411" y="125"/>
                    <a:pt x="407" y="121"/>
                  </a:cubicBezTo>
                  <a:cubicBezTo>
                    <a:pt x="404" y="117"/>
                    <a:pt x="401" y="121"/>
                    <a:pt x="401" y="118"/>
                  </a:cubicBezTo>
                  <a:cubicBezTo>
                    <a:pt x="399" y="115"/>
                    <a:pt x="411" y="120"/>
                    <a:pt x="410" y="117"/>
                  </a:cubicBezTo>
                  <a:cubicBezTo>
                    <a:pt x="410" y="114"/>
                    <a:pt x="404" y="115"/>
                    <a:pt x="399" y="112"/>
                  </a:cubicBezTo>
                  <a:cubicBezTo>
                    <a:pt x="393" y="109"/>
                    <a:pt x="392" y="109"/>
                    <a:pt x="384" y="111"/>
                  </a:cubicBezTo>
                  <a:cubicBezTo>
                    <a:pt x="378" y="112"/>
                    <a:pt x="376" y="104"/>
                    <a:pt x="372" y="104"/>
                  </a:cubicBezTo>
                  <a:cubicBezTo>
                    <a:pt x="369" y="106"/>
                    <a:pt x="360" y="103"/>
                    <a:pt x="351" y="103"/>
                  </a:cubicBezTo>
                  <a:cubicBezTo>
                    <a:pt x="347" y="103"/>
                    <a:pt x="347" y="106"/>
                    <a:pt x="352" y="109"/>
                  </a:cubicBezTo>
                  <a:close/>
                  <a:moveTo>
                    <a:pt x="357" y="137"/>
                  </a:moveTo>
                  <a:cubicBezTo>
                    <a:pt x="364" y="138"/>
                    <a:pt x="361" y="142"/>
                    <a:pt x="372" y="142"/>
                  </a:cubicBezTo>
                  <a:cubicBezTo>
                    <a:pt x="381" y="142"/>
                    <a:pt x="378" y="134"/>
                    <a:pt x="373" y="129"/>
                  </a:cubicBezTo>
                  <a:cubicBezTo>
                    <a:pt x="367" y="123"/>
                    <a:pt x="360" y="125"/>
                    <a:pt x="355" y="131"/>
                  </a:cubicBezTo>
                  <a:cubicBezTo>
                    <a:pt x="354" y="134"/>
                    <a:pt x="351" y="137"/>
                    <a:pt x="357" y="137"/>
                  </a:cubicBezTo>
                  <a:close/>
                  <a:moveTo>
                    <a:pt x="373" y="177"/>
                  </a:moveTo>
                  <a:cubicBezTo>
                    <a:pt x="373" y="174"/>
                    <a:pt x="378" y="176"/>
                    <a:pt x="375" y="171"/>
                  </a:cubicBezTo>
                  <a:cubicBezTo>
                    <a:pt x="372" y="165"/>
                    <a:pt x="387" y="174"/>
                    <a:pt x="390" y="166"/>
                  </a:cubicBezTo>
                  <a:cubicBezTo>
                    <a:pt x="395" y="159"/>
                    <a:pt x="407" y="154"/>
                    <a:pt x="398" y="151"/>
                  </a:cubicBezTo>
                  <a:cubicBezTo>
                    <a:pt x="390" y="148"/>
                    <a:pt x="390" y="152"/>
                    <a:pt x="386" y="151"/>
                  </a:cubicBezTo>
                  <a:cubicBezTo>
                    <a:pt x="381" y="148"/>
                    <a:pt x="379" y="146"/>
                    <a:pt x="367" y="149"/>
                  </a:cubicBezTo>
                  <a:cubicBezTo>
                    <a:pt x="357" y="151"/>
                    <a:pt x="364" y="154"/>
                    <a:pt x="361" y="154"/>
                  </a:cubicBezTo>
                  <a:cubicBezTo>
                    <a:pt x="358" y="154"/>
                    <a:pt x="358" y="154"/>
                    <a:pt x="358" y="163"/>
                  </a:cubicBezTo>
                  <a:cubicBezTo>
                    <a:pt x="358" y="171"/>
                    <a:pt x="363" y="171"/>
                    <a:pt x="363" y="176"/>
                  </a:cubicBezTo>
                  <a:cubicBezTo>
                    <a:pt x="361" y="182"/>
                    <a:pt x="366" y="177"/>
                    <a:pt x="370" y="180"/>
                  </a:cubicBezTo>
                  <a:cubicBezTo>
                    <a:pt x="372" y="180"/>
                    <a:pt x="372" y="180"/>
                    <a:pt x="373" y="177"/>
                  </a:cubicBezTo>
                  <a:close/>
                  <a:moveTo>
                    <a:pt x="317" y="162"/>
                  </a:moveTo>
                  <a:cubicBezTo>
                    <a:pt x="323" y="163"/>
                    <a:pt x="323" y="168"/>
                    <a:pt x="319" y="170"/>
                  </a:cubicBezTo>
                  <a:cubicBezTo>
                    <a:pt x="312" y="173"/>
                    <a:pt x="308" y="160"/>
                    <a:pt x="303" y="166"/>
                  </a:cubicBezTo>
                  <a:cubicBezTo>
                    <a:pt x="300" y="170"/>
                    <a:pt x="308" y="176"/>
                    <a:pt x="317" y="179"/>
                  </a:cubicBezTo>
                  <a:cubicBezTo>
                    <a:pt x="328" y="182"/>
                    <a:pt x="329" y="191"/>
                    <a:pt x="335" y="191"/>
                  </a:cubicBezTo>
                  <a:cubicBezTo>
                    <a:pt x="341" y="193"/>
                    <a:pt x="337" y="185"/>
                    <a:pt x="341" y="187"/>
                  </a:cubicBezTo>
                  <a:cubicBezTo>
                    <a:pt x="344" y="188"/>
                    <a:pt x="352" y="185"/>
                    <a:pt x="352" y="179"/>
                  </a:cubicBezTo>
                  <a:cubicBezTo>
                    <a:pt x="352" y="174"/>
                    <a:pt x="355" y="177"/>
                    <a:pt x="354" y="171"/>
                  </a:cubicBezTo>
                  <a:cubicBezTo>
                    <a:pt x="352" y="166"/>
                    <a:pt x="351" y="174"/>
                    <a:pt x="347" y="168"/>
                  </a:cubicBezTo>
                  <a:cubicBezTo>
                    <a:pt x="343" y="163"/>
                    <a:pt x="335" y="163"/>
                    <a:pt x="344" y="162"/>
                  </a:cubicBezTo>
                  <a:cubicBezTo>
                    <a:pt x="352" y="160"/>
                    <a:pt x="341" y="159"/>
                    <a:pt x="347" y="157"/>
                  </a:cubicBezTo>
                  <a:cubicBezTo>
                    <a:pt x="352" y="154"/>
                    <a:pt x="346" y="151"/>
                    <a:pt x="338" y="154"/>
                  </a:cubicBezTo>
                  <a:cubicBezTo>
                    <a:pt x="331" y="157"/>
                    <a:pt x="326" y="149"/>
                    <a:pt x="320" y="152"/>
                  </a:cubicBezTo>
                  <a:cubicBezTo>
                    <a:pt x="314" y="156"/>
                    <a:pt x="308" y="157"/>
                    <a:pt x="316" y="160"/>
                  </a:cubicBezTo>
                  <a:cubicBezTo>
                    <a:pt x="317" y="162"/>
                    <a:pt x="317" y="162"/>
                    <a:pt x="317" y="162"/>
                  </a:cubicBezTo>
                  <a:close/>
                  <a:moveTo>
                    <a:pt x="341" y="230"/>
                  </a:moveTo>
                  <a:cubicBezTo>
                    <a:pt x="347" y="230"/>
                    <a:pt x="351" y="235"/>
                    <a:pt x="355" y="232"/>
                  </a:cubicBezTo>
                  <a:cubicBezTo>
                    <a:pt x="360" y="227"/>
                    <a:pt x="360" y="232"/>
                    <a:pt x="363" y="229"/>
                  </a:cubicBezTo>
                  <a:cubicBezTo>
                    <a:pt x="364" y="224"/>
                    <a:pt x="360" y="229"/>
                    <a:pt x="357" y="224"/>
                  </a:cubicBezTo>
                  <a:cubicBezTo>
                    <a:pt x="354" y="218"/>
                    <a:pt x="354" y="222"/>
                    <a:pt x="347" y="216"/>
                  </a:cubicBezTo>
                  <a:cubicBezTo>
                    <a:pt x="341" y="210"/>
                    <a:pt x="340" y="212"/>
                    <a:pt x="335" y="219"/>
                  </a:cubicBezTo>
                  <a:cubicBezTo>
                    <a:pt x="331" y="226"/>
                    <a:pt x="325" y="221"/>
                    <a:pt x="329" y="226"/>
                  </a:cubicBezTo>
                  <a:cubicBezTo>
                    <a:pt x="331" y="229"/>
                    <a:pt x="335" y="229"/>
                    <a:pt x="341" y="230"/>
                  </a:cubicBezTo>
                  <a:close/>
                  <a:moveTo>
                    <a:pt x="326" y="81"/>
                  </a:moveTo>
                  <a:cubicBezTo>
                    <a:pt x="331" y="79"/>
                    <a:pt x="331" y="75"/>
                    <a:pt x="322" y="75"/>
                  </a:cubicBezTo>
                  <a:cubicBezTo>
                    <a:pt x="312" y="73"/>
                    <a:pt x="320" y="73"/>
                    <a:pt x="312" y="70"/>
                  </a:cubicBezTo>
                  <a:cubicBezTo>
                    <a:pt x="305" y="67"/>
                    <a:pt x="306" y="75"/>
                    <a:pt x="303" y="70"/>
                  </a:cubicBezTo>
                  <a:cubicBezTo>
                    <a:pt x="302" y="65"/>
                    <a:pt x="282" y="61"/>
                    <a:pt x="280" y="68"/>
                  </a:cubicBezTo>
                  <a:cubicBezTo>
                    <a:pt x="279" y="75"/>
                    <a:pt x="287" y="67"/>
                    <a:pt x="287" y="73"/>
                  </a:cubicBezTo>
                  <a:cubicBezTo>
                    <a:pt x="285" y="78"/>
                    <a:pt x="290" y="70"/>
                    <a:pt x="293" y="75"/>
                  </a:cubicBezTo>
                  <a:cubicBezTo>
                    <a:pt x="297" y="81"/>
                    <a:pt x="290" y="78"/>
                    <a:pt x="285" y="79"/>
                  </a:cubicBezTo>
                  <a:cubicBezTo>
                    <a:pt x="284" y="79"/>
                    <a:pt x="285" y="86"/>
                    <a:pt x="296" y="82"/>
                  </a:cubicBezTo>
                  <a:cubicBezTo>
                    <a:pt x="308" y="79"/>
                    <a:pt x="297" y="84"/>
                    <a:pt x="309" y="82"/>
                  </a:cubicBezTo>
                  <a:cubicBezTo>
                    <a:pt x="320" y="81"/>
                    <a:pt x="312" y="93"/>
                    <a:pt x="328" y="90"/>
                  </a:cubicBezTo>
                  <a:cubicBezTo>
                    <a:pt x="340" y="89"/>
                    <a:pt x="323" y="81"/>
                    <a:pt x="326" y="81"/>
                  </a:cubicBezTo>
                  <a:close/>
                  <a:moveTo>
                    <a:pt x="418" y="114"/>
                  </a:moveTo>
                  <a:cubicBezTo>
                    <a:pt x="421" y="117"/>
                    <a:pt x="427" y="114"/>
                    <a:pt x="430" y="112"/>
                  </a:cubicBezTo>
                  <a:cubicBezTo>
                    <a:pt x="433" y="111"/>
                    <a:pt x="434" y="115"/>
                    <a:pt x="443" y="115"/>
                  </a:cubicBezTo>
                  <a:cubicBezTo>
                    <a:pt x="453" y="115"/>
                    <a:pt x="446" y="111"/>
                    <a:pt x="456" y="114"/>
                  </a:cubicBezTo>
                  <a:cubicBezTo>
                    <a:pt x="466" y="117"/>
                    <a:pt x="478" y="107"/>
                    <a:pt x="477" y="114"/>
                  </a:cubicBezTo>
                  <a:cubicBezTo>
                    <a:pt x="474" y="120"/>
                    <a:pt x="484" y="117"/>
                    <a:pt x="491" y="114"/>
                  </a:cubicBezTo>
                  <a:cubicBezTo>
                    <a:pt x="495" y="111"/>
                    <a:pt x="500" y="115"/>
                    <a:pt x="501" y="107"/>
                  </a:cubicBezTo>
                  <a:cubicBezTo>
                    <a:pt x="501" y="101"/>
                    <a:pt x="491" y="107"/>
                    <a:pt x="491" y="103"/>
                  </a:cubicBezTo>
                  <a:cubicBezTo>
                    <a:pt x="491" y="98"/>
                    <a:pt x="494" y="100"/>
                    <a:pt x="498" y="96"/>
                  </a:cubicBezTo>
                  <a:cubicBezTo>
                    <a:pt x="504" y="93"/>
                    <a:pt x="491" y="86"/>
                    <a:pt x="504" y="89"/>
                  </a:cubicBezTo>
                  <a:cubicBezTo>
                    <a:pt x="515" y="90"/>
                    <a:pt x="524" y="84"/>
                    <a:pt x="521" y="81"/>
                  </a:cubicBezTo>
                  <a:cubicBezTo>
                    <a:pt x="518" y="78"/>
                    <a:pt x="532" y="78"/>
                    <a:pt x="519" y="73"/>
                  </a:cubicBezTo>
                  <a:cubicBezTo>
                    <a:pt x="509" y="67"/>
                    <a:pt x="529" y="75"/>
                    <a:pt x="527" y="70"/>
                  </a:cubicBezTo>
                  <a:cubicBezTo>
                    <a:pt x="524" y="65"/>
                    <a:pt x="521" y="67"/>
                    <a:pt x="516" y="67"/>
                  </a:cubicBezTo>
                  <a:cubicBezTo>
                    <a:pt x="510" y="67"/>
                    <a:pt x="501" y="68"/>
                    <a:pt x="504" y="65"/>
                  </a:cubicBezTo>
                  <a:cubicBezTo>
                    <a:pt x="507" y="64"/>
                    <a:pt x="526" y="64"/>
                    <a:pt x="533" y="62"/>
                  </a:cubicBezTo>
                  <a:cubicBezTo>
                    <a:pt x="542" y="62"/>
                    <a:pt x="535" y="56"/>
                    <a:pt x="539" y="59"/>
                  </a:cubicBezTo>
                  <a:cubicBezTo>
                    <a:pt x="544" y="61"/>
                    <a:pt x="551" y="61"/>
                    <a:pt x="556" y="56"/>
                  </a:cubicBezTo>
                  <a:cubicBezTo>
                    <a:pt x="561" y="50"/>
                    <a:pt x="571" y="45"/>
                    <a:pt x="591" y="37"/>
                  </a:cubicBezTo>
                  <a:cubicBezTo>
                    <a:pt x="611" y="30"/>
                    <a:pt x="611" y="28"/>
                    <a:pt x="594" y="30"/>
                  </a:cubicBezTo>
                  <a:cubicBezTo>
                    <a:pt x="579" y="31"/>
                    <a:pt x="591" y="28"/>
                    <a:pt x="600" y="25"/>
                  </a:cubicBezTo>
                  <a:cubicBezTo>
                    <a:pt x="611" y="23"/>
                    <a:pt x="634" y="19"/>
                    <a:pt x="634" y="16"/>
                  </a:cubicBezTo>
                  <a:cubicBezTo>
                    <a:pt x="634" y="11"/>
                    <a:pt x="617" y="14"/>
                    <a:pt x="617" y="9"/>
                  </a:cubicBezTo>
                  <a:cubicBezTo>
                    <a:pt x="618" y="6"/>
                    <a:pt x="605" y="5"/>
                    <a:pt x="602" y="5"/>
                  </a:cubicBezTo>
                  <a:cubicBezTo>
                    <a:pt x="597" y="6"/>
                    <a:pt x="597" y="5"/>
                    <a:pt x="591" y="8"/>
                  </a:cubicBezTo>
                  <a:cubicBezTo>
                    <a:pt x="583" y="11"/>
                    <a:pt x="571" y="9"/>
                    <a:pt x="579" y="8"/>
                  </a:cubicBezTo>
                  <a:cubicBezTo>
                    <a:pt x="585" y="8"/>
                    <a:pt x="594" y="5"/>
                    <a:pt x="583" y="5"/>
                  </a:cubicBezTo>
                  <a:cubicBezTo>
                    <a:pt x="571" y="5"/>
                    <a:pt x="568" y="0"/>
                    <a:pt x="559" y="2"/>
                  </a:cubicBezTo>
                  <a:cubicBezTo>
                    <a:pt x="550" y="3"/>
                    <a:pt x="548" y="0"/>
                    <a:pt x="539" y="3"/>
                  </a:cubicBezTo>
                  <a:cubicBezTo>
                    <a:pt x="532" y="6"/>
                    <a:pt x="523" y="0"/>
                    <a:pt x="503" y="5"/>
                  </a:cubicBezTo>
                  <a:cubicBezTo>
                    <a:pt x="494" y="8"/>
                    <a:pt x="488" y="2"/>
                    <a:pt x="481" y="5"/>
                  </a:cubicBezTo>
                  <a:cubicBezTo>
                    <a:pt x="475" y="8"/>
                    <a:pt x="468" y="3"/>
                    <a:pt x="474" y="8"/>
                  </a:cubicBezTo>
                  <a:cubicBezTo>
                    <a:pt x="480" y="14"/>
                    <a:pt x="466" y="6"/>
                    <a:pt x="465" y="11"/>
                  </a:cubicBezTo>
                  <a:cubicBezTo>
                    <a:pt x="463" y="16"/>
                    <a:pt x="460" y="16"/>
                    <a:pt x="451" y="14"/>
                  </a:cubicBezTo>
                  <a:cubicBezTo>
                    <a:pt x="442" y="14"/>
                    <a:pt x="453" y="13"/>
                    <a:pt x="442" y="11"/>
                  </a:cubicBezTo>
                  <a:cubicBezTo>
                    <a:pt x="431" y="11"/>
                    <a:pt x="446" y="16"/>
                    <a:pt x="434" y="16"/>
                  </a:cubicBezTo>
                  <a:cubicBezTo>
                    <a:pt x="422" y="17"/>
                    <a:pt x="445" y="19"/>
                    <a:pt x="439" y="20"/>
                  </a:cubicBezTo>
                  <a:cubicBezTo>
                    <a:pt x="433" y="22"/>
                    <a:pt x="430" y="17"/>
                    <a:pt x="419" y="19"/>
                  </a:cubicBezTo>
                  <a:cubicBezTo>
                    <a:pt x="408" y="20"/>
                    <a:pt x="413" y="23"/>
                    <a:pt x="405" y="22"/>
                  </a:cubicBezTo>
                  <a:cubicBezTo>
                    <a:pt x="398" y="20"/>
                    <a:pt x="389" y="25"/>
                    <a:pt x="390" y="28"/>
                  </a:cubicBezTo>
                  <a:cubicBezTo>
                    <a:pt x="393" y="33"/>
                    <a:pt x="395" y="28"/>
                    <a:pt x="399" y="31"/>
                  </a:cubicBezTo>
                  <a:cubicBezTo>
                    <a:pt x="402" y="33"/>
                    <a:pt x="408" y="30"/>
                    <a:pt x="405" y="33"/>
                  </a:cubicBezTo>
                  <a:cubicBezTo>
                    <a:pt x="401" y="36"/>
                    <a:pt x="401" y="39"/>
                    <a:pt x="408" y="41"/>
                  </a:cubicBezTo>
                  <a:cubicBezTo>
                    <a:pt x="416" y="42"/>
                    <a:pt x="421" y="47"/>
                    <a:pt x="428" y="42"/>
                  </a:cubicBezTo>
                  <a:cubicBezTo>
                    <a:pt x="436" y="37"/>
                    <a:pt x="445" y="37"/>
                    <a:pt x="439" y="39"/>
                  </a:cubicBezTo>
                  <a:cubicBezTo>
                    <a:pt x="433" y="41"/>
                    <a:pt x="421" y="45"/>
                    <a:pt x="440" y="47"/>
                  </a:cubicBezTo>
                  <a:cubicBezTo>
                    <a:pt x="459" y="48"/>
                    <a:pt x="453" y="41"/>
                    <a:pt x="459" y="44"/>
                  </a:cubicBezTo>
                  <a:cubicBezTo>
                    <a:pt x="463" y="47"/>
                    <a:pt x="480" y="44"/>
                    <a:pt x="492" y="36"/>
                  </a:cubicBezTo>
                  <a:cubicBezTo>
                    <a:pt x="506" y="30"/>
                    <a:pt x="488" y="39"/>
                    <a:pt x="500" y="41"/>
                  </a:cubicBezTo>
                  <a:cubicBezTo>
                    <a:pt x="512" y="41"/>
                    <a:pt x="501" y="42"/>
                    <a:pt x="478" y="47"/>
                  </a:cubicBezTo>
                  <a:cubicBezTo>
                    <a:pt x="457" y="51"/>
                    <a:pt x="457" y="48"/>
                    <a:pt x="466" y="54"/>
                  </a:cubicBezTo>
                  <a:cubicBezTo>
                    <a:pt x="474" y="61"/>
                    <a:pt x="484" y="61"/>
                    <a:pt x="475" y="62"/>
                  </a:cubicBezTo>
                  <a:cubicBezTo>
                    <a:pt x="468" y="64"/>
                    <a:pt x="468" y="58"/>
                    <a:pt x="460" y="53"/>
                  </a:cubicBezTo>
                  <a:cubicBezTo>
                    <a:pt x="453" y="50"/>
                    <a:pt x="431" y="47"/>
                    <a:pt x="431" y="53"/>
                  </a:cubicBezTo>
                  <a:cubicBezTo>
                    <a:pt x="431" y="58"/>
                    <a:pt x="431" y="58"/>
                    <a:pt x="439" y="59"/>
                  </a:cubicBezTo>
                  <a:cubicBezTo>
                    <a:pt x="446" y="62"/>
                    <a:pt x="453" y="68"/>
                    <a:pt x="448" y="68"/>
                  </a:cubicBezTo>
                  <a:cubicBezTo>
                    <a:pt x="445" y="70"/>
                    <a:pt x="445" y="72"/>
                    <a:pt x="453" y="73"/>
                  </a:cubicBezTo>
                  <a:cubicBezTo>
                    <a:pt x="462" y="73"/>
                    <a:pt x="465" y="76"/>
                    <a:pt x="457" y="75"/>
                  </a:cubicBezTo>
                  <a:cubicBezTo>
                    <a:pt x="448" y="73"/>
                    <a:pt x="430" y="75"/>
                    <a:pt x="427" y="78"/>
                  </a:cubicBezTo>
                  <a:cubicBezTo>
                    <a:pt x="422" y="81"/>
                    <a:pt x="421" y="87"/>
                    <a:pt x="428" y="86"/>
                  </a:cubicBezTo>
                  <a:cubicBezTo>
                    <a:pt x="436" y="84"/>
                    <a:pt x="431" y="87"/>
                    <a:pt x="439" y="86"/>
                  </a:cubicBezTo>
                  <a:cubicBezTo>
                    <a:pt x="445" y="84"/>
                    <a:pt x="437" y="87"/>
                    <a:pt x="442" y="93"/>
                  </a:cubicBezTo>
                  <a:cubicBezTo>
                    <a:pt x="446" y="100"/>
                    <a:pt x="457" y="93"/>
                    <a:pt x="462" y="87"/>
                  </a:cubicBezTo>
                  <a:cubicBezTo>
                    <a:pt x="466" y="82"/>
                    <a:pt x="457" y="100"/>
                    <a:pt x="446" y="100"/>
                  </a:cubicBezTo>
                  <a:cubicBezTo>
                    <a:pt x="437" y="98"/>
                    <a:pt x="437" y="89"/>
                    <a:pt x="427" y="89"/>
                  </a:cubicBezTo>
                  <a:cubicBezTo>
                    <a:pt x="418" y="89"/>
                    <a:pt x="416" y="90"/>
                    <a:pt x="419" y="95"/>
                  </a:cubicBezTo>
                  <a:cubicBezTo>
                    <a:pt x="424" y="98"/>
                    <a:pt x="431" y="103"/>
                    <a:pt x="422" y="103"/>
                  </a:cubicBezTo>
                  <a:cubicBezTo>
                    <a:pt x="411" y="103"/>
                    <a:pt x="404" y="107"/>
                    <a:pt x="408" y="112"/>
                  </a:cubicBezTo>
                  <a:cubicBezTo>
                    <a:pt x="411" y="114"/>
                    <a:pt x="413" y="111"/>
                    <a:pt x="418" y="114"/>
                  </a:cubicBezTo>
                  <a:close/>
                  <a:moveTo>
                    <a:pt x="369" y="37"/>
                  </a:moveTo>
                  <a:cubicBezTo>
                    <a:pt x="364" y="37"/>
                    <a:pt x="363" y="37"/>
                    <a:pt x="361" y="42"/>
                  </a:cubicBezTo>
                  <a:cubicBezTo>
                    <a:pt x="360" y="45"/>
                    <a:pt x="357" y="44"/>
                    <a:pt x="354" y="48"/>
                  </a:cubicBezTo>
                  <a:cubicBezTo>
                    <a:pt x="351" y="53"/>
                    <a:pt x="369" y="51"/>
                    <a:pt x="367" y="53"/>
                  </a:cubicBezTo>
                  <a:cubicBezTo>
                    <a:pt x="366" y="58"/>
                    <a:pt x="351" y="50"/>
                    <a:pt x="351" y="54"/>
                  </a:cubicBezTo>
                  <a:cubicBezTo>
                    <a:pt x="349" y="58"/>
                    <a:pt x="354" y="59"/>
                    <a:pt x="361" y="65"/>
                  </a:cubicBezTo>
                  <a:cubicBezTo>
                    <a:pt x="367" y="70"/>
                    <a:pt x="373" y="62"/>
                    <a:pt x="372" y="65"/>
                  </a:cubicBezTo>
                  <a:cubicBezTo>
                    <a:pt x="369" y="70"/>
                    <a:pt x="387" y="62"/>
                    <a:pt x="384" y="65"/>
                  </a:cubicBezTo>
                  <a:cubicBezTo>
                    <a:pt x="383" y="70"/>
                    <a:pt x="367" y="70"/>
                    <a:pt x="372" y="73"/>
                  </a:cubicBezTo>
                  <a:cubicBezTo>
                    <a:pt x="375" y="75"/>
                    <a:pt x="378" y="79"/>
                    <a:pt x="383" y="82"/>
                  </a:cubicBezTo>
                  <a:cubicBezTo>
                    <a:pt x="389" y="84"/>
                    <a:pt x="401" y="89"/>
                    <a:pt x="401" y="84"/>
                  </a:cubicBezTo>
                  <a:cubicBezTo>
                    <a:pt x="401" y="79"/>
                    <a:pt x="408" y="87"/>
                    <a:pt x="407" y="82"/>
                  </a:cubicBezTo>
                  <a:cubicBezTo>
                    <a:pt x="404" y="76"/>
                    <a:pt x="407" y="79"/>
                    <a:pt x="411" y="84"/>
                  </a:cubicBezTo>
                  <a:cubicBezTo>
                    <a:pt x="416" y="89"/>
                    <a:pt x="413" y="78"/>
                    <a:pt x="416" y="79"/>
                  </a:cubicBezTo>
                  <a:cubicBezTo>
                    <a:pt x="421" y="79"/>
                    <a:pt x="425" y="75"/>
                    <a:pt x="431" y="72"/>
                  </a:cubicBezTo>
                  <a:cubicBezTo>
                    <a:pt x="437" y="68"/>
                    <a:pt x="448" y="67"/>
                    <a:pt x="443" y="65"/>
                  </a:cubicBezTo>
                  <a:cubicBezTo>
                    <a:pt x="437" y="62"/>
                    <a:pt x="439" y="59"/>
                    <a:pt x="428" y="61"/>
                  </a:cubicBezTo>
                  <a:cubicBezTo>
                    <a:pt x="419" y="64"/>
                    <a:pt x="434" y="59"/>
                    <a:pt x="427" y="54"/>
                  </a:cubicBezTo>
                  <a:cubicBezTo>
                    <a:pt x="421" y="51"/>
                    <a:pt x="428" y="48"/>
                    <a:pt x="419" y="47"/>
                  </a:cubicBezTo>
                  <a:cubicBezTo>
                    <a:pt x="410" y="47"/>
                    <a:pt x="418" y="54"/>
                    <a:pt x="413" y="51"/>
                  </a:cubicBezTo>
                  <a:cubicBezTo>
                    <a:pt x="407" y="50"/>
                    <a:pt x="414" y="47"/>
                    <a:pt x="405" y="45"/>
                  </a:cubicBezTo>
                  <a:cubicBezTo>
                    <a:pt x="396" y="45"/>
                    <a:pt x="389" y="31"/>
                    <a:pt x="373" y="31"/>
                  </a:cubicBezTo>
                  <a:cubicBezTo>
                    <a:pt x="363" y="33"/>
                    <a:pt x="379" y="37"/>
                    <a:pt x="369" y="37"/>
                  </a:cubicBezTo>
                  <a:close/>
                  <a:moveTo>
                    <a:pt x="344" y="84"/>
                  </a:moveTo>
                  <a:cubicBezTo>
                    <a:pt x="351" y="86"/>
                    <a:pt x="338" y="87"/>
                    <a:pt x="344" y="87"/>
                  </a:cubicBezTo>
                  <a:cubicBezTo>
                    <a:pt x="351" y="89"/>
                    <a:pt x="344" y="93"/>
                    <a:pt x="351" y="90"/>
                  </a:cubicBezTo>
                  <a:cubicBezTo>
                    <a:pt x="357" y="89"/>
                    <a:pt x="366" y="89"/>
                    <a:pt x="364" y="86"/>
                  </a:cubicBezTo>
                  <a:cubicBezTo>
                    <a:pt x="361" y="82"/>
                    <a:pt x="370" y="82"/>
                    <a:pt x="364" y="81"/>
                  </a:cubicBezTo>
                  <a:cubicBezTo>
                    <a:pt x="357" y="78"/>
                    <a:pt x="358" y="81"/>
                    <a:pt x="352" y="76"/>
                  </a:cubicBezTo>
                  <a:cubicBezTo>
                    <a:pt x="346" y="73"/>
                    <a:pt x="335" y="73"/>
                    <a:pt x="338" y="76"/>
                  </a:cubicBezTo>
                  <a:cubicBezTo>
                    <a:pt x="340" y="81"/>
                    <a:pt x="332" y="79"/>
                    <a:pt x="338" y="82"/>
                  </a:cubicBezTo>
                  <a:cubicBezTo>
                    <a:pt x="341" y="82"/>
                    <a:pt x="338" y="82"/>
                    <a:pt x="344" y="84"/>
                  </a:cubicBezTo>
                  <a:close/>
                  <a:moveTo>
                    <a:pt x="329" y="58"/>
                  </a:moveTo>
                  <a:cubicBezTo>
                    <a:pt x="332" y="61"/>
                    <a:pt x="335" y="61"/>
                    <a:pt x="335" y="56"/>
                  </a:cubicBezTo>
                  <a:cubicBezTo>
                    <a:pt x="334" y="51"/>
                    <a:pt x="323" y="50"/>
                    <a:pt x="323" y="54"/>
                  </a:cubicBezTo>
                  <a:cubicBezTo>
                    <a:pt x="325" y="58"/>
                    <a:pt x="326" y="56"/>
                    <a:pt x="329" y="58"/>
                  </a:cubicBezTo>
                  <a:close/>
                  <a:moveTo>
                    <a:pt x="238" y="142"/>
                  </a:moveTo>
                  <a:cubicBezTo>
                    <a:pt x="245" y="138"/>
                    <a:pt x="250" y="134"/>
                    <a:pt x="256" y="135"/>
                  </a:cubicBezTo>
                  <a:cubicBezTo>
                    <a:pt x="262" y="138"/>
                    <a:pt x="259" y="134"/>
                    <a:pt x="265" y="135"/>
                  </a:cubicBezTo>
                  <a:cubicBezTo>
                    <a:pt x="271" y="137"/>
                    <a:pt x="276" y="135"/>
                    <a:pt x="282" y="128"/>
                  </a:cubicBezTo>
                  <a:cubicBezTo>
                    <a:pt x="288" y="120"/>
                    <a:pt x="274" y="118"/>
                    <a:pt x="270" y="120"/>
                  </a:cubicBezTo>
                  <a:cubicBezTo>
                    <a:pt x="267" y="121"/>
                    <a:pt x="262" y="125"/>
                    <a:pt x="264" y="121"/>
                  </a:cubicBezTo>
                  <a:cubicBezTo>
                    <a:pt x="265" y="117"/>
                    <a:pt x="258" y="120"/>
                    <a:pt x="261" y="117"/>
                  </a:cubicBezTo>
                  <a:cubicBezTo>
                    <a:pt x="264" y="114"/>
                    <a:pt x="258" y="117"/>
                    <a:pt x="258" y="109"/>
                  </a:cubicBezTo>
                  <a:cubicBezTo>
                    <a:pt x="258" y="103"/>
                    <a:pt x="252" y="107"/>
                    <a:pt x="244" y="112"/>
                  </a:cubicBezTo>
                  <a:cubicBezTo>
                    <a:pt x="236" y="117"/>
                    <a:pt x="255" y="117"/>
                    <a:pt x="249" y="120"/>
                  </a:cubicBezTo>
                  <a:cubicBezTo>
                    <a:pt x="242" y="125"/>
                    <a:pt x="256" y="123"/>
                    <a:pt x="255" y="126"/>
                  </a:cubicBezTo>
                  <a:cubicBezTo>
                    <a:pt x="253" y="131"/>
                    <a:pt x="249" y="125"/>
                    <a:pt x="241" y="126"/>
                  </a:cubicBezTo>
                  <a:cubicBezTo>
                    <a:pt x="232" y="128"/>
                    <a:pt x="239" y="126"/>
                    <a:pt x="229" y="118"/>
                  </a:cubicBezTo>
                  <a:cubicBezTo>
                    <a:pt x="217" y="111"/>
                    <a:pt x="217" y="121"/>
                    <a:pt x="213" y="115"/>
                  </a:cubicBezTo>
                  <a:cubicBezTo>
                    <a:pt x="210" y="109"/>
                    <a:pt x="206" y="112"/>
                    <a:pt x="197" y="117"/>
                  </a:cubicBezTo>
                  <a:cubicBezTo>
                    <a:pt x="188" y="120"/>
                    <a:pt x="198" y="117"/>
                    <a:pt x="191" y="123"/>
                  </a:cubicBezTo>
                  <a:cubicBezTo>
                    <a:pt x="185" y="128"/>
                    <a:pt x="194" y="125"/>
                    <a:pt x="188" y="128"/>
                  </a:cubicBezTo>
                  <a:cubicBezTo>
                    <a:pt x="182" y="132"/>
                    <a:pt x="188" y="132"/>
                    <a:pt x="195" y="135"/>
                  </a:cubicBezTo>
                  <a:cubicBezTo>
                    <a:pt x="203" y="137"/>
                    <a:pt x="203" y="132"/>
                    <a:pt x="204" y="134"/>
                  </a:cubicBezTo>
                  <a:cubicBezTo>
                    <a:pt x="206" y="137"/>
                    <a:pt x="209" y="138"/>
                    <a:pt x="212" y="134"/>
                  </a:cubicBezTo>
                  <a:cubicBezTo>
                    <a:pt x="215" y="129"/>
                    <a:pt x="217" y="129"/>
                    <a:pt x="215" y="132"/>
                  </a:cubicBezTo>
                  <a:cubicBezTo>
                    <a:pt x="213" y="135"/>
                    <a:pt x="218" y="135"/>
                    <a:pt x="230" y="132"/>
                  </a:cubicBezTo>
                  <a:cubicBezTo>
                    <a:pt x="242" y="131"/>
                    <a:pt x="236" y="135"/>
                    <a:pt x="227" y="135"/>
                  </a:cubicBezTo>
                  <a:cubicBezTo>
                    <a:pt x="218" y="137"/>
                    <a:pt x="204" y="140"/>
                    <a:pt x="215" y="143"/>
                  </a:cubicBezTo>
                  <a:cubicBezTo>
                    <a:pt x="221" y="146"/>
                    <a:pt x="229" y="143"/>
                    <a:pt x="238" y="142"/>
                  </a:cubicBezTo>
                  <a:close/>
                  <a:moveTo>
                    <a:pt x="288" y="96"/>
                  </a:moveTo>
                  <a:cubicBezTo>
                    <a:pt x="284" y="92"/>
                    <a:pt x="276" y="90"/>
                    <a:pt x="277" y="93"/>
                  </a:cubicBezTo>
                  <a:cubicBezTo>
                    <a:pt x="279" y="96"/>
                    <a:pt x="280" y="103"/>
                    <a:pt x="288" y="103"/>
                  </a:cubicBezTo>
                  <a:cubicBezTo>
                    <a:pt x="291" y="101"/>
                    <a:pt x="293" y="101"/>
                    <a:pt x="288" y="96"/>
                  </a:cubicBezTo>
                  <a:close/>
                  <a:moveTo>
                    <a:pt x="192" y="111"/>
                  </a:moveTo>
                  <a:cubicBezTo>
                    <a:pt x="198" y="111"/>
                    <a:pt x="204" y="107"/>
                    <a:pt x="197" y="104"/>
                  </a:cubicBezTo>
                  <a:cubicBezTo>
                    <a:pt x="191" y="100"/>
                    <a:pt x="207" y="100"/>
                    <a:pt x="198" y="96"/>
                  </a:cubicBezTo>
                  <a:cubicBezTo>
                    <a:pt x="192" y="93"/>
                    <a:pt x="191" y="95"/>
                    <a:pt x="189" y="98"/>
                  </a:cubicBezTo>
                  <a:cubicBezTo>
                    <a:pt x="188" y="101"/>
                    <a:pt x="180" y="92"/>
                    <a:pt x="168" y="103"/>
                  </a:cubicBezTo>
                  <a:cubicBezTo>
                    <a:pt x="157" y="111"/>
                    <a:pt x="162" y="106"/>
                    <a:pt x="156" y="111"/>
                  </a:cubicBezTo>
                  <a:cubicBezTo>
                    <a:pt x="150" y="117"/>
                    <a:pt x="150" y="109"/>
                    <a:pt x="145" y="115"/>
                  </a:cubicBezTo>
                  <a:cubicBezTo>
                    <a:pt x="139" y="120"/>
                    <a:pt x="147" y="117"/>
                    <a:pt x="145" y="120"/>
                  </a:cubicBezTo>
                  <a:cubicBezTo>
                    <a:pt x="143" y="121"/>
                    <a:pt x="147" y="121"/>
                    <a:pt x="150" y="120"/>
                  </a:cubicBezTo>
                  <a:cubicBezTo>
                    <a:pt x="153" y="117"/>
                    <a:pt x="153" y="121"/>
                    <a:pt x="157" y="120"/>
                  </a:cubicBezTo>
                  <a:cubicBezTo>
                    <a:pt x="160" y="120"/>
                    <a:pt x="159" y="115"/>
                    <a:pt x="162" y="120"/>
                  </a:cubicBezTo>
                  <a:cubicBezTo>
                    <a:pt x="163" y="125"/>
                    <a:pt x="169" y="125"/>
                    <a:pt x="169" y="118"/>
                  </a:cubicBezTo>
                  <a:cubicBezTo>
                    <a:pt x="169" y="112"/>
                    <a:pt x="171" y="125"/>
                    <a:pt x="177" y="114"/>
                  </a:cubicBezTo>
                  <a:cubicBezTo>
                    <a:pt x="180" y="107"/>
                    <a:pt x="175" y="111"/>
                    <a:pt x="182" y="107"/>
                  </a:cubicBezTo>
                  <a:cubicBezTo>
                    <a:pt x="188" y="104"/>
                    <a:pt x="178" y="114"/>
                    <a:pt x="186" y="115"/>
                  </a:cubicBezTo>
                  <a:cubicBezTo>
                    <a:pt x="195" y="117"/>
                    <a:pt x="188" y="111"/>
                    <a:pt x="192" y="111"/>
                  </a:cubicBezTo>
                  <a:close/>
                  <a:moveTo>
                    <a:pt x="232" y="82"/>
                  </a:moveTo>
                  <a:cubicBezTo>
                    <a:pt x="236" y="84"/>
                    <a:pt x="232" y="82"/>
                    <a:pt x="241" y="82"/>
                  </a:cubicBezTo>
                  <a:cubicBezTo>
                    <a:pt x="250" y="84"/>
                    <a:pt x="256" y="81"/>
                    <a:pt x="247" y="78"/>
                  </a:cubicBezTo>
                  <a:cubicBezTo>
                    <a:pt x="236" y="73"/>
                    <a:pt x="236" y="78"/>
                    <a:pt x="227" y="79"/>
                  </a:cubicBezTo>
                  <a:cubicBezTo>
                    <a:pt x="218" y="81"/>
                    <a:pt x="218" y="84"/>
                    <a:pt x="224" y="82"/>
                  </a:cubicBezTo>
                  <a:cubicBezTo>
                    <a:pt x="226" y="82"/>
                    <a:pt x="226" y="82"/>
                    <a:pt x="232" y="82"/>
                  </a:cubicBezTo>
                  <a:close/>
                  <a:moveTo>
                    <a:pt x="239" y="96"/>
                  </a:moveTo>
                  <a:cubicBezTo>
                    <a:pt x="247" y="95"/>
                    <a:pt x="249" y="92"/>
                    <a:pt x="241" y="90"/>
                  </a:cubicBezTo>
                  <a:cubicBezTo>
                    <a:pt x="235" y="90"/>
                    <a:pt x="247" y="90"/>
                    <a:pt x="249" y="87"/>
                  </a:cubicBezTo>
                  <a:cubicBezTo>
                    <a:pt x="250" y="84"/>
                    <a:pt x="239" y="86"/>
                    <a:pt x="229" y="87"/>
                  </a:cubicBezTo>
                  <a:cubicBezTo>
                    <a:pt x="218" y="89"/>
                    <a:pt x="218" y="90"/>
                    <a:pt x="220" y="95"/>
                  </a:cubicBezTo>
                  <a:cubicBezTo>
                    <a:pt x="223" y="100"/>
                    <a:pt x="232" y="98"/>
                    <a:pt x="239" y="96"/>
                  </a:cubicBezTo>
                  <a:close/>
                  <a:moveTo>
                    <a:pt x="335" y="135"/>
                  </a:moveTo>
                  <a:cubicBezTo>
                    <a:pt x="340" y="135"/>
                    <a:pt x="344" y="135"/>
                    <a:pt x="343" y="131"/>
                  </a:cubicBezTo>
                  <a:cubicBezTo>
                    <a:pt x="341" y="128"/>
                    <a:pt x="341" y="125"/>
                    <a:pt x="344" y="128"/>
                  </a:cubicBezTo>
                  <a:cubicBezTo>
                    <a:pt x="347" y="131"/>
                    <a:pt x="347" y="128"/>
                    <a:pt x="344" y="125"/>
                  </a:cubicBezTo>
                  <a:cubicBezTo>
                    <a:pt x="341" y="120"/>
                    <a:pt x="346" y="114"/>
                    <a:pt x="338" y="109"/>
                  </a:cubicBezTo>
                  <a:cubicBezTo>
                    <a:pt x="331" y="106"/>
                    <a:pt x="334" y="114"/>
                    <a:pt x="331" y="111"/>
                  </a:cubicBezTo>
                  <a:cubicBezTo>
                    <a:pt x="326" y="109"/>
                    <a:pt x="323" y="109"/>
                    <a:pt x="319" y="111"/>
                  </a:cubicBezTo>
                  <a:cubicBezTo>
                    <a:pt x="314" y="112"/>
                    <a:pt x="320" y="114"/>
                    <a:pt x="326" y="121"/>
                  </a:cubicBezTo>
                  <a:cubicBezTo>
                    <a:pt x="312" y="115"/>
                    <a:pt x="320" y="114"/>
                    <a:pt x="312" y="112"/>
                  </a:cubicBezTo>
                  <a:cubicBezTo>
                    <a:pt x="305" y="112"/>
                    <a:pt x="306" y="114"/>
                    <a:pt x="311" y="120"/>
                  </a:cubicBezTo>
                  <a:cubicBezTo>
                    <a:pt x="316" y="125"/>
                    <a:pt x="311" y="120"/>
                    <a:pt x="308" y="121"/>
                  </a:cubicBezTo>
                  <a:cubicBezTo>
                    <a:pt x="306" y="125"/>
                    <a:pt x="300" y="123"/>
                    <a:pt x="303" y="126"/>
                  </a:cubicBezTo>
                  <a:cubicBezTo>
                    <a:pt x="305" y="129"/>
                    <a:pt x="323" y="125"/>
                    <a:pt x="329" y="125"/>
                  </a:cubicBezTo>
                  <a:cubicBezTo>
                    <a:pt x="334" y="125"/>
                    <a:pt x="317" y="126"/>
                    <a:pt x="320" y="131"/>
                  </a:cubicBezTo>
                  <a:cubicBezTo>
                    <a:pt x="323" y="134"/>
                    <a:pt x="320" y="138"/>
                    <a:pt x="326" y="135"/>
                  </a:cubicBezTo>
                  <a:cubicBezTo>
                    <a:pt x="329" y="134"/>
                    <a:pt x="329" y="135"/>
                    <a:pt x="335" y="135"/>
                  </a:cubicBezTo>
                  <a:close/>
                  <a:moveTo>
                    <a:pt x="623" y="518"/>
                  </a:moveTo>
                  <a:cubicBezTo>
                    <a:pt x="623" y="515"/>
                    <a:pt x="626" y="515"/>
                    <a:pt x="625" y="515"/>
                  </a:cubicBezTo>
                  <a:cubicBezTo>
                    <a:pt x="625" y="513"/>
                    <a:pt x="618" y="515"/>
                    <a:pt x="612" y="513"/>
                  </a:cubicBezTo>
                  <a:cubicBezTo>
                    <a:pt x="608" y="512"/>
                    <a:pt x="611" y="505"/>
                    <a:pt x="608" y="510"/>
                  </a:cubicBezTo>
                  <a:cubicBezTo>
                    <a:pt x="605" y="515"/>
                    <a:pt x="609" y="512"/>
                    <a:pt x="608" y="515"/>
                  </a:cubicBezTo>
                  <a:cubicBezTo>
                    <a:pt x="608" y="516"/>
                    <a:pt x="611" y="515"/>
                    <a:pt x="612" y="516"/>
                  </a:cubicBezTo>
                  <a:cubicBezTo>
                    <a:pt x="614" y="518"/>
                    <a:pt x="614" y="516"/>
                    <a:pt x="622" y="519"/>
                  </a:cubicBezTo>
                  <a:cubicBezTo>
                    <a:pt x="623" y="521"/>
                    <a:pt x="623" y="521"/>
                    <a:pt x="623" y="518"/>
                  </a:cubicBezTo>
                  <a:close/>
                  <a:moveTo>
                    <a:pt x="635" y="521"/>
                  </a:moveTo>
                  <a:cubicBezTo>
                    <a:pt x="635" y="518"/>
                    <a:pt x="637" y="518"/>
                    <a:pt x="637" y="522"/>
                  </a:cubicBezTo>
                  <a:cubicBezTo>
                    <a:pt x="635" y="527"/>
                    <a:pt x="637" y="526"/>
                    <a:pt x="640" y="522"/>
                  </a:cubicBezTo>
                  <a:cubicBezTo>
                    <a:pt x="643" y="521"/>
                    <a:pt x="646" y="518"/>
                    <a:pt x="643" y="518"/>
                  </a:cubicBezTo>
                  <a:cubicBezTo>
                    <a:pt x="640" y="516"/>
                    <a:pt x="638" y="516"/>
                    <a:pt x="640" y="512"/>
                  </a:cubicBezTo>
                  <a:cubicBezTo>
                    <a:pt x="640" y="507"/>
                    <a:pt x="638" y="507"/>
                    <a:pt x="635" y="512"/>
                  </a:cubicBezTo>
                  <a:cubicBezTo>
                    <a:pt x="632" y="516"/>
                    <a:pt x="629" y="519"/>
                    <a:pt x="631" y="524"/>
                  </a:cubicBezTo>
                  <a:cubicBezTo>
                    <a:pt x="632" y="527"/>
                    <a:pt x="634" y="526"/>
                    <a:pt x="635" y="521"/>
                  </a:cubicBezTo>
                  <a:close/>
                  <a:moveTo>
                    <a:pt x="611" y="474"/>
                  </a:moveTo>
                  <a:cubicBezTo>
                    <a:pt x="600" y="473"/>
                    <a:pt x="609" y="476"/>
                    <a:pt x="612" y="479"/>
                  </a:cubicBezTo>
                  <a:cubicBezTo>
                    <a:pt x="615" y="482"/>
                    <a:pt x="626" y="487"/>
                    <a:pt x="629" y="484"/>
                  </a:cubicBezTo>
                  <a:cubicBezTo>
                    <a:pt x="629" y="480"/>
                    <a:pt x="620" y="476"/>
                    <a:pt x="611" y="474"/>
                  </a:cubicBezTo>
                  <a:close/>
                  <a:moveTo>
                    <a:pt x="655" y="501"/>
                  </a:moveTo>
                  <a:cubicBezTo>
                    <a:pt x="660" y="498"/>
                    <a:pt x="660" y="502"/>
                    <a:pt x="669" y="501"/>
                  </a:cubicBezTo>
                  <a:cubicBezTo>
                    <a:pt x="679" y="499"/>
                    <a:pt x="669" y="504"/>
                    <a:pt x="678" y="502"/>
                  </a:cubicBezTo>
                  <a:cubicBezTo>
                    <a:pt x="687" y="501"/>
                    <a:pt x="673" y="507"/>
                    <a:pt x="673" y="508"/>
                  </a:cubicBezTo>
                  <a:cubicBezTo>
                    <a:pt x="673" y="512"/>
                    <a:pt x="678" y="512"/>
                    <a:pt x="681" y="507"/>
                  </a:cubicBezTo>
                  <a:cubicBezTo>
                    <a:pt x="684" y="501"/>
                    <a:pt x="685" y="505"/>
                    <a:pt x="687" y="501"/>
                  </a:cubicBezTo>
                  <a:cubicBezTo>
                    <a:pt x="690" y="496"/>
                    <a:pt x="692" y="499"/>
                    <a:pt x="690" y="504"/>
                  </a:cubicBezTo>
                  <a:cubicBezTo>
                    <a:pt x="689" y="508"/>
                    <a:pt x="687" y="512"/>
                    <a:pt x="690" y="508"/>
                  </a:cubicBezTo>
                  <a:cubicBezTo>
                    <a:pt x="695" y="505"/>
                    <a:pt x="692" y="512"/>
                    <a:pt x="696" y="512"/>
                  </a:cubicBezTo>
                  <a:cubicBezTo>
                    <a:pt x="702" y="512"/>
                    <a:pt x="698" y="510"/>
                    <a:pt x="701" y="502"/>
                  </a:cubicBezTo>
                  <a:cubicBezTo>
                    <a:pt x="702" y="494"/>
                    <a:pt x="695" y="502"/>
                    <a:pt x="699" y="496"/>
                  </a:cubicBezTo>
                  <a:cubicBezTo>
                    <a:pt x="702" y="491"/>
                    <a:pt x="696" y="494"/>
                    <a:pt x="693" y="499"/>
                  </a:cubicBezTo>
                  <a:cubicBezTo>
                    <a:pt x="692" y="504"/>
                    <a:pt x="692" y="496"/>
                    <a:pt x="695" y="493"/>
                  </a:cubicBezTo>
                  <a:cubicBezTo>
                    <a:pt x="699" y="491"/>
                    <a:pt x="699" y="488"/>
                    <a:pt x="696" y="490"/>
                  </a:cubicBezTo>
                  <a:cubicBezTo>
                    <a:pt x="693" y="491"/>
                    <a:pt x="689" y="488"/>
                    <a:pt x="693" y="485"/>
                  </a:cubicBezTo>
                  <a:cubicBezTo>
                    <a:pt x="696" y="480"/>
                    <a:pt x="692" y="477"/>
                    <a:pt x="684" y="480"/>
                  </a:cubicBezTo>
                  <a:cubicBezTo>
                    <a:pt x="676" y="482"/>
                    <a:pt x="682" y="477"/>
                    <a:pt x="678" y="479"/>
                  </a:cubicBezTo>
                  <a:cubicBezTo>
                    <a:pt x="673" y="480"/>
                    <a:pt x="673" y="474"/>
                    <a:pt x="676" y="474"/>
                  </a:cubicBezTo>
                  <a:cubicBezTo>
                    <a:pt x="679" y="474"/>
                    <a:pt x="675" y="468"/>
                    <a:pt x="670" y="474"/>
                  </a:cubicBezTo>
                  <a:cubicBezTo>
                    <a:pt x="666" y="479"/>
                    <a:pt x="669" y="471"/>
                    <a:pt x="672" y="465"/>
                  </a:cubicBezTo>
                  <a:cubicBezTo>
                    <a:pt x="672" y="465"/>
                    <a:pt x="676" y="459"/>
                    <a:pt x="678" y="456"/>
                  </a:cubicBezTo>
                  <a:cubicBezTo>
                    <a:pt x="679" y="454"/>
                    <a:pt x="678" y="451"/>
                    <a:pt x="672" y="454"/>
                  </a:cubicBezTo>
                  <a:cubicBezTo>
                    <a:pt x="666" y="457"/>
                    <a:pt x="669" y="460"/>
                    <a:pt x="666" y="462"/>
                  </a:cubicBezTo>
                  <a:cubicBezTo>
                    <a:pt x="663" y="463"/>
                    <a:pt x="660" y="474"/>
                    <a:pt x="655" y="484"/>
                  </a:cubicBezTo>
                  <a:cubicBezTo>
                    <a:pt x="650" y="491"/>
                    <a:pt x="653" y="485"/>
                    <a:pt x="650" y="488"/>
                  </a:cubicBezTo>
                  <a:cubicBezTo>
                    <a:pt x="647" y="491"/>
                    <a:pt x="647" y="491"/>
                    <a:pt x="652" y="491"/>
                  </a:cubicBezTo>
                  <a:cubicBezTo>
                    <a:pt x="657" y="493"/>
                    <a:pt x="644" y="496"/>
                    <a:pt x="647" y="499"/>
                  </a:cubicBezTo>
                  <a:cubicBezTo>
                    <a:pt x="649" y="501"/>
                    <a:pt x="649" y="502"/>
                    <a:pt x="655" y="501"/>
                  </a:cubicBezTo>
                  <a:close/>
                  <a:moveTo>
                    <a:pt x="363" y="485"/>
                  </a:moveTo>
                  <a:cubicBezTo>
                    <a:pt x="364" y="485"/>
                    <a:pt x="363" y="479"/>
                    <a:pt x="364" y="480"/>
                  </a:cubicBezTo>
                  <a:cubicBezTo>
                    <a:pt x="366" y="480"/>
                    <a:pt x="366" y="482"/>
                    <a:pt x="367" y="485"/>
                  </a:cubicBezTo>
                  <a:cubicBezTo>
                    <a:pt x="367" y="490"/>
                    <a:pt x="372" y="487"/>
                    <a:pt x="373" y="490"/>
                  </a:cubicBezTo>
                  <a:cubicBezTo>
                    <a:pt x="375" y="491"/>
                    <a:pt x="375" y="487"/>
                    <a:pt x="381" y="490"/>
                  </a:cubicBezTo>
                  <a:cubicBezTo>
                    <a:pt x="387" y="491"/>
                    <a:pt x="384" y="494"/>
                    <a:pt x="386" y="493"/>
                  </a:cubicBezTo>
                  <a:cubicBezTo>
                    <a:pt x="389" y="491"/>
                    <a:pt x="390" y="498"/>
                    <a:pt x="393" y="494"/>
                  </a:cubicBezTo>
                  <a:cubicBezTo>
                    <a:pt x="399" y="493"/>
                    <a:pt x="396" y="496"/>
                    <a:pt x="401" y="494"/>
                  </a:cubicBezTo>
                  <a:cubicBezTo>
                    <a:pt x="405" y="494"/>
                    <a:pt x="402" y="496"/>
                    <a:pt x="407" y="496"/>
                  </a:cubicBezTo>
                  <a:cubicBezTo>
                    <a:pt x="408" y="496"/>
                    <a:pt x="408" y="496"/>
                    <a:pt x="408" y="496"/>
                  </a:cubicBezTo>
                  <a:cubicBezTo>
                    <a:pt x="410" y="494"/>
                    <a:pt x="410" y="493"/>
                    <a:pt x="410" y="491"/>
                  </a:cubicBezTo>
                  <a:cubicBezTo>
                    <a:pt x="411" y="490"/>
                    <a:pt x="414" y="488"/>
                    <a:pt x="413" y="491"/>
                  </a:cubicBezTo>
                  <a:cubicBezTo>
                    <a:pt x="411" y="493"/>
                    <a:pt x="414" y="491"/>
                    <a:pt x="416" y="488"/>
                  </a:cubicBezTo>
                  <a:cubicBezTo>
                    <a:pt x="416" y="484"/>
                    <a:pt x="418" y="487"/>
                    <a:pt x="416" y="488"/>
                  </a:cubicBezTo>
                  <a:cubicBezTo>
                    <a:pt x="414" y="491"/>
                    <a:pt x="416" y="491"/>
                    <a:pt x="418" y="490"/>
                  </a:cubicBezTo>
                  <a:cubicBezTo>
                    <a:pt x="421" y="488"/>
                    <a:pt x="418" y="485"/>
                    <a:pt x="419" y="485"/>
                  </a:cubicBezTo>
                  <a:cubicBezTo>
                    <a:pt x="421" y="484"/>
                    <a:pt x="424" y="487"/>
                    <a:pt x="427" y="487"/>
                  </a:cubicBezTo>
                  <a:cubicBezTo>
                    <a:pt x="430" y="487"/>
                    <a:pt x="428" y="488"/>
                    <a:pt x="431" y="487"/>
                  </a:cubicBezTo>
                  <a:cubicBezTo>
                    <a:pt x="434" y="487"/>
                    <a:pt x="433" y="494"/>
                    <a:pt x="437" y="496"/>
                  </a:cubicBezTo>
                  <a:cubicBezTo>
                    <a:pt x="440" y="498"/>
                    <a:pt x="446" y="494"/>
                    <a:pt x="443" y="499"/>
                  </a:cubicBezTo>
                  <a:cubicBezTo>
                    <a:pt x="443" y="501"/>
                    <a:pt x="445" y="502"/>
                    <a:pt x="446" y="504"/>
                  </a:cubicBezTo>
                  <a:cubicBezTo>
                    <a:pt x="448" y="505"/>
                    <a:pt x="445" y="507"/>
                    <a:pt x="446" y="508"/>
                  </a:cubicBezTo>
                  <a:cubicBezTo>
                    <a:pt x="448" y="510"/>
                    <a:pt x="446" y="508"/>
                    <a:pt x="448" y="508"/>
                  </a:cubicBezTo>
                  <a:cubicBezTo>
                    <a:pt x="449" y="510"/>
                    <a:pt x="446" y="508"/>
                    <a:pt x="446" y="512"/>
                  </a:cubicBezTo>
                  <a:cubicBezTo>
                    <a:pt x="446" y="515"/>
                    <a:pt x="451" y="512"/>
                    <a:pt x="451" y="515"/>
                  </a:cubicBezTo>
                  <a:cubicBezTo>
                    <a:pt x="451" y="516"/>
                    <a:pt x="453" y="515"/>
                    <a:pt x="456" y="516"/>
                  </a:cubicBezTo>
                  <a:cubicBezTo>
                    <a:pt x="459" y="518"/>
                    <a:pt x="463" y="518"/>
                    <a:pt x="466" y="518"/>
                  </a:cubicBezTo>
                  <a:cubicBezTo>
                    <a:pt x="469" y="518"/>
                    <a:pt x="471" y="518"/>
                    <a:pt x="471" y="519"/>
                  </a:cubicBezTo>
                  <a:cubicBezTo>
                    <a:pt x="471" y="521"/>
                    <a:pt x="472" y="519"/>
                    <a:pt x="475" y="519"/>
                  </a:cubicBezTo>
                  <a:cubicBezTo>
                    <a:pt x="478" y="519"/>
                    <a:pt x="480" y="527"/>
                    <a:pt x="481" y="527"/>
                  </a:cubicBezTo>
                  <a:cubicBezTo>
                    <a:pt x="483" y="526"/>
                    <a:pt x="483" y="526"/>
                    <a:pt x="483" y="529"/>
                  </a:cubicBezTo>
                  <a:cubicBezTo>
                    <a:pt x="483" y="530"/>
                    <a:pt x="486" y="532"/>
                    <a:pt x="486" y="533"/>
                  </a:cubicBezTo>
                  <a:cubicBezTo>
                    <a:pt x="486" y="535"/>
                    <a:pt x="483" y="532"/>
                    <a:pt x="483" y="533"/>
                  </a:cubicBezTo>
                  <a:cubicBezTo>
                    <a:pt x="481" y="533"/>
                    <a:pt x="484" y="536"/>
                    <a:pt x="483" y="536"/>
                  </a:cubicBezTo>
                  <a:cubicBezTo>
                    <a:pt x="481" y="538"/>
                    <a:pt x="478" y="533"/>
                    <a:pt x="477" y="535"/>
                  </a:cubicBezTo>
                  <a:cubicBezTo>
                    <a:pt x="475" y="536"/>
                    <a:pt x="477" y="533"/>
                    <a:pt x="475" y="533"/>
                  </a:cubicBezTo>
                  <a:cubicBezTo>
                    <a:pt x="474" y="533"/>
                    <a:pt x="477" y="532"/>
                    <a:pt x="474" y="532"/>
                  </a:cubicBezTo>
                  <a:cubicBezTo>
                    <a:pt x="472" y="532"/>
                    <a:pt x="474" y="529"/>
                    <a:pt x="472" y="529"/>
                  </a:cubicBezTo>
                  <a:cubicBezTo>
                    <a:pt x="471" y="529"/>
                    <a:pt x="471" y="527"/>
                    <a:pt x="469" y="527"/>
                  </a:cubicBezTo>
                  <a:cubicBezTo>
                    <a:pt x="469" y="529"/>
                    <a:pt x="472" y="530"/>
                    <a:pt x="474" y="533"/>
                  </a:cubicBezTo>
                  <a:cubicBezTo>
                    <a:pt x="474" y="538"/>
                    <a:pt x="469" y="538"/>
                    <a:pt x="469" y="544"/>
                  </a:cubicBezTo>
                  <a:cubicBezTo>
                    <a:pt x="471" y="550"/>
                    <a:pt x="469" y="550"/>
                    <a:pt x="465" y="554"/>
                  </a:cubicBezTo>
                  <a:cubicBezTo>
                    <a:pt x="465" y="555"/>
                    <a:pt x="463" y="555"/>
                    <a:pt x="463" y="557"/>
                  </a:cubicBezTo>
                  <a:cubicBezTo>
                    <a:pt x="463" y="558"/>
                    <a:pt x="463" y="558"/>
                    <a:pt x="463" y="558"/>
                  </a:cubicBezTo>
                  <a:cubicBezTo>
                    <a:pt x="466" y="560"/>
                    <a:pt x="463" y="561"/>
                    <a:pt x="460" y="561"/>
                  </a:cubicBezTo>
                  <a:cubicBezTo>
                    <a:pt x="457" y="561"/>
                    <a:pt x="459" y="564"/>
                    <a:pt x="460" y="564"/>
                  </a:cubicBezTo>
                  <a:cubicBezTo>
                    <a:pt x="463" y="564"/>
                    <a:pt x="463" y="566"/>
                    <a:pt x="463" y="564"/>
                  </a:cubicBezTo>
                  <a:cubicBezTo>
                    <a:pt x="465" y="563"/>
                    <a:pt x="466" y="563"/>
                    <a:pt x="468" y="563"/>
                  </a:cubicBezTo>
                  <a:cubicBezTo>
                    <a:pt x="469" y="561"/>
                    <a:pt x="471" y="557"/>
                    <a:pt x="477" y="558"/>
                  </a:cubicBezTo>
                  <a:cubicBezTo>
                    <a:pt x="484" y="560"/>
                    <a:pt x="480" y="558"/>
                    <a:pt x="480" y="557"/>
                  </a:cubicBezTo>
                  <a:cubicBezTo>
                    <a:pt x="481" y="557"/>
                    <a:pt x="483" y="555"/>
                    <a:pt x="486" y="555"/>
                  </a:cubicBezTo>
                  <a:cubicBezTo>
                    <a:pt x="489" y="555"/>
                    <a:pt x="491" y="555"/>
                    <a:pt x="491" y="555"/>
                  </a:cubicBezTo>
                  <a:cubicBezTo>
                    <a:pt x="491" y="554"/>
                    <a:pt x="492" y="554"/>
                    <a:pt x="492" y="554"/>
                  </a:cubicBezTo>
                  <a:cubicBezTo>
                    <a:pt x="489" y="552"/>
                    <a:pt x="489" y="552"/>
                    <a:pt x="489" y="552"/>
                  </a:cubicBezTo>
                  <a:cubicBezTo>
                    <a:pt x="488" y="552"/>
                    <a:pt x="484" y="552"/>
                    <a:pt x="486" y="549"/>
                  </a:cubicBezTo>
                  <a:cubicBezTo>
                    <a:pt x="488" y="546"/>
                    <a:pt x="489" y="547"/>
                    <a:pt x="489" y="546"/>
                  </a:cubicBezTo>
                  <a:cubicBezTo>
                    <a:pt x="491" y="544"/>
                    <a:pt x="494" y="544"/>
                    <a:pt x="498" y="543"/>
                  </a:cubicBezTo>
                  <a:cubicBezTo>
                    <a:pt x="503" y="541"/>
                    <a:pt x="501" y="541"/>
                    <a:pt x="504" y="543"/>
                  </a:cubicBezTo>
                  <a:cubicBezTo>
                    <a:pt x="509" y="546"/>
                    <a:pt x="507" y="543"/>
                    <a:pt x="509" y="541"/>
                  </a:cubicBezTo>
                  <a:cubicBezTo>
                    <a:pt x="512" y="540"/>
                    <a:pt x="513" y="538"/>
                    <a:pt x="516" y="536"/>
                  </a:cubicBezTo>
                  <a:cubicBezTo>
                    <a:pt x="519" y="533"/>
                    <a:pt x="524" y="530"/>
                    <a:pt x="526" y="530"/>
                  </a:cubicBezTo>
                  <a:cubicBezTo>
                    <a:pt x="526" y="532"/>
                    <a:pt x="527" y="530"/>
                    <a:pt x="529" y="530"/>
                  </a:cubicBezTo>
                  <a:cubicBezTo>
                    <a:pt x="551" y="530"/>
                    <a:pt x="551" y="530"/>
                    <a:pt x="551" y="530"/>
                  </a:cubicBezTo>
                  <a:cubicBezTo>
                    <a:pt x="551" y="527"/>
                    <a:pt x="551" y="527"/>
                    <a:pt x="553" y="527"/>
                  </a:cubicBezTo>
                  <a:cubicBezTo>
                    <a:pt x="555" y="529"/>
                    <a:pt x="555" y="527"/>
                    <a:pt x="555" y="527"/>
                  </a:cubicBezTo>
                  <a:cubicBezTo>
                    <a:pt x="556" y="529"/>
                    <a:pt x="556" y="526"/>
                    <a:pt x="558" y="526"/>
                  </a:cubicBezTo>
                  <a:cubicBezTo>
                    <a:pt x="559" y="526"/>
                    <a:pt x="555" y="526"/>
                    <a:pt x="558" y="524"/>
                  </a:cubicBezTo>
                  <a:cubicBezTo>
                    <a:pt x="561" y="521"/>
                    <a:pt x="558" y="522"/>
                    <a:pt x="561" y="521"/>
                  </a:cubicBezTo>
                  <a:cubicBezTo>
                    <a:pt x="562" y="519"/>
                    <a:pt x="559" y="518"/>
                    <a:pt x="562" y="515"/>
                  </a:cubicBezTo>
                  <a:cubicBezTo>
                    <a:pt x="564" y="513"/>
                    <a:pt x="561" y="513"/>
                    <a:pt x="564" y="510"/>
                  </a:cubicBezTo>
                  <a:cubicBezTo>
                    <a:pt x="565" y="507"/>
                    <a:pt x="568" y="502"/>
                    <a:pt x="568" y="502"/>
                  </a:cubicBezTo>
                  <a:cubicBezTo>
                    <a:pt x="568" y="502"/>
                    <a:pt x="570" y="502"/>
                    <a:pt x="570" y="504"/>
                  </a:cubicBezTo>
                  <a:cubicBezTo>
                    <a:pt x="570" y="505"/>
                    <a:pt x="571" y="505"/>
                    <a:pt x="573" y="505"/>
                  </a:cubicBezTo>
                  <a:cubicBezTo>
                    <a:pt x="574" y="504"/>
                    <a:pt x="576" y="502"/>
                    <a:pt x="577" y="505"/>
                  </a:cubicBezTo>
                  <a:cubicBezTo>
                    <a:pt x="580" y="507"/>
                    <a:pt x="580" y="507"/>
                    <a:pt x="580" y="510"/>
                  </a:cubicBezTo>
                  <a:cubicBezTo>
                    <a:pt x="580" y="512"/>
                    <a:pt x="580" y="519"/>
                    <a:pt x="580" y="521"/>
                  </a:cubicBezTo>
                  <a:cubicBezTo>
                    <a:pt x="580" y="522"/>
                    <a:pt x="579" y="522"/>
                    <a:pt x="580" y="522"/>
                  </a:cubicBezTo>
                  <a:cubicBezTo>
                    <a:pt x="582" y="524"/>
                    <a:pt x="582" y="524"/>
                    <a:pt x="582" y="524"/>
                  </a:cubicBezTo>
                  <a:cubicBezTo>
                    <a:pt x="583" y="524"/>
                    <a:pt x="583" y="524"/>
                    <a:pt x="583" y="526"/>
                  </a:cubicBezTo>
                  <a:cubicBezTo>
                    <a:pt x="583" y="527"/>
                    <a:pt x="583" y="529"/>
                    <a:pt x="585" y="529"/>
                  </a:cubicBezTo>
                  <a:cubicBezTo>
                    <a:pt x="591" y="532"/>
                    <a:pt x="594" y="529"/>
                    <a:pt x="600" y="526"/>
                  </a:cubicBezTo>
                  <a:cubicBezTo>
                    <a:pt x="606" y="522"/>
                    <a:pt x="599" y="527"/>
                    <a:pt x="609" y="526"/>
                  </a:cubicBezTo>
                  <a:cubicBezTo>
                    <a:pt x="617" y="526"/>
                    <a:pt x="608" y="527"/>
                    <a:pt x="602" y="530"/>
                  </a:cubicBezTo>
                  <a:cubicBezTo>
                    <a:pt x="596" y="533"/>
                    <a:pt x="591" y="540"/>
                    <a:pt x="594" y="546"/>
                  </a:cubicBezTo>
                  <a:cubicBezTo>
                    <a:pt x="597" y="552"/>
                    <a:pt x="602" y="547"/>
                    <a:pt x="606" y="540"/>
                  </a:cubicBezTo>
                  <a:cubicBezTo>
                    <a:pt x="612" y="533"/>
                    <a:pt x="612" y="540"/>
                    <a:pt x="620" y="533"/>
                  </a:cubicBezTo>
                  <a:cubicBezTo>
                    <a:pt x="626" y="529"/>
                    <a:pt x="635" y="530"/>
                    <a:pt x="632" y="527"/>
                  </a:cubicBezTo>
                  <a:cubicBezTo>
                    <a:pt x="629" y="524"/>
                    <a:pt x="628" y="521"/>
                    <a:pt x="625" y="522"/>
                  </a:cubicBezTo>
                  <a:cubicBezTo>
                    <a:pt x="622" y="524"/>
                    <a:pt x="611" y="521"/>
                    <a:pt x="611" y="519"/>
                  </a:cubicBezTo>
                  <a:cubicBezTo>
                    <a:pt x="612" y="516"/>
                    <a:pt x="606" y="519"/>
                    <a:pt x="605" y="512"/>
                  </a:cubicBezTo>
                  <a:cubicBezTo>
                    <a:pt x="602" y="502"/>
                    <a:pt x="608" y="496"/>
                    <a:pt x="602" y="498"/>
                  </a:cubicBezTo>
                  <a:cubicBezTo>
                    <a:pt x="593" y="501"/>
                    <a:pt x="599" y="498"/>
                    <a:pt x="605" y="493"/>
                  </a:cubicBezTo>
                  <a:cubicBezTo>
                    <a:pt x="609" y="490"/>
                    <a:pt x="611" y="487"/>
                    <a:pt x="605" y="484"/>
                  </a:cubicBezTo>
                  <a:cubicBezTo>
                    <a:pt x="600" y="479"/>
                    <a:pt x="574" y="487"/>
                    <a:pt x="568" y="494"/>
                  </a:cubicBezTo>
                  <a:cubicBezTo>
                    <a:pt x="561" y="508"/>
                    <a:pt x="551" y="513"/>
                    <a:pt x="556" y="508"/>
                  </a:cubicBezTo>
                  <a:cubicBezTo>
                    <a:pt x="561" y="504"/>
                    <a:pt x="568" y="487"/>
                    <a:pt x="579" y="482"/>
                  </a:cubicBezTo>
                  <a:cubicBezTo>
                    <a:pt x="593" y="477"/>
                    <a:pt x="577" y="473"/>
                    <a:pt x="599" y="470"/>
                  </a:cubicBezTo>
                  <a:cubicBezTo>
                    <a:pt x="626" y="465"/>
                    <a:pt x="631" y="480"/>
                    <a:pt x="649" y="463"/>
                  </a:cubicBezTo>
                  <a:cubicBezTo>
                    <a:pt x="666" y="448"/>
                    <a:pt x="663" y="460"/>
                    <a:pt x="667" y="454"/>
                  </a:cubicBezTo>
                  <a:cubicBezTo>
                    <a:pt x="673" y="448"/>
                    <a:pt x="679" y="449"/>
                    <a:pt x="675" y="442"/>
                  </a:cubicBezTo>
                  <a:cubicBezTo>
                    <a:pt x="672" y="434"/>
                    <a:pt x="678" y="438"/>
                    <a:pt x="675" y="432"/>
                  </a:cubicBezTo>
                  <a:cubicBezTo>
                    <a:pt x="672" y="426"/>
                    <a:pt x="669" y="431"/>
                    <a:pt x="664" y="425"/>
                  </a:cubicBezTo>
                  <a:cubicBezTo>
                    <a:pt x="660" y="418"/>
                    <a:pt x="655" y="423"/>
                    <a:pt x="647" y="429"/>
                  </a:cubicBezTo>
                  <a:cubicBezTo>
                    <a:pt x="638" y="435"/>
                    <a:pt x="637" y="428"/>
                    <a:pt x="644" y="426"/>
                  </a:cubicBezTo>
                  <a:cubicBezTo>
                    <a:pt x="652" y="425"/>
                    <a:pt x="650" y="421"/>
                    <a:pt x="658" y="420"/>
                  </a:cubicBezTo>
                  <a:cubicBezTo>
                    <a:pt x="666" y="418"/>
                    <a:pt x="663" y="415"/>
                    <a:pt x="655" y="414"/>
                  </a:cubicBezTo>
                  <a:cubicBezTo>
                    <a:pt x="647" y="414"/>
                    <a:pt x="653" y="411"/>
                    <a:pt x="644" y="409"/>
                  </a:cubicBezTo>
                  <a:cubicBezTo>
                    <a:pt x="635" y="407"/>
                    <a:pt x="643" y="404"/>
                    <a:pt x="637" y="401"/>
                  </a:cubicBezTo>
                  <a:cubicBezTo>
                    <a:pt x="631" y="398"/>
                    <a:pt x="626" y="395"/>
                    <a:pt x="631" y="389"/>
                  </a:cubicBezTo>
                  <a:cubicBezTo>
                    <a:pt x="634" y="381"/>
                    <a:pt x="622" y="384"/>
                    <a:pt x="626" y="379"/>
                  </a:cubicBezTo>
                  <a:cubicBezTo>
                    <a:pt x="629" y="375"/>
                    <a:pt x="622" y="375"/>
                    <a:pt x="620" y="367"/>
                  </a:cubicBezTo>
                  <a:cubicBezTo>
                    <a:pt x="620" y="361"/>
                    <a:pt x="618" y="365"/>
                    <a:pt x="617" y="361"/>
                  </a:cubicBezTo>
                  <a:cubicBezTo>
                    <a:pt x="615" y="355"/>
                    <a:pt x="614" y="359"/>
                    <a:pt x="609" y="350"/>
                  </a:cubicBezTo>
                  <a:cubicBezTo>
                    <a:pt x="605" y="341"/>
                    <a:pt x="605" y="344"/>
                    <a:pt x="600" y="350"/>
                  </a:cubicBezTo>
                  <a:cubicBezTo>
                    <a:pt x="596" y="355"/>
                    <a:pt x="599" y="365"/>
                    <a:pt x="593" y="364"/>
                  </a:cubicBezTo>
                  <a:cubicBezTo>
                    <a:pt x="585" y="362"/>
                    <a:pt x="593" y="365"/>
                    <a:pt x="585" y="369"/>
                  </a:cubicBezTo>
                  <a:cubicBezTo>
                    <a:pt x="576" y="372"/>
                    <a:pt x="579" y="362"/>
                    <a:pt x="570" y="362"/>
                  </a:cubicBezTo>
                  <a:cubicBezTo>
                    <a:pt x="562" y="362"/>
                    <a:pt x="571" y="359"/>
                    <a:pt x="567" y="358"/>
                  </a:cubicBezTo>
                  <a:cubicBezTo>
                    <a:pt x="562" y="355"/>
                    <a:pt x="568" y="355"/>
                    <a:pt x="565" y="348"/>
                  </a:cubicBezTo>
                  <a:cubicBezTo>
                    <a:pt x="562" y="344"/>
                    <a:pt x="570" y="337"/>
                    <a:pt x="567" y="334"/>
                  </a:cubicBezTo>
                  <a:cubicBezTo>
                    <a:pt x="564" y="331"/>
                    <a:pt x="564" y="339"/>
                    <a:pt x="562" y="336"/>
                  </a:cubicBezTo>
                  <a:cubicBezTo>
                    <a:pt x="561" y="333"/>
                    <a:pt x="550" y="333"/>
                    <a:pt x="550" y="330"/>
                  </a:cubicBezTo>
                  <a:cubicBezTo>
                    <a:pt x="551" y="325"/>
                    <a:pt x="545" y="323"/>
                    <a:pt x="538" y="317"/>
                  </a:cubicBezTo>
                  <a:cubicBezTo>
                    <a:pt x="526" y="309"/>
                    <a:pt x="536" y="327"/>
                    <a:pt x="509" y="314"/>
                  </a:cubicBezTo>
                  <a:cubicBezTo>
                    <a:pt x="497" y="309"/>
                    <a:pt x="497" y="323"/>
                    <a:pt x="500" y="325"/>
                  </a:cubicBezTo>
                  <a:cubicBezTo>
                    <a:pt x="503" y="328"/>
                    <a:pt x="501" y="333"/>
                    <a:pt x="500" y="336"/>
                  </a:cubicBezTo>
                  <a:cubicBezTo>
                    <a:pt x="497" y="339"/>
                    <a:pt x="500" y="337"/>
                    <a:pt x="503" y="345"/>
                  </a:cubicBezTo>
                  <a:cubicBezTo>
                    <a:pt x="506" y="351"/>
                    <a:pt x="503" y="351"/>
                    <a:pt x="501" y="356"/>
                  </a:cubicBezTo>
                  <a:cubicBezTo>
                    <a:pt x="500" y="361"/>
                    <a:pt x="497" y="358"/>
                    <a:pt x="495" y="364"/>
                  </a:cubicBezTo>
                  <a:cubicBezTo>
                    <a:pt x="494" y="370"/>
                    <a:pt x="506" y="367"/>
                    <a:pt x="510" y="384"/>
                  </a:cubicBezTo>
                  <a:cubicBezTo>
                    <a:pt x="515" y="401"/>
                    <a:pt x="500" y="411"/>
                    <a:pt x="491" y="414"/>
                  </a:cubicBezTo>
                  <a:cubicBezTo>
                    <a:pt x="480" y="418"/>
                    <a:pt x="491" y="418"/>
                    <a:pt x="491" y="428"/>
                  </a:cubicBezTo>
                  <a:cubicBezTo>
                    <a:pt x="491" y="435"/>
                    <a:pt x="498" y="446"/>
                    <a:pt x="494" y="448"/>
                  </a:cubicBezTo>
                  <a:cubicBezTo>
                    <a:pt x="489" y="451"/>
                    <a:pt x="497" y="459"/>
                    <a:pt x="491" y="454"/>
                  </a:cubicBezTo>
                  <a:cubicBezTo>
                    <a:pt x="483" y="449"/>
                    <a:pt x="489" y="463"/>
                    <a:pt x="483" y="459"/>
                  </a:cubicBezTo>
                  <a:cubicBezTo>
                    <a:pt x="477" y="454"/>
                    <a:pt x="481" y="452"/>
                    <a:pt x="469" y="442"/>
                  </a:cubicBezTo>
                  <a:cubicBezTo>
                    <a:pt x="462" y="435"/>
                    <a:pt x="468" y="431"/>
                    <a:pt x="465" y="425"/>
                  </a:cubicBezTo>
                  <a:cubicBezTo>
                    <a:pt x="462" y="415"/>
                    <a:pt x="471" y="412"/>
                    <a:pt x="462" y="411"/>
                  </a:cubicBezTo>
                  <a:cubicBezTo>
                    <a:pt x="446" y="406"/>
                    <a:pt x="446" y="411"/>
                    <a:pt x="443" y="409"/>
                  </a:cubicBezTo>
                  <a:cubicBezTo>
                    <a:pt x="439" y="407"/>
                    <a:pt x="442" y="404"/>
                    <a:pt x="428" y="401"/>
                  </a:cubicBezTo>
                  <a:cubicBezTo>
                    <a:pt x="414" y="397"/>
                    <a:pt x="430" y="395"/>
                    <a:pt x="408" y="387"/>
                  </a:cubicBezTo>
                  <a:cubicBezTo>
                    <a:pt x="387" y="378"/>
                    <a:pt x="384" y="395"/>
                    <a:pt x="384" y="384"/>
                  </a:cubicBezTo>
                  <a:cubicBezTo>
                    <a:pt x="384" y="373"/>
                    <a:pt x="381" y="375"/>
                    <a:pt x="379" y="367"/>
                  </a:cubicBezTo>
                  <a:cubicBezTo>
                    <a:pt x="379" y="361"/>
                    <a:pt x="367" y="370"/>
                    <a:pt x="366" y="356"/>
                  </a:cubicBezTo>
                  <a:cubicBezTo>
                    <a:pt x="364" y="341"/>
                    <a:pt x="379" y="319"/>
                    <a:pt x="383" y="320"/>
                  </a:cubicBezTo>
                  <a:cubicBezTo>
                    <a:pt x="386" y="320"/>
                    <a:pt x="383" y="311"/>
                    <a:pt x="390" y="311"/>
                  </a:cubicBezTo>
                  <a:cubicBezTo>
                    <a:pt x="396" y="311"/>
                    <a:pt x="404" y="309"/>
                    <a:pt x="396" y="303"/>
                  </a:cubicBezTo>
                  <a:cubicBezTo>
                    <a:pt x="390" y="297"/>
                    <a:pt x="404" y="303"/>
                    <a:pt x="405" y="295"/>
                  </a:cubicBezTo>
                  <a:cubicBezTo>
                    <a:pt x="407" y="288"/>
                    <a:pt x="413" y="305"/>
                    <a:pt x="421" y="291"/>
                  </a:cubicBezTo>
                  <a:cubicBezTo>
                    <a:pt x="428" y="277"/>
                    <a:pt x="431" y="281"/>
                    <a:pt x="416" y="277"/>
                  </a:cubicBezTo>
                  <a:cubicBezTo>
                    <a:pt x="405" y="275"/>
                    <a:pt x="410" y="272"/>
                    <a:pt x="402" y="269"/>
                  </a:cubicBezTo>
                  <a:cubicBezTo>
                    <a:pt x="411" y="268"/>
                    <a:pt x="421" y="283"/>
                    <a:pt x="430" y="274"/>
                  </a:cubicBezTo>
                  <a:cubicBezTo>
                    <a:pt x="437" y="264"/>
                    <a:pt x="437" y="266"/>
                    <a:pt x="431" y="261"/>
                  </a:cubicBezTo>
                  <a:cubicBezTo>
                    <a:pt x="424" y="258"/>
                    <a:pt x="439" y="258"/>
                    <a:pt x="442" y="261"/>
                  </a:cubicBezTo>
                  <a:cubicBezTo>
                    <a:pt x="445" y="264"/>
                    <a:pt x="448" y="266"/>
                    <a:pt x="449" y="269"/>
                  </a:cubicBezTo>
                  <a:cubicBezTo>
                    <a:pt x="451" y="272"/>
                    <a:pt x="453" y="274"/>
                    <a:pt x="457" y="272"/>
                  </a:cubicBezTo>
                  <a:cubicBezTo>
                    <a:pt x="460" y="271"/>
                    <a:pt x="448" y="268"/>
                    <a:pt x="453" y="264"/>
                  </a:cubicBezTo>
                  <a:cubicBezTo>
                    <a:pt x="457" y="263"/>
                    <a:pt x="459" y="258"/>
                    <a:pt x="462" y="258"/>
                  </a:cubicBezTo>
                  <a:cubicBezTo>
                    <a:pt x="466" y="260"/>
                    <a:pt x="466" y="254"/>
                    <a:pt x="471" y="254"/>
                  </a:cubicBezTo>
                  <a:cubicBezTo>
                    <a:pt x="474" y="254"/>
                    <a:pt x="475" y="247"/>
                    <a:pt x="469" y="243"/>
                  </a:cubicBezTo>
                  <a:cubicBezTo>
                    <a:pt x="463" y="238"/>
                    <a:pt x="471" y="240"/>
                    <a:pt x="466" y="235"/>
                  </a:cubicBezTo>
                  <a:cubicBezTo>
                    <a:pt x="462" y="230"/>
                    <a:pt x="472" y="235"/>
                    <a:pt x="474" y="230"/>
                  </a:cubicBezTo>
                  <a:cubicBezTo>
                    <a:pt x="475" y="224"/>
                    <a:pt x="469" y="229"/>
                    <a:pt x="472" y="224"/>
                  </a:cubicBezTo>
                  <a:cubicBezTo>
                    <a:pt x="475" y="219"/>
                    <a:pt x="466" y="224"/>
                    <a:pt x="465" y="218"/>
                  </a:cubicBezTo>
                  <a:cubicBezTo>
                    <a:pt x="465" y="213"/>
                    <a:pt x="457" y="216"/>
                    <a:pt x="451" y="213"/>
                  </a:cubicBezTo>
                  <a:cubicBezTo>
                    <a:pt x="443" y="210"/>
                    <a:pt x="448" y="213"/>
                    <a:pt x="442" y="213"/>
                  </a:cubicBezTo>
                  <a:cubicBezTo>
                    <a:pt x="436" y="213"/>
                    <a:pt x="439" y="222"/>
                    <a:pt x="442" y="224"/>
                  </a:cubicBezTo>
                  <a:cubicBezTo>
                    <a:pt x="446" y="226"/>
                    <a:pt x="443" y="229"/>
                    <a:pt x="440" y="229"/>
                  </a:cubicBezTo>
                  <a:cubicBezTo>
                    <a:pt x="437" y="227"/>
                    <a:pt x="440" y="236"/>
                    <a:pt x="434" y="241"/>
                  </a:cubicBezTo>
                  <a:cubicBezTo>
                    <a:pt x="430" y="244"/>
                    <a:pt x="434" y="247"/>
                    <a:pt x="428" y="250"/>
                  </a:cubicBezTo>
                  <a:cubicBezTo>
                    <a:pt x="422" y="252"/>
                    <a:pt x="425" y="249"/>
                    <a:pt x="419" y="244"/>
                  </a:cubicBezTo>
                  <a:cubicBezTo>
                    <a:pt x="413" y="238"/>
                    <a:pt x="422" y="240"/>
                    <a:pt x="422" y="235"/>
                  </a:cubicBezTo>
                  <a:cubicBezTo>
                    <a:pt x="422" y="232"/>
                    <a:pt x="414" y="218"/>
                    <a:pt x="408" y="222"/>
                  </a:cubicBezTo>
                  <a:cubicBezTo>
                    <a:pt x="404" y="227"/>
                    <a:pt x="407" y="240"/>
                    <a:pt x="401" y="233"/>
                  </a:cubicBezTo>
                  <a:cubicBezTo>
                    <a:pt x="396" y="229"/>
                    <a:pt x="404" y="230"/>
                    <a:pt x="399" y="224"/>
                  </a:cubicBezTo>
                  <a:cubicBezTo>
                    <a:pt x="393" y="219"/>
                    <a:pt x="405" y="221"/>
                    <a:pt x="399" y="218"/>
                  </a:cubicBezTo>
                  <a:cubicBezTo>
                    <a:pt x="392" y="213"/>
                    <a:pt x="392" y="219"/>
                    <a:pt x="387" y="216"/>
                  </a:cubicBezTo>
                  <a:cubicBezTo>
                    <a:pt x="381" y="213"/>
                    <a:pt x="395" y="208"/>
                    <a:pt x="392" y="207"/>
                  </a:cubicBezTo>
                  <a:cubicBezTo>
                    <a:pt x="389" y="204"/>
                    <a:pt x="381" y="201"/>
                    <a:pt x="381" y="194"/>
                  </a:cubicBezTo>
                  <a:cubicBezTo>
                    <a:pt x="381" y="188"/>
                    <a:pt x="370" y="182"/>
                    <a:pt x="366" y="182"/>
                  </a:cubicBezTo>
                  <a:cubicBezTo>
                    <a:pt x="360" y="180"/>
                    <a:pt x="364" y="185"/>
                    <a:pt x="360" y="185"/>
                  </a:cubicBezTo>
                  <a:cubicBezTo>
                    <a:pt x="354" y="187"/>
                    <a:pt x="360" y="188"/>
                    <a:pt x="354" y="191"/>
                  </a:cubicBezTo>
                  <a:cubicBezTo>
                    <a:pt x="347" y="194"/>
                    <a:pt x="355" y="201"/>
                    <a:pt x="354" y="204"/>
                  </a:cubicBezTo>
                  <a:cubicBezTo>
                    <a:pt x="352" y="208"/>
                    <a:pt x="352" y="212"/>
                    <a:pt x="361" y="215"/>
                  </a:cubicBezTo>
                  <a:cubicBezTo>
                    <a:pt x="370" y="218"/>
                    <a:pt x="373" y="222"/>
                    <a:pt x="369" y="226"/>
                  </a:cubicBezTo>
                  <a:cubicBezTo>
                    <a:pt x="364" y="227"/>
                    <a:pt x="367" y="230"/>
                    <a:pt x="372" y="229"/>
                  </a:cubicBezTo>
                  <a:cubicBezTo>
                    <a:pt x="376" y="226"/>
                    <a:pt x="376" y="230"/>
                    <a:pt x="370" y="236"/>
                  </a:cubicBezTo>
                  <a:cubicBezTo>
                    <a:pt x="363" y="241"/>
                    <a:pt x="363" y="235"/>
                    <a:pt x="361" y="240"/>
                  </a:cubicBezTo>
                  <a:cubicBezTo>
                    <a:pt x="358" y="244"/>
                    <a:pt x="367" y="255"/>
                    <a:pt x="360" y="250"/>
                  </a:cubicBezTo>
                  <a:cubicBezTo>
                    <a:pt x="354" y="246"/>
                    <a:pt x="354" y="246"/>
                    <a:pt x="355" y="241"/>
                  </a:cubicBezTo>
                  <a:cubicBezTo>
                    <a:pt x="357" y="238"/>
                    <a:pt x="357" y="235"/>
                    <a:pt x="352" y="235"/>
                  </a:cubicBezTo>
                  <a:cubicBezTo>
                    <a:pt x="346" y="236"/>
                    <a:pt x="344" y="230"/>
                    <a:pt x="338" y="233"/>
                  </a:cubicBezTo>
                  <a:cubicBezTo>
                    <a:pt x="332" y="236"/>
                    <a:pt x="340" y="241"/>
                    <a:pt x="334" y="243"/>
                  </a:cubicBezTo>
                  <a:cubicBezTo>
                    <a:pt x="329" y="244"/>
                    <a:pt x="331" y="240"/>
                    <a:pt x="319" y="243"/>
                  </a:cubicBezTo>
                  <a:cubicBezTo>
                    <a:pt x="302" y="246"/>
                    <a:pt x="300" y="236"/>
                    <a:pt x="296" y="238"/>
                  </a:cubicBezTo>
                  <a:cubicBezTo>
                    <a:pt x="285" y="243"/>
                    <a:pt x="282" y="226"/>
                    <a:pt x="274" y="227"/>
                  </a:cubicBezTo>
                  <a:cubicBezTo>
                    <a:pt x="268" y="227"/>
                    <a:pt x="253" y="230"/>
                    <a:pt x="256" y="236"/>
                  </a:cubicBezTo>
                  <a:cubicBezTo>
                    <a:pt x="259" y="241"/>
                    <a:pt x="268" y="232"/>
                    <a:pt x="271" y="235"/>
                  </a:cubicBezTo>
                  <a:cubicBezTo>
                    <a:pt x="276" y="236"/>
                    <a:pt x="264" y="236"/>
                    <a:pt x="262" y="241"/>
                  </a:cubicBezTo>
                  <a:cubicBezTo>
                    <a:pt x="261" y="246"/>
                    <a:pt x="273" y="258"/>
                    <a:pt x="261" y="249"/>
                  </a:cubicBezTo>
                  <a:cubicBezTo>
                    <a:pt x="249" y="241"/>
                    <a:pt x="250" y="246"/>
                    <a:pt x="245" y="241"/>
                  </a:cubicBezTo>
                  <a:cubicBezTo>
                    <a:pt x="241" y="235"/>
                    <a:pt x="245" y="243"/>
                    <a:pt x="230" y="243"/>
                  </a:cubicBezTo>
                  <a:cubicBezTo>
                    <a:pt x="217" y="244"/>
                    <a:pt x="198" y="243"/>
                    <a:pt x="204" y="238"/>
                  </a:cubicBezTo>
                  <a:cubicBezTo>
                    <a:pt x="210" y="233"/>
                    <a:pt x="218" y="238"/>
                    <a:pt x="212" y="233"/>
                  </a:cubicBezTo>
                  <a:cubicBezTo>
                    <a:pt x="207" y="229"/>
                    <a:pt x="204" y="224"/>
                    <a:pt x="195" y="226"/>
                  </a:cubicBezTo>
                  <a:cubicBezTo>
                    <a:pt x="186" y="227"/>
                    <a:pt x="177" y="222"/>
                    <a:pt x="169" y="221"/>
                  </a:cubicBezTo>
                  <a:cubicBezTo>
                    <a:pt x="160" y="218"/>
                    <a:pt x="154" y="212"/>
                    <a:pt x="147" y="213"/>
                  </a:cubicBezTo>
                  <a:cubicBezTo>
                    <a:pt x="137" y="213"/>
                    <a:pt x="143" y="221"/>
                    <a:pt x="136" y="219"/>
                  </a:cubicBezTo>
                  <a:cubicBezTo>
                    <a:pt x="128" y="218"/>
                    <a:pt x="137" y="207"/>
                    <a:pt x="127" y="208"/>
                  </a:cubicBezTo>
                  <a:cubicBezTo>
                    <a:pt x="122" y="210"/>
                    <a:pt x="128" y="224"/>
                    <a:pt x="118" y="218"/>
                  </a:cubicBezTo>
                  <a:cubicBezTo>
                    <a:pt x="112" y="215"/>
                    <a:pt x="108" y="198"/>
                    <a:pt x="102" y="202"/>
                  </a:cubicBezTo>
                  <a:cubicBezTo>
                    <a:pt x="95" y="208"/>
                    <a:pt x="112" y="204"/>
                    <a:pt x="99" y="212"/>
                  </a:cubicBezTo>
                  <a:cubicBezTo>
                    <a:pt x="90" y="216"/>
                    <a:pt x="101" y="208"/>
                    <a:pt x="86" y="215"/>
                  </a:cubicBezTo>
                  <a:cubicBezTo>
                    <a:pt x="69" y="221"/>
                    <a:pt x="77" y="216"/>
                    <a:pt x="86" y="212"/>
                  </a:cubicBezTo>
                  <a:cubicBezTo>
                    <a:pt x="95" y="207"/>
                    <a:pt x="93" y="207"/>
                    <a:pt x="89" y="208"/>
                  </a:cubicBezTo>
                  <a:cubicBezTo>
                    <a:pt x="83" y="210"/>
                    <a:pt x="84" y="205"/>
                    <a:pt x="75" y="212"/>
                  </a:cubicBezTo>
                  <a:cubicBezTo>
                    <a:pt x="67" y="216"/>
                    <a:pt x="72" y="210"/>
                    <a:pt x="63" y="218"/>
                  </a:cubicBezTo>
                  <a:cubicBezTo>
                    <a:pt x="54" y="224"/>
                    <a:pt x="49" y="224"/>
                    <a:pt x="52" y="227"/>
                  </a:cubicBezTo>
                  <a:cubicBezTo>
                    <a:pt x="54" y="230"/>
                    <a:pt x="48" y="226"/>
                    <a:pt x="43" y="229"/>
                  </a:cubicBezTo>
                  <a:cubicBezTo>
                    <a:pt x="38" y="230"/>
                    <a:pt x="42" y="226"/>
                    <a:pt x="32" y="226"/>
                  </a:cubicBezTo>
                  <a:cubicBezTo>
                    <a:pt x="22" y="226"/>
                    <a:pt x="14" y="215"/>
                    <a:pt x="0" y="216"/>
                  </a:cubicBezTo>
                  <a:cubicBezTo>
                    <a:pt x="0" y="344"/>
                    <a:pt x="0" y="344"/>
                    <a:pt x="0" y="344"/>
                  </a:cubicBezTo>
                  <a:cubicBezTo>
                    <a:pt x="6" y="347"/>
                    <a:pt x="3" y="342"/>
                    <a:pt x="5" y="344"/>
                  </a:cubicBezTo>
                  <a:cubicBezTo>
                    <a:pt x="8" y="345"/>
                    <a:pt x="8" y="345"/>
                    <a:pt x="10" y="345"/>
                  </a:cubicBezTo>
                  <a:cubicBezTo>
                    <a:pt x="11" y="344"/>
                    <a:pt x="16" y="342"/>
                    <a:pt x="16" y="345"/>
                  </a:cubicBezTo>
                  <a:cubicBezTo>
                    <a:pt x="14" y="347"/>
                    <a:pt x="13" y="347"/>
                    <a:pt x="16" y="348"/>
                  </a:cubicBezTo>
                  <a:cubicBezTo>
                    <a:pt x="20" y="350"/>
                    <a:pt x="16" y="351"/>
                    <a:pt x="23" y="355"/>
                  </a:cubicBezTo>
                  <a:cubicBezTo>
                    <a:pt x="29" y="359"/>
                    <a:pt x="26" y="361"/>
                    <a:pt x="28" y="361"/>
                  </a:cubicBezTo>
                  <a:cubicBezTo>
                    <a:pt x="29" y="362"/>
                    <a:pt x="29" y="359"/>
                    <a:pt x="34" y="359"/>
                  </a:cubicBezTo>
                  <a:cubicBezTo>
                    <a:pt x="38" y="358"/>
                    <a:pt x="34" y="356"/>
                    <a:pt x="37" y="355"/>
                  </a:cubicBezTo>
                  <a:cubicBezTo>
                    <a:pt x="40" y="355"/>
                    <a:pt x="35" y="353"/>
                    <a:pt x="38" y="353"/>
                  </a:cubicBezTo>
                  <a:cubicBezTo>
                    <a:pt x="45" y="350"/>
                    <a:pt x="45" y="350"/>
                    <a:pt x="46" y="353"/>
                  </a:cubicBezTo>
                  <a:cubicBezTo>
                    <a:pt x="49" y="356"/>
                    <a:pt x="46" y="355"/>
                    <a:pt x="48" y="356"/>
                  </a:cubicBezTo>
                  <a:cubicBezTo>
                    <a:pt x="49" y="359"/>
                    <a:pt x="51" y="358"/>
                    <a:pt x="52" y="361"/>
                  </a:cubicBezTo>
                  <a:cubicBezTo>
                    <a:pt x="54" y="365"/>
                    <a:pt x="57" y="362"/>
                    <a:pt x="58" y="367"/>
                  </a:cubicBezTo>
                  <a:cubicBezTo>
                    <a:pt x="61" y="370"/>
                    <a:pt x="67" y="381"/>
                    <a:pt x="69" y="383"/>
                  </a:cubicBezTo>
                  <a:cubicBezTo>
                    <a:pt x="70" y="386"/>
                    <a:pt x="67" y="386"/>
                    <a:pt x="70" y="386"/>
                  </a:cubicBezTo>
                  <a:cubicBezTo>
                    <a:pt x="72" y="386"/>
                    <a:pt x="69" y="389"/>
                    <a:pt x="72" y="389"/>
                  </a:cubicBezTo>
                  <a:cubicBezTo>
                    <a:pt x="73" y="389"/>
                    <a:pt x="70" y="392"/>
                    <a:pt x="73" y="392"/>
                  </a:cubicBezTo>
                  <a:cubicBezTo>
                    <a:pt x="77" y="390"/>
                    <a:pt x="75" y="393"/>
                    <a:pt x="81" y="395"/>
                  </a:cubicBezTo>
                  <a:cubicBezTo>
                    <a:pt x="86" y="397"/>
                    <a:pt x="83" y="398"/>
                    <a:pt x="86" y="398"/>
                  </a:cubicBezTo>
                  <a:cubicBezTo>
                    <a:pt x="87" y="398"/>
                    <a:pt x="87" y="400"/>
                    <a:pt x="87" y="400"/>
                  </a:cubicBezTo>
                  <a:cubicBezTo>
                    <a:pt x="86" y="404"/>
                    <a:pt x="89" y="407"/>
                    <a:pt x="87" y="411"/>
                  </a:cubicBezTo>
                  <a:cubicBezTo>
                    <a:pt x="84" y="412"/>
                    <a:pt x="87" y="414"/>
                    <a:pt x="86" y="415"/>
                  </a:cubicBezTo>
                  <a:cubicBezTo>
                    <a:pt x="81" y="420"/>
                    <a:pt x="84" y="420"/>
                    <a:pt x="86" y="421"/>
                  </a:cubicBezTo>
                  <a:cubicBezTo>
                    <a:pt x="86" y="425"/>
                    <a:pt x="89" y="428"/>
                    <a:pt x="92" y="431"/>
                  </a:cubicBezTo>
                  <a:cubicBezTo>
                    <a:pt x="93" y="434"/>
                    <a:pt x="90" y="426"/>
                    <a:pt x="98" y="426"/>
                  </a:cubicBezTo>
                  <a:cubicBezTo>
                    <a:pt x="102" y="425"/>
                    <a:pt x="93" y="428"/>
                    <a:pt x="96" y="432"/>
                  </a:cubicBezTo>
                  <a:cubicBezTo>
                    <a:pt x="98" y="435"/>
                    <a:pt x="98" y="432"/>
                    <a:pt x="98" y="437"/>
                  </a:cubicBezTo>
                  <a:cubicBezTo>
                    <a:pt x="99" y="442"/>
                    <a:pt x="104" y="434"/>
                    <a:pt x="101" y="440"/>
                  </a:cubicBezTo>
                  <a:cubicBezTo>
                    <a:pt x="99" y="446"/>
                    <a:pt x="99" y="448"/>
                    <a:pt x="101" y="446"/>
                  </a:cubicBezTo>
                  <a:cubicBezTo>
                    <a:pt x="101" y="446"/>
                    <a:pt x="99" y="449"/>
                    <a:pt x="102" y="451"/>
                  </a:cubicBezTo>
                  <a:cubicBezTo>
                    <a:pt x="104" y="451"/>
                    <a:pt x="102" y="446"/>
                    <a:pt x="105" y="445"/>
                  </a:cubicBezTo>
                  <a:cubicBezTo>
                    <a:pt x="107" y="445"/>
                    <a:pt x="108" y="442"/>
                    <a:pt x="108" y="443"/>
                  </a:cubicBezTo>
                  <a:cubicBezTo>
                    <a:pt x="110" y="445"/>
                    <a:pt x="113" y="443"/>
                    <a:pt x="113" y="445"/>
                  </a:cubicBezTo>
                  <a:cubicBezTo>
                    <a:pt x="112" y="448"/>
                    <a:pt x="112" y="443"/>
                    <a:pt x="107" y="446"/>
                  </a:cubicBezTo>
                  <a:cubicBezTo>
                    <a:pt x="102" y="449"/>
                    <a:pt x="104" y="449"/>
                    <a:pt x="104" y="452"/>
                  </a:cubicBezTo>
                  <a:cubicBezTo>
                    <a:pt x="104" y="456"/>
                    <a:pt x="107" y="454"/>
                    <a:pt x="105" y="456"/>
                  </a:cubicBezTo>
                  <a:cubicBezTo>
                    <a:pt x="104" y="457"/>
                    <a:pt x="107" y="457"/>
                    <a:pt x="105" y="457"/>
                  </a:cubicBezTo>
                  <a:cubicBezTo>
                    <a:pt x="102" y="459"/>
                    <a:pt x="105" y="460"/>
                    <a:pt x="108" y="462"/>
                  </a:cubicBezTo>
                  <a:cubicBezTo>
                    <a:pt x="112" y="463"/>
                    <a:pt x="112" y="460"/>
                    <a:pt x="115" y="462"/>
                  </a:cubicBezTo>
                  <a:cubicBezTo>
                    <a:pt x="118" y="462"/>
                    <a:pt x="113" y="463"/>
                    <a:pt x="116" y="463"/>
                  </a:cubicBezTo>
                  <a:cubicBezTo>
                    <a:pt x="121" y="462"/>
                    <a:pt x="115" y="468"/>
                    <a:pt x="119" y="466"/>
                  </a:cubicBezTo>
                  <a:cubicBezTo>
                    <a:pt x="121" y="466"/>
                    <a:pt x="119" y="468"/>
                    <a:pt x="122" y="466"/>
                  </a:cubicBezTo>
                  <a:cubicBezTo>
                    <a:pt x="125" y="466"/>
                    <a:pt x="127" y="470"/>
                    <a:pt x="128" y="468"/>
                  </a:cubicBezTo>
                  <a:cubicBezTo>
                    <a:pt x="130" y="466"/>
                    <a:pt x="131" y="471"/>
                    <a:pt x="128" y="471"/>
                  </a:cubicBezTo>
                  <a:cubicBezTo>
                    <a:pt x="127" y="473"/>
                    <a:pt x="131" y="476"/>
                    <a:pt x="133" y="476"/>
                  </a:cubicBezTo>
                  <a:cubicBezTo>
                    <a:pt x="136" y="474"/>
                    <a:pt x="136" y="471"/>
                    <a:pt x="136" y="474"/>
                  </a:cubicBezTo>
                  <a:cubicBezTo>
                    <a:pt x="136" y="477"/>
                    <a:pt x="137" y="476"/>
                    <a:pt x="137" y="477"/>
                  </a:cubicBezTo>
                  <a:cubicBezTo>
                    <a:pt x="136" y="479"/>
                    <a:pt x="136" y="474"/>
                    <a:pt x="134" y="476"/>
                  </a:cubicBezTo>
                  <a:cubicBezTo>
                    <a:pt x="133" y="477"/>
                    <a:pt x="139" y="480"/>
                    <a:pt x="139" y="479"/>
                  </a:cubicBezTo>
                  <a:cubicBezTo>
                    <a:pt x="139" y="477"/>
                    <a:pt x="140" y="476"/>
                    <a:pt x="140" y="479"/>
                  </a:cubicBezTo>
                  <a:cubicBezTo>
                    <a:pt x="140" y="480"/>
                    <a:pt x="142" y="482"/>
                    <a:pt x="142" y="484"/>
                  </a:cubicBezTo>
                  <a:cubicBezTo>
                    <a:pt x="140" y="485"/>
                    <a:pt x="142" y="485"/>
                    <a:pt x="143" y="484"/>
                  </a:cubicBezTo>
                  <a:cubicBezTo>
                    <a:pt x="143" y="482"/>
                    <a:pt x="143" y="484"/>
                    <a:pt x="143" y="485"/>
                  </a:cubicBezTo>
                  <a:cubicBezTo>
                    <a:pt x="363" y="485"/>
                    <a:pt x="363" y="485"/>
                    <a:pt x="363" y="485"/>
                  </a:cubicBezTo>
                  <a:close/>
                  <a:moveTo>
                    <a:pt x="484" y="328"/>
                  </a:moveTo>
                  <a:cubicBezTo>
                    <a:pt x="488" y="327"/>
                    <a:pt x="491" y="316"/>
                    <a:pt x="484" y="317"/>
                  </a:cubicBezTo>
                  <a:cubicBezTo>
                    <a:pt x="478" y="319"/>
                    <a:pt x="483" y="328"/>
                    <a:pt x="484" y="328"/>
                  </a:cubicBezTo>
                  <a:close/>
                  <a:moveTo>
                    <a:pt x="600" y="325"/>
                  </a:moveTo>
                  <a:cubicBezTo>
                    <a:pt x="603" y="325"/>
                    <a:pt x="606" y="327"/>
                    <a:pt x="605" y="330"/>
                  </a:cubicBezTo>
                  <a:cubicBezTo>
                    <a:pt x="603" y="333"/>
                    <a:pt x="596" y="327"/>
                    <a:pt x="600" y="325"/>
                  </a:cubicBezTo>
                  <a:close/>
                  <a:moveTo>
                    <a:pt x="431" y="235"/>
                  </a:moveTo>
                  <a:cubicBezTo>
                    <a:pt x="431" y="233"/>
                    <a:pt x="425" y="236"/>
                    <a:pt x="428" y="241"/>
                  </a:cubicBezTo>
                  <a:cubicBezTo>
                    <a:pt x="433" y="247"/>
                    <a:pt x="433" y="236"/>
                    <a:pt x="431" y="235"/>
                  </a:cubicBezTo>
                  <a:close/>
                  <a:moveTo>
                    <a:pt x="372" y="96"/>
                  </a:moveTo>
                  <a:cubicBezTo>
                    <a:pt x="383" y="96"/>
                    <a:pt x="379" y="92"/>
                    <a:pt x="370" y="92"/>
                  </a:cubicBezTo>
                  <a:cubicBezTo>
                    <a:pt x="360" y="90"/>
                    <a:pt x="354" y="92"/>
                    <a:pt x="354" y="95"/>
                  </a:cubicBezTo>
                  <a:cubicBezTo>
                    <a:pt x="354" y="98"/>
                    <a:pt x="361" y="96"/>
                    <a:pt x="372" y="96"/>
                  </a:cubicBezTo>
                  <a:close/>
                  <a:moveTo>
                    <a:pt x="296" y="132"/>
                  </a:moveTo>
                  <a:cubicBezTo>
                    <a:pt x="294" y="129"/>
                    <a:pt x="287" y="126"/>
                    <a:pt x="287" y="132"/>
                  </a:cubicBezTo>
                  <a:cubicBezTo>
                    <a:pt x="287" y="137"/>
                    <a:pt x="297" y="135"/>
                    <a:pt x="296" y="132"/>
                  </a:cubicBezTo>
                  <a:close/>
                  <a:moveTo>
                    <a:pt x="183" y="120"/>
                  </a:moveTo>
                  <a:cubicBezTo>
                    <a:pt x="177" y="121"/>
                    <a:pt x="166" y="126"/>
                    <a:pt x="175" y="128"/>
                  </a:cubicBezTo>
                  <a:cubicBezTo>
                    <a:pt x="182" y="128"/>
                    <a:pt x="188" y="117"/>
                    <a:pt x="183" y="120"/>
                  </a:cubicBezTo>
                  <a:close/>
                  <a:moveTo>
                    <a:pt x="207" y="107"/>
                  </a:moveTo>
                  <a:cubicBezTo>
                    <a:pt x="209" y="104"/>
                    <a:pt x="221" y="106"/>
                    <a:pt x="218" y="107"/>
                  </a:cubicBezTo>
                  <a:cubicBezTo>
                    <a:pt x="215" y="109"/>
                    <a:pt x="206" y="109"/>
                    <a:pt x="207" y="107"/>
                  </a:cubicBezTo>
                  <a:close/>
                  <a:moveTo>
                    <a:pt x="213" y="89"/>
                  </a:moveTo>
                  <a:cubicBezTo>
                    <a:pt x="210" y="86"/>
                    <a:pt x="207" y="87"/>
                    <a:pt x="206" y="89"/>
                  </a:cubicBezTo>
                  <a:cubicBezTo>
                    <a:pt x="204" y="89"/>
                    <a:pt x="209" y="92"/>
                    <a:pt x="215" y="92"/>
                  </a:cubicBezTo>
                  <a:cubicBezTo>
                    <a:pt x="218" y="92"/>
                    <a:pt x="218" y="92"/>
                    <a:pt x="213" y="89"/>
                  </a:cubicBezTo>
                  <a:close/>
                  <a:moveTo>
                    <a:pt x="290" y="114"/>
                  </a:moveTo>
                  <a:cubicBezTo>
                    <a:pt x="293" y="117"/>
                    <a:pt x="306" y="112"/>
                    <a:pt x="300" y="112"/>
                  </a:cubicBezTo>
                  <a:cubicBezTo>
                    <a:pt x="294" y="111"/>
                    <a:pt x="296" y="106"/>
                    <a:pt x="290" y="109"/>
                  </a:cubicBezTo>
                  <a:cubicBezTo>
                    <a:pt x="288" y="111"/>
                    <a:pt x="287" y="111"/>
                    <a:pt x="290" y="114"/>
                  </a:cubicBezTo>
                  <a:close/>
                  <a:moveTo>
                    <a:pt x="290" y="118"/>
                  </a:moveTo>
                  <a:cubicBezTo>
                    <a:pt x="288" y="117"/>
                    <a:pt x="302" y="114"/>
                    <a:pt x="305" y="115"/>
                  </a:cubicBezTo>
                  <a:cubicBezTo>
                    <a:pt x="306" y="117"/>
                    <a:pt x="293" y="120"/>
                    <a:pt x="290" y="118"/>
                  </a:cubicBezTo>
                  <a:close/>
                  <a:moveTo>
                    <a:pt x="296" y="121"/>
                  </a:moveTo>
                  <a:cubicBezTo>
                    <a:pt x="293" y="120"/>
                    <a:pt x="303" y="118"/>
                    <a:pt x="305" y="118"/>
                  </a:cubicBezTo>
                  <a:cubicBezTo>
                    <a:pt x="308" y="120"/>
                    <a:pt x="297" y="123"/>
                    <a:pt x="296" y="121"/>
                  </a:cubicBezTo>
                  <a:close/>
                  <a:moveTo>
                    <a:pt x="299" y="125"/>
                  </a:moveTo>
                  <a:cubicBezTo>
                    <a:pt x="297" y="123"/>
                    <a:pt x="306" y="120"/>
                    <a:pt x="308" y="120"/>
                  </a:cubicBezTo>
                  <a:cubicBezTo>
                    <a:pt x="309" y="120"/>
                    <a:pt x="302" y="125"/>
                    <a:pt x="299" y="125"/>
                  </a:cubicBezTo>
                  <a:close/>
                  <a:moveTo>
                    <a:pt x="433" y="73"/>
                  </a:moveTo>
                  <a:cubicBezTo>
                    <a:pt x="436" y="70"/>
                    <a:pt x="443" y="68"/>
                    <a:pt x="443" y="72"/>
                  </a:cubicBezTo>
                  <a:cubicBezTo>
                    <a:pt x="442" y="73"/>
                    <a:pt x="430" y="75"/>
                    <a:pt x="433" y="73"/>
                  </a:cubicBezTo>
                  <a:close/>
                  <a:moveTo>
                    <a:pt x="471" y="437"/>
                  </a:moveTo>
                  <a:cubicBezTo>
                    <a:pt x="474" y="438"/>
                    <a:pt x="477" y="440"/>
                    <a:pt x="478" y="440"/>
                  </a:cubicBezTo>
                  <a:cubicBezTo>
                    <a:pt x="480" y="438"/>
                    <a:pt x="475" y="435"/>
                    <a:pt x="475" y="434"/>
                  </a:cubicBezTo>
                  <a:cubicBezTo>
                    <a:pt x="474" y="432"/>
                    <a:pt x="469" y="432"/>
                    <a:pt x="468" y="435"/>
                  </a:cubicBezTo>
                  <a:cubicBezTo>
                    <a:pt x="466" y="435"/>
                    <a:pt x="468" y="435"/>
                    <a:pt x="471" y="437"/>
                  </a:cubicBezTo>
                  <a:close/>
                  <a:moveTo>
                    <a:pt x="486" y="400"/>
                  </a:moveTo>
                  <a:cubicBezTo>
                    <a:pt x="486" y="398"/>
                    <a:pt x="488" y="397"/>
                    <a:pt x="486" y="400"/>
                  </a:cubicBezTo>
                  <a:cubicBezTo>
                    <a:pt x="484" y="403"/>
                    <a:pt x="484" y="401"/>
                    <a:pt x="486" y="401"/>
                  </a:cubicBezTo>
                  <a:cubicBezTo>
                    <a:pt x="488" y="401"/>
                    <a:pt x="489" y="397"/>
                    <a:pt x="489" y="397"/>
                  </a:cubicBezTo>
                  <a:cubicBezTo>
                    <a:pt x="491" y="397"/>
                    <a:pt x="488" y="401"/>
                    <a:pt x="489" y="401"/>
                  </a:cubicBezTo>
                  <a:cubicBezTo>
                    <a:pt x="491" y="401"/>
                    <a:pt x="491" y="400"/>
                    <a:pt x="491" y="397"/>
                  </a:cubicBezTo>
                  <a:cubicBezTo>
                    <a:pt x="492" y="393"/>
                    <a:pt x="492" y="395"/>
                    <a:pt x="491" y="393"/>
                  </a:cubicBezTo>
                  <a:cubicBezTo>
                    <a:pt x="489" y="392"/>
                    <a:pt x="489" y="392"/>
                    <a:pt x="489" y="393"/>
                  </a:cubicBezTo>
                  <a:cubicBezTo>
                    <a:pt x="488" y="395"/>
                    <a:pt x="488" y="397"/>
                    <a:pt x="488" y="395"/>
                  </a:cubicBezTo>
                  <a:cubicBezTo>
                    <a:pt x="488" y="393"/>
                    <a:pt x="488" y="392"/>
                    <a:pt x="488" y="393"/>
                  </a:cubicBezTo>
                  <a:cubicBezTo>
                    <a:pt x="486" y="393"/>
                    <a:pt x="488" y="393"/>
                    <a:pt x="488" y="395"/>
                  </a:cubicBezTo>
                  <a:cubicBezTo>
                    <a:pt x="486" y="397"/>
                    <a:pt x="486" y="397"/>
                    <a:pt x="484" y="398"/>
                  </a:cubicBezTo>
                  <a:cubicBezTo>
                    <a:pt x="483" y="400"/>
                    <a:pt x="483" y="400"/>
                    <a:pt x="483" y="401"/>
                  </a:cubicBezTo>
                  <a:cubicBezTo>
                    <a:pt x="484" y="403"/>
                    <a:pt x="484" y="401"/>
                    <a:pt x="486" y="400"/>
                  </a:cubicBezTo>
                  <a:close/>
                  <a:moveTo>
                    <a:pt x="494" y="398"/>
                  </a:moveTo>
                  <a:cubicBezTo>
                    <a:pt x="494" y="397"/>
                    <a:pt x="494" y="393"/>
                    <a:pt x="494" y="393"/>
                  </a:cubicBezTo>
                  <a:cubicBezTo>
                    <a:pt x="492" y="393"/>
                    <a:pt x="492" y="395"/>
                    <a:pt x="492" y="398"/>
                  </a:cubicBezTo>
                  <a:cubicBezTo>
                    <a:pt x="491" y="398"/>
                    <a:pt x="492" y="398"/>
                    <a:pt x="494" y="398"/>
                  </a:cubicBezTo>
                  <a:close/>
                  <a:moveTo>
                    <a:pt x="484" y="397"/>
                  </a:moveTo>
                  <a:cubicBezTo>
                    <a:pt x="486" y="395"/>
                    <a:pt x="486" y="393"/>
                    <a:pt x="486" y="393"/>
                  </a:cubicBezTo>
                  <a:cubicBezTo>
                    <a:pt x="484" y="395"/>
                    <a:pt x="483" y="395"/>
                    <a:pt x="483" y="397"/>
                  </a:cubicBezTo>
                  <a:cubicBezTo>
                    <a:pt x="481" y="398"/>
                    <a:pt x="483" y="398"/>
                    <a:pt x="484" y="397"/>
                  </a:cubicBezTo>
                  <a:close/>
                  <a:moveTo>
                    <a:pt x="577" y="345"/>
                  </a:moveTo>
                  <a:cubicBezTo>
                    <a:pt x="574" y="345"/>
                    <a:pt x="577" y="339"/>
                    <a:pt x="579" y="341"/>
                  </a:cubicBezTo>
                  <a:cubicBezTo>
                    <a:pt x="582" y="342"/>
                    <a:pt x="579" y="345"/>
                    <a:pt x="577" y="345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 lIns="45720" tIns="27432" rIns="45720" bIns="27432"/>
            <a:lstStyle/>
            <a:p>
              <a:endParaRPr lang="en-GB" sz="900" dirty="0"/>
            </a:p>
          </p:txBody>
        </p:sp>
        <p:sp>
          <p:nvSpPr>
            <p:cNvPr id="77" name="Freeform 274"/>
            <p:cNvSpPr>
              <a:spLocks/>
            </p:cNvSpPr>
            <p:nvPr/>
          </p:nvSpPr>
          <p:spPr bwMode="auto">
            <a:xfrm>
              <a:off x="5070608" y="4356617"/>
              <a:ext cx="11361" cy="16018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2" y="7"/>
                </a:cxn>
                <a:cxn ang="0">
                  <a:pos x="2" y="2"/>
                </a:cxn>
              </a:cxnLst>
              <a:rect l="0" t="0" r="r" b="b"/>
              <a:pathLst>
                <a:path w="4" h="7">
                  <a:moveTo>
                    <a:pt x="2" y="2"/>
                  </a:moveTo>
                  <a:cubicBezTo>
                    <a:pt x="2" y="0"/>
                    <a:pt x="4" y="7"/>
                    <a:pt x="2" y="7"/>
                  </a:cubicBezTo>
                  <a:cubicBezTo>
                    <a:pt x="0" y="7"/>
                    <a:pt x="0" y="2"/>
                    <a:pt x="2" y="2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 lIns="45720" tIns="27432" rIns="45720" bIns="27432"/>
            <a:lstStyle/>
            <a:p>
              <a:endParaRPr lang="en-GB" sz="900" dirty="0"/>
            </a:p>
          </p:txBody>
        </p:sp>
        <p:sp>
          <p:nvSpPr>
            <p:cNvPr id="78" name="Freeform 275"/>
            <p:cNvSpPr>
              <a:spLocks/>
            </p:cNvSpPr>
            <p:nvPr/>
          </p:nvSpPr>
          <p:spPr bwMode="auto">
            <a:xfrm>
              <a:off x="5108950" y="4387420"/>
              <a:ext cx="8520" cy="12321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2" y="2"/>
                </a:cxn>
                <a:cxn ang="0">
                  <a:pos x="2" y="3"/>
                </a:cxn>
              </a:cxnLst>
              <a:rect l="0" t="0" r="r" b="b"/>
              <a:pathLst>
                <a:path w="3" h="5">
                  <a:moveTo>
                    <a:pt x="2" y="3"/>
                  </a:moveTo>
                  <a:cubicBezTo>
                    <a:pt x="0" y="2"/>
                    <a:pt x="0" y="0"/>
                    <a:pt x="2" y="2"/>
                  </a:cubicBezTo>
                  <a:cubicBezTo>
                    <a:pt x="3" y="2"/>
                    <a:pt x="3" y="5"/>
                    <a:pt x="2" y="3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 lIns="45720" tIns="27432" rIns="45720" bIns="27432"/>
            <a:lstStyle/>
            <a:p>
              <a:endParaRPr lang="en-GB" sz="900" dirty="0"/>
            </a:p>
          </p:txBody>
        </p:sp>
        <p:sp>
          <p:nvSpPr>
            <p:cNvPr id="79" name="Freeform 276"/>
            <p:cNvSpPr>
              <a:spLocks/>
            </p:cNvSpPr>
            <p:nvPr/>
          </p:nvSpPr>
          <p:spPr bwMode="auto">
            <a:xfrm>
              <a:off x="5091909" y="4375099"/>
              <a:ext cx="8520" cy="739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" y="3"/>
                </a:cxn>
                <a:cxn ang="0">
                  <a:pos x="2" y="0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cubicBezTo>
                    <a:pt x="0" y="2"/>
                    <a:pt x="3" y="3"/>
                    <a:pt x="3" y="3"/>
                  </a:cubicBezTo>
                  <a:cubicBezTo>
                    <a:pt x="3" y="2"/>
                    <a:pt x="3" y="0"/>
                    <a:pt x="2" y="0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 lIns="45720" tIns="27432" rIns="45720" bIns="27432"/>
            <a:lstStyle/>
            <a:p>
              <a:endParaRPr lang="en-GB" sz="900" dirty="0"/>
            </a:p>
          </p:txBody>
        </p:sp>
        <p:sp>
          <p:nvSpPr>
            <p:cNvPr id="80" name="Freeform 277"/>
            <p:cNvSpPr>
              <a:spLocks/>
            </p:cNvSpPr>
            <p:nvPr/>
          </p:nvSpPr>
          <p:spPr bwMode="auto">
            <a:xfrm>
              <a:off x="4769552" y="4115123"/>
              <a:ext cx="242833" cy="257512"/>
            </a:xfrm>
            <a:custGeom>
              <a:avLst/>
              <a:gdLst/>
              <a:ahLst/>
              <a:cxnLst>
                <a:cxn ang="0">
                  <a:pos x="2" y="35"/>
                </a:cxn>
                <a:cxn ang="0">
                  <a:pos x="11" y="24"/>
                </a:cxn>
                <a:cxn ang="0">
                  <a:pos x="9" y="17"/>
                </a:cxn>
                <a:cxn ang="0">
                  <a:pos x="11" y="14"/>
                </a:cxn>
                <a:cxn ang="0">
                  <a:pos x="12" y="8"/>
                </a:cxn>
                <a:cxn ang="0">
                  <a:pos x="9" y="0"/>
                </a:cxn>
                <a:cxn ang="0">
                  <a:pos x="37" y="0"/>
                </a:cxn>
                <a:cxn ang="0">
                  <a:pos x="64" y="19"/>
                </a:cxn>
                <a:cxn ang="0">
                  <a:pos x="67" y="27"/>
                </a:cxn>
                <a:cxn ang="0">
                  <a:pos x="79" y="36"/>
                </a:cxn>
                <a:cxn ang="0">
                  <a:pos x="76" y="44"/>
                </a:cxn>
                <a:cxn ang="0">
                  <a:pos x="81" y="58"/>
                </a:cxn>
                <a:cxn ang="0">
                  <a:pos x="81" y="66"/>
                </a:cxn>
                <a:cxn ang="0">
                  <a:pos x="81" y="77"/>
                </a:cxn>
                <a:cxn ang="0">
                  <a:pos x="82" y="89"/>
                </a:cxn>
                <a:cxn ang="0">
                  <a:pos x="88" y="94"/>
                </a:cxn>
                <a:cxn ang="0">
                  <a:pos x="76" y="102"/>
                </a:cxn>
                <a:cxn ang="0">
                  <a:pos x="69" y="102"/>
                </a:cxn>
                <a:cxn ang="0">
                  <a:pos x="61" y="105"/>
                </a:cxn>
                <a:cxn ang="0">
                  <a:pos x="53" y="105"/>
                </a:cxn>
                <a:cxn ang="0">
                  <a:pos x="43" y="103"/>
                </a:cxn>
                <a:cxn ang="0">
                  <a:pos x="41" y="94"/>
                </a:cxn>
                <a:cxn ang="0">
                  <a:pos x="37" y="84"/>
                </a:cxn>
                <a:cxn ang="0">
                  <a:pos x="29" y="83"/>
                </a:cxn>
                <a:cxn ang="0">
                  <a:pos x="21" y="78"/>
                </a:cxn>
                <a:cxn ang="0">
                  <a:pos x="18" y="77"/>
                </a:cxn>
                <a:cxn ang="0">
                  <a:pos x="12" y="70"/>
                </a:cxn>
                <a:cxn ang="0">
                  <a:pos x="9" y="63"/>
                </a:cxn>
                <a:cxn ang="0">
                  <a:pos x="2" y="49"/>
                </a:cxn>
                <a:cxn ang="0">
                  <a:pos x="2" y="35"/>
                </a:cxn>
              </a:cxnLst>
              <a:rect l="0" t="0" r="r" b="b"/>
              <a:pathLst>
                <a:path w="88" h="108">
                  <a:moveTo>
                    <a:pt x="2" y="35"/>
                  </a:moveTo>
                  <a:cubicBezTo>
                    <a:pt x="8" y="33"/>
                    <a:pt x="6" y="28"/>
                    <a:pt x="11" y="24"/>
                  </a:cubicBezTo>
                  <a:cubicBezTo>
                    <a:pt x="15" y="19"/>
                    <a:pt x="9" y="19"/>
                    <a:pt x="9" y="17"/>
                  </a:cubicBezTo>
                  <a:cubicBezTo>
                    <a:pt x="9" y="16"/>
                    <a:pt x="11" y="16"/>
                    <a:pt x="11" y="14"/>
                  </a:cubicBezTo>
                  <a:cubicBezTo>
                    <a:pt x="12" y="14"/>
                    <a:pt x="12" y="13"/>
                    <a:pt x="12" y="8"/>
                  </a:cubicBezTo>
                  <a:cubicBezTo>
                    <a:pt x="11" y="2"/>
                    <a:pt x="9" y="3"/>
                    <a:pt x="9" y="0"/>
                  </a:cubicBezTo>
                  <a:cubicBezTo>
                    <a:pt x="12" y="0"/>
                    <a:pt x="32" y="0"/>
                    <a:pt x="37" y="0"/>
                  </a:cubicBezTo>
                  <a:cubicBezTo>
                    <a:pt x="53" y="11"/>
                    <a:pt x="60" y="16"/>
                    <a:pt x="64" y="19"/>
                  </a:cubicBezTo>
                  <a:cubicBezTo>
                    <a:pt x="70" y="22"/>
                    <a:pt x="64" y="22"/>
                    <a:pt x="67" y="27"/>
                  </a:cubicBezTo>
                  <a:cubicBezTo>
                    <a:pt x="72" y="30"/>
                    <a:pt x="78" y="36"/>
                    <a:pt x="79" y="36"/>
                  </a:cubicBezTo>
                  <a:cubicBezTo>
                    <a:pt x="76" y="41"/>
                    <a:pt x="78" y="41"/>
                    <a:pt x="76" y="44"/>
                  </a:cubicBezTo>
                  <a:cubicBezTo>
                    <a:pt x="73" y="52"/>
                    <a:pt x="78" y="55"/>
                    <a:pt x="81" y="58"/>
                  </a:cubicBezTo>
                  <a:cubicBezTo>
                    <a:pt x="82" y="63"/>
                    <a:pt x="78" y="59"/>
                    <a:pt x="81" y="66"/>
                  </a:cubicBezTo>
                  <a:cubicBezTo>
                    <a:pt x="82" y="72"/>
                    <a:pt x="78" y="69"/>
                    <a:pt x="81" y="77"/>
                  </a:cubicBezTo>
                  <a:cubicBezTo>
                    <a:pt x="84" y="84"/>
                    <a:pt x="81" y="84"/>
                    <a:pt x="82" y="89"/>
                  </a:cubicBezTo>
                  <a:cubicBezTo>
                    <a:pt x="85" y="92"/>
                    <a:pt x="85" y="89"/>
                    <a:pt x="88" y="94"/>
                  </a:cubicBezTo>
                  <a:cubicBezTo>
                    <a:pt x="85" y="97"/>
                    <a:pt x="82" y="98"/>
                    <a:pt x="76" y="102"/>
                  </a:cubicBezTo>
                  <a:cubicBezTo>
                    <a:pt x="70" y="105"/>
                    <a:pt x="69" y="97"/>
                    <a:pt x="69" y="102"/>
                  </a:cubicBezTo>
                  <a:cubicBezTo>
                    <a:pt x="67" y="106"/>
                    <a:pt x="63" y="106"/>
                    <a:pt x="61" y="105"/>
                  </a:cubicBezTo>
                  <a:cubicBezTo>
                    <a:pt x="60" y="103"/>
                    <a:pt x="56" y="108"/>
                    <a:pt x="53" y="105"/>
                  </a:cubicBezTo>
                  <a:cubicBezTo>
                    <a:pt x="50" y="100"/>
                    <a:pt x="50" y="106"/>
                    <a:pt x="43" y="103"/>
                  </a:cubicBezTo>
                  <a:cubicBezTo>
                    <a:pt x="40" y="98"/>
                    <a:pt x="43" y="98"/>
                    <a:pt x="41" y="94"/>
                  </a:cubicBezTo>
                  <a:cubicBezTo>
                    <a:pt x="40" y="89"/>
                    <a:pt x="38" y="86"/>
                    <a:pt x="37" y="84"/>
                  </a:cubicBezTo>
                  <a:cubicBezTo>
                    <a:pt x="34" y="84"/>
                    <a:pt x="31" y="84"/>
                    <a:pt x="29" y="83"/>
                  </a:cubicBezTo>
                  <a:cubicBezTo>
                    <a:pt x="21" y="78"/>
                    <a:pt x="23" y="81"/>
                    <a:pt x="21" y="78"/>
                  </a:cubicBezTo>
                  <a:cubicBezTo>
                    <a:pt x="20" y="75"/>
                    <a:pt x="20" y="80"/>
                    <a:pt x="18" y="77"/>
                  </a:cubicBezTo>
                  <a:cubicBezTo>
                    <a:pt x="17" y="74"/>
                    <a:pt x="14" y="75"/>
                    <a:pt x="12" y="70"/>
                  </a:cubicBezTo>
                  <a:cubicBezTo>
                    <a:pt x="11" y="69"/>
                    <a:pt x="9" y="67"/>
                    <a:pt x="9" y="63"/>
                  </a:cubicBezTo>
                  <a:cubicBezTo>
                    <a:pt x="8" y="59"/>
                    <a:pt x="0" y="53"/>
                    <a:pt x="2" y="49"/>
                  </a:cubicBezTo>
                  <a:cubicBezTo>
                    <a:pt x="3" y="44"/>
                    <a:pt x="0" y="41"/>
                    <a:pt x="2" y="35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 lIns="45720" tIns="27432" rIns="45720" bIns="27432"/>
            <a:lstStyle/>
            <a:p>
              <a:endParaRPr lang="en-GB" sz="900" dirty="0"/>
            </a:p>
          </p:txBody>
        </p:sp>
        <p:sp>
          <p:nvSpPr>
            <p:cNvPr id="81" name="Freeform 278"/>
            <p:cNvSpPr>
              <a:spLocks/>
            </p:cNvSpPr>
            <p:nvPr/>
          </p:nvSpPr>
          <p:spPr bwMode="auto">
            <a:xfrm>
              <a:off x="4982563" y="4222317"/>
              <a:ext cx="12781" cy="23410"/>
            </a:xfrm>
            <a:custGeom>
              <a:avLst/>
              <a:gdLst/>
              <a:ahLst/>
              <a:cxnLst>
                <a:cxn ang="0">
                  <a:pos x="2" y="9"/>
                </a:cxn>
                <a:cxn ang="0">
                  <a:pos x="2" y="4"/>
                </a:cxn>
                <a:cxn ang="0">
                  <a:pos x="3" y="4"/>
                </a:cxn>
                <a:cxn ang="0">
                  <a:pos x="3" y="7"/>
                </a:cxn>
                <a:cxn ang="0">
                  <a:pos x="2" y="9"/>
                </a:cxn>
              </a:cxnLst>
              <a:rect l="0" t="0" r="r" b="b"/>
              <a:pathLst>
                <a:path w="5" h="10">
                  <a:moveTo>
                    <a:pt x="2" y="9"/>
                  </a:moveTo>
                  <a:cubicBezTo>
                    <a:pt x="2" y="7"/>
                    <a:pt x="0" y="4"/>
                    <a:pt x="2" y="4"/>
                  </a:cubicBezTo>
                  <a:cubicBezTo>
                    <a:pt x="2" y="2"/>
                    <a:pt x="2" y="0"/>
                    <a:pt x="3" y="4"/>
                  </a:cubicBezTo>
                  <a:cubicBezTo>
                    <a:pt x="3" y="7"/>
                    <a:pt x="3" y="5"/>
                    <a:pt x="3" y="7"/>
                  </a:cubicBezTo>
                  <a:cubicBezTo>
                    <a:pt x="5" y="9"/>
                    <a:pt x="5" y="10"/>
                    <a:pt x="2" y="9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 lIns="45720" tIns="27432" rIns="45720" bIns="27432"/>
            <a:lstStyle/>
            <a:p>
              <a:endParaRPr lang="en-GB" sz="900" dirty="0"/>
            </a:p>
          </p:txBody>
        </p:sp>
        <p:sp>
          <p:nvSpPr>
            <p:cNvPr id="82" name="Freeform 279"/>
            <p:cNvSpPr>
              <a:spLocks/>
            </p:cNvSpPr>
            <p:nvPr/>
          </p:nvSpPr>
          <p:spPr bwMode="auto">
            <a:xfrm>
              <a:off x="4991084" y="4206299"/>
              <a:ext cx="7100" cy="13553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3"/>
                </a:cxn>
                <a:cxn ang="0">
                  <a:pos x="3" y="1"/>
                </a:cxn>
                <a:cxn ang="0">
                  <a:pos x="3" y="4"/>
                </a:cxn>
                <a:cxn ang="0">
                  <a:pos x="2" y="6"/>
                </a:cxn>
              </a:cxnLst>
              <a:rect l="0" t="0" r="r" b="b"/>
              <a:pathLst>
                <a:path w="3" h="6">
                  <a:moveTo>
                    <a:pt x="2" y="6"/>
                  </a:moveTo>
                  <a:cubicBezTo>
                    <a:pt x="0" y="4"/>
                    <a:pt x="2" y="4"/>
                    <a:pt x="2" y="3"/>
                  </a:cubicBezTo>
                  <a:cubicBezTo>
                    <a:pt x="2" y="1"/>
                    <a:pt x="2" y="0"/>
                    <a:pt x="3" y="1"/>
                  </a:cubicBezTo>
                  <a:cubicBezTo>
                    <a:pt x="3" y="1"/>
                    <a:pt x="3" y="1"/>
                    <a:pt x="3" y="4"/>
                  </a:cubicBezTo>
                  <a:cubicBezTo>
                    <a:pt x="3" y="6"/>
                    <a:pt x="3" y="6"/>
                    <a:pt x="2" y="6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 lIns="45720" tIns="27432" rIns="45720" bIns="27432"/>
            <a:lstStyle/>
            <a:p>
              <a:endParaRPr lang="en-GB" sz="900" dirty="0"/>
            </a:p>
          </p:txBody>
        </p:sp>
        <p:sp>
          <p:nvSpPr>
            <p:cNvPr id="83" name="Freeform 280"/>
            <p:cNvSpPr>
              <a:spLocks/>
            </p:cNvSpPr>
            <p:nvPr/>
          </p:nvSpPr>
          <p:spPr bwMode="auto">
            <a:xfrm>
              <a:off x="4991084" y="4267905"/>
              <a:ext cx="12781" cy="12321"/>
            </a:xfrm>
            <a:custGeom>
              <a:avLst/>
              <a:gdLst/>
              <a:ahLst/>
              <a:cxnLst>
                <a:cxn ang="0">
                  <a:pos x="2" y="5"/>
                </a:cxn>
                <a:cxn ang="0">
                  <a:pos x="3" y="2"/>
                </a:cxn>
                <a:cxn ang="0">
                  <a:pos x="2" y="5"/>
                </a:cxn>
              </a:cxnLst>
              <a:rect l="0" t="0" r="r" b="b"/>
              <a:pathLst>
                <a:path w="5" h="5">
                  <a:moveTo>
                    <a:pt x="2" y="5"/>
                  </a:moveTo>
                  <a:cubicBezTo>
                    <a:pt x="0" y="5"/>
                    <a:pt x="5" y="0"/>
                    <a:pt x="3" y="2"/>
                  </a:cubicBezTo>
                  <a:cubicBezTo>
                    <a:pt x="3" y="3"/>
                    <a:pt x="3" y="5"/>
                    <a:pt x="2" y="5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 lIns="45720" tIns="27432" rIns="45720" bIns="27432"/>
            <a:lstStyle/>
            <a:p>
              <a:endParaRPr lang="en-GB" sz="900" dirty="0"/>
            </a:p>
          </p:txBody>
        </p:sp>
        <p:sp>
          <p:nvSpPr>
            <p:cNvPr id="84" name="Freeform 281"/>
            <p:cNvSpPr>
              <a:spLocks/>
            </p:cNvSpPr>
            <p:nvPr/>
          </p:nvSpPr>
          <p:spPr bwMode="auto">
            <a:xfrm>
              <a:off x="5331902" y="4583326"/>
              <a:ext cx="22721" cy="18482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6" y="5"/>
                </a:cxn>
                <a:cxn ang="0">
                  <a:pos x="1" y="2"/>
                </a:cxn>
              </a:cxnLst>
              <a:rect l="0" t="0" r="r" b="b"/>
              <a:pathLst>
                <a:path w="8" h="8">
                  <a:moveTo>
                    <a:pt x="1" y="2"/>
                  </a:moveTo>
                  <a:cubicBezTo>
                    <a:pt x="3" y="0"/>
                    <a:pt x="8" y="4"/>
                    <a:pt x="6" y="5"/>
                  </a:cubicBezTo>
                  <a:cubicBezTo>
                    <a:pt x="5" y="8"/>
                    <a:pt x="0" y="5"/>
                    <a:pt x="1" y="2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 lIns="45720" tIns="27432" rIns="45720" bIns="27432"/>
            <a:lstStyle/>
            <a:p>
              <a:endParaRPr lang="en-GB" sz="900" dirty="0"/>
            </a:p>
          </p:txBody>
        </p:sp>
        <p:sp>
          <p:nvSpPr>
            <p:cNvPr id="85" name="Freeform 282"/>
            <p:cNvSpPr>
              <a:spLocks/>
            </p:cNvSpPr>
            <p:nvPr/>
          </p:nvSpPr>
          <p:spPr bwMode="auto">
            <a:xfrm>
              <a:off x="5373084" y="4559916"/>
              <a:ext cx="22721" cy="20946"/>
            </a:xfrm>
            <a:custGeom>
              <a:avLst/>
              <a:gdLst/>
              <a:ahLst/>
              <a:cxnLst>
                <a:cxn ang="0">
                  <a:pos x="5" y="7"/>
                </a:cxn>
                <a:cxn ang="0">
                  <a:pos x="6" y="3"/>
                </a:cxn>
                <a:cxn ang="0">
                  <a:pos x="5" y="7"/>
                </a:cxn>
              </a:cxnLst>
              <a:rect l="0" t="0" r="r" b="b"/>
              <a:pathLst>
                <a:path w="8" h="9">
                  <a:moveTo>
                    <a:pt x="5" y="7"/>
                  </a:moveTo>
                  <a:cubicBezTo>
                    <a:pt x="0" y="9"/>
                    <a:pt x="5" y="0"/>
                    <a:pt x="6" y="3"/>
                  </a:cubicBezTo>
                  <a:cubicBezTo>
                    <a:pt x="6" y="6"/>
                    <a:pt x="8" y="7"/>
                    <a:pt x="5" y="7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 lIns="45720" tIns="27432" rIns="45720" bIns="27432"/>
            <a:lstStyle/>
            <a:p>
              <a:endParaRPr lang="en-GB" sz="900" dirty="0"/>
            </a:p>
          </p:txBody>
        </p:sp>
        <p:sp>
          <p:nvSpPr>
            <p:cNvPr id="86" name="Freeform 283"/>
            <p:cNvSpPr>
              <a:spLocks/>
            </p:cNvSpPr>
            <p:nvPr/>
          </p:nvSpPr>
          <p:spPr bwMode="auto">
            <a:xfrm>
              <a:off x="4486957" y="3029629"/>
              <a:ext cx="18461" cy="4928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3" y="2"/>
                </a:cxn>
                <a:cxn ang="0">
                  <a:pos x="1" y="2"/>
                </a:cxn>
                <a:cxn ang="0">
                  <a:pos x="6" y="2"/>
                </a:cxn>
              </a:cxnLst>
              <a:rect l="0" t="0" r="r" b="b"/>
              <a:pathLst>
                <a:path w="7" h="2">
                  <a:moveTo>
                    <a:pt x="6" y="2"/>
                  </a:moveTo>
                  <a:cubicBezTo>
                    <a:pt x="7" y="2"/>
                    <a:pt x="4" y="2"/>
                    <a:pt x="3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3" y="0"/>
                    <a:pt x="4" y="2"/>
                    <a:pt x="6" y="2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 lIns="45720" tIns="27432" rIns="45720" bIns="27432"/>
            <a:lstStyle/>
            <a:p>
              <a:endParaRPr lang="en-GB" sz="900" dirty="0"/>
            </a:p>
          </p:txBody>
        </p:sp>
        <p:sp>
          <p:nvSpPr>
            <p:cNvPr id="87" name="Freeform 284"/>
            <p:cNvSpPr>
              <a:spLocks/>
            </p:cNvSpPr>
            <p:nvPr/>
          </p:nvSpPr>
          <p:spPr bwMode="auto">
            <a:xfrm>
              <a:off x="4486957" y="3027164"/>
              <a:ext cx="15621" cy="2464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4" y="1"/>
                </a:cxn>
                <a:cxn ang="0">
                  <a:pos x="1" y="1"/>
                </a:cxn>
              </a:cxnLst>
              <a:rect l="0" t="0" r="r" b="b"/>
              <a:pathLst>
                <a:path w="6" h="1">
                  <a:moveTo>
                    <a:pt x="1" y="1"/>
                  </a:moveTo>
                  <a:cubicBezTo>
                    <a:pt x="0" y="0"/>
                    <a:pt x="6" y="1"/>
                    <a:pt x="4" y="1"/>
                  </a:cubicBezTo>
                  <a:cubicBezTo>
                    <a:pt x="3" y="1"/>
                    <a:pt x="1" y="1"/>
                    <a:pt x="1" y="1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 lIns="45720" tIns="27432" rIns="45720" bIns="27432"/>
            <a:lstStyle/>
            <a:p>
              <a:endParaRPr lang="en-GB" sz="900" dirty="0"/>
            </a:p>
          </p:txBody>
        </p:sp>
        <p:sp>
          <p:nvSpPr>
            <p:cNvPr id="88" name="Freeform 285"/>
            <p:cNvSpPr>
              <a:spLocks/>
            </p:cNvSpPr>
            <p:nvPr/>
          </p:nvSpPr>
          <p:spPr bwMode="auto">
            <a:xfrm>
              <a:off x="4489797" y="3039485"/>
              <a:ext cx="12781" cy="2464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5" y="1"/>
                </a:cxn>
                <a:cxn ang="0">
                  <a:pos x="3" y="1"/>
                </a:cxn>
                <a:cxn ang="0">
                  <a:pos x="2" y="1"/>
                </a:cxn>
              </a:cxnLst>
              <a:rect l="0" t="0" r="r" b="b"/>
              <a:pathLst>
                <a:path w="5" h="1">
                  <a:moveTo>
                    <a:pt x="2" y="1"/>
                  </a:moveTo>
                  <a:cubicBezTo>
                    <a:pt x="0" y="0"/>
                    <a:pt x="5" y="0"/>
                    <a:pt x="5" y="1"/>
                  </a:cubicBezTo>
                  <a:cubicBezTo>
                    <a:pt x="5" y="1"/>
                    <a:pt x="5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 lIns="45720" tIns="27432" rIns="45720" bIns="27432"/>
            <a:lstStyle/>
            <a:p>
              <a:endParaRPr lang="en-GB" sz="900" dirty="0"/>
            </a:p>
          </p:txBody>
        </p:sp>
        <p:sp>
          <p:nvSpPr>
            <p:cNvPr id="89" name="Freeform 286"/>
            <p:cNvSpPr>
              <a:spLocks/>
            </p:cNvSpPr>
            <p:nvPr/>
          </p:nvSpPr>
          <p:spPr bwMode="auto">
            <a:xfrm>
              <a:off x="4442934" y="2979112"/>
              <a:ext cx="7100" cy="7393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3" y="1"/>
                </a:cxn>
                <a:cxn ang="0">
                  <a:pos x="3" y="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2" y="3"/>
                    <a:pt x="0" y="1"/>
                    <a:pt x="0" y="1"/>
                  </a:cubicBezTo>
                  <a:cubicBezTo>
                    <a:pt x="2" y="0"/>
                    <a:pt x="0" y="0"/>
                    <a:pt x="2" y="0"/>
                  </a:cubicBezTo>
                  <a:cubicBezTo>
                    <a:pt x="2" y="0"/>
                    <a:pt x="2" y="0"/>
                    <a:pt x="3" y="1"/>
                  </a:cubicBezTo>
                  <a:cubicBezTo>
                    <a:pt x="3" y="3"/>
                    <a:pt x="3" y="3"/>
                    <a:pt x="3" y="3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 lIns="45720" tIns="27432" rIns="45720" bIns="27432"/>
            <a:lstStyle/>
            <a:p>
              <a:endParaRPr lang="en-GB" sz="900" dirty="0"/>
            </a:p>
          </p:txBody>
        </p:sp>
        <p:sp>
          <p:nvSpPr>
            <p:cNvPr id="90" name="Freeform 287"/>
            <p:cNvSpPr>
              <a:spLocks/>
            </p:cNvSpPr>
            <p:nvPr/>
          </p:nvSpPr>
          <p:spPr bwMode="auto">
            <a:xfrm>
              <a:off x="4440094" y="2979112"/>
              <a:ext cx="7100" cy="17250"/>
            </a:xfrm>
            <a:custGeom>
              <a:avLst/>
              <a:gdLst/>
              <a:ahLst/>
              <a:cxnLst>
                <a:cxn ang="0">
                  <a:pos x="3" y="6"/>
                </a:cxn>
                <a:cxn ang="0">
                  <a:pos x="1" y="3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3" y="6"/>
                </a:cxn>
              </a:cxnLst>
              <a:rect l="0" t="0" r="r" b="b"/>
              <a:pathLst>
                <a:path w="3" h="7">
                  <a:moveTo>
                    <a:pt x="3" y="6"/>
                  </a:moveTo>
                  <a:cubicBezTo>
                    <a:pt x="1" y="4"/>
                    <a:pt x="0" y="3"/>
                    <a:pt x="1" y="3"/>
                  </a:cubicBezTo>
                  <a:cubicBezTo>
                    <a:pt x="1" y="3"/>
                    <a:pt x="1" y="4"/>
                    <a:pt x="1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1"/>
                    <a:pt x="3" y="7"/>
                    <a:pt x="3" y="6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 lIns="45720" tIns="27432" rIns="45720" bIns="27432"/>
            <a:lstStyle/>
            <a:p>
              <a:endParaRPr lang="en-GB" sz="900" dirty="0"/>
            </a:p>
          </p:txBody>
        </p:sp>
        <p:sp>
          <p:nvSpPr>
            <p:cNvPr id="91" name="Freeform 288"/>
            <p:cNvSpPr>
              <a:spLocks/>
            </p:cNvSpPr>
            <p:nvPr/>
          </p:nvSpPr>
          <p:spPr bwMode="auto">
            <a:xfrm>
              <a:off x="4447194" y="2988969"/>
              <a:ext cx="11361" cy="14785"/>
            </a:xfrm>
            <a:custGeom>
              <a:avLst/>
              <a:gdLst/>
              <a:ahLst/>
              <a:cxnLst>
                <a:cxn ang="0">
                  <a:pos x="4" y="5"/>
                </a:cxn>
                <a:cxn ang="0">
                  <a:pos x="1" y="2"/>
                </a:cxn>
                <a:cxn ang="0">
                  <a:pos x="1" y="3"/>
                </a:cxn>
                <a:cxn ang="0">
                  <a:pos x="4" y="5"/>
                </a:cxn>
              </a:cxnLst>
              <a:rect l="0" t="0" r="r" b="b"/>
              <a:pathLst>
                <a:path w="4" h="6">
                  <a:moveTo>
                    <a:pt x="4" y="5"/>
                  </a:moveTo>
                  <a:cubicBezTo>
                    <a:pt x="1" y="3"/>
                    <a:pt x="1" y="3"/>
                    <a:pt x="1" y="2"/>
                  </a:cubicBezTo>
                  <a:cubicBezTo>
                    <a:pt x="0" y="0"/>
                    <a:pt x="1" y="2"/>
                    <a:pt x="1" y="3"/>
                  </a:cubicBezTo>
                  <a:cubicBezTo>
                    <a:pt x="3" y="3"/>
                    <a:pt x="4" y="6"/>
                    <a:pt x="4" y="5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 lIns="45720" tIns="27432" rIns="45720" bIns="27432"/>
            <a:lstStyle/>
            <a:p>
              <a:endParaRPr lang="en-GB" sz="900" dirty="0"/>
            </a:p>
          </p:txBody>
        </p:sp>
        <p:sp>
          <p:nvSpPr>
            <p:cNvPr id="92" name="Freeform 289"/>
            <p:cNvSpPr>
              <a:spLocks noEditPoints="1"/>
            </p:cNvSpPr>
            <p:nvPr/>
          </p:nvSpPr>
          <p:spPr bwMode="auto">
            <a:xfrm>
              <a:off x="451100" y="2164683"/>
              <a:ext cx="2250821" cy="1505645"/>
            </a:xfrm>
            <a:custGeom>
              <a:avLst/>
              <a:gdLst/>
              <a:ahLst/>
              <a:cxnLst>
                <a:cxn ang="0">
                  <a:pos x="124" y="195"/>
                </a:cxn>
                <a:cxn ang="0">
                  <a:pos x="127" y="181"/>
                </a:cxn>
                <a:cxn ang="0">
                  <a:pos x="161" y="164"/>
                </a:cxn>
                <a:cxn ang="0">
                  <a:pos x="271" y="185"/>
                </a:cxn>
                <a:cxn ang="0">
                  <a:pos x="262" y="193"/>
                </a:cxn>
                <a:cxn ang="0">
                  <a:pos x="257" y="198"/>
                </a:cxn>
                <a:cxn ang="0">
                  <a:pos x="255" y="193"/>
                </a:cxn>
                <a:cxn ang="0">
                  <a:pos x="271" y="209"/>
                </a:cxn>
                <a:cxn ang="0">
                  <a:pos x="300" y="227"/>
                </a:cxn>
                <a:cxn ang="0">
                  <a:pos x="277" y="212"/>
                </a:cxn>
                <a:cxn ang="0">
                  <a:pos x="278" y="216"/>
                </a:cxn>
                <a:cxn ang="0">
                  <a:pos x="287" y="224"/>
                </a:cxn>
                <a:cxn ang="0">
                  <a:pos x="278" y="207"/>
                </a:cxn>
                <a:cxn ang="0">
                  <a:pos x="278" y="221"/>
                </a:cxn>
                <a:cxn ang="0">
                  <a:pos x="100" y="6"/>
                </a:cxn>
                <a:cxn ang="0">
                  <a:pos x="56" y="76"/>
                </a:cxn>
                <a:cxn ang="0">
                  <a:pos x="59" y="97"/>
                </a:cxn>
                <a:cxn ang="0">
                  <a:pos x="50" y="168"/>
                </a:cxn>
                <a:cxn ang="0">
                  <a:pos x="53" y="212"/>
                </a:cxn>
                <a:cxn ang="0">
                  <a:pos x="100" y="192"/>
                </a:cxn>
                <a:cxn ang="0">
                  <a:pos x="143" y="167"/>
                </a:cxn>
                <a:cxn ang="0">
                  <a:pos x="227" y="165"/>
                </a:cxn>
                <a:cxn ang="0">
                  <a:pos x="278" y="198"/>
                </a:cxn>
                <a:cxn ang="0">
                  <a:pos x="304" y="212"/>
                </a:cxn>
                <a:cxn ang="0">
                  <a:pos x="265" y="168"/>
                </a:cxn>
                <a:cxn ang="0">
                  <a:pos x="227" y="157"/>
                </a:cxn>
                <a:cxn ang="0">
                  <a:pos x="727" y="361"/>
                </a:cxn>
                <a:cxn ang="0">
                  <a:pos x="679" y="381"/>
                </a:cxn>
                <a:cxn ang="0">
                  <a:pos x="671" y="355"/>
                </a:cxn>
                <a:cxn ang="0">
                  <a:pos x="651" y="349"/>
                </a:cxn>
                <a:cxn ang="0">
                  <a:pos x="638" y="349"/>
                </a:cxn>
                <a:cxn ang="0">
                  <a:pos x="667" y="327"/>
                </a:cxn>
                <a:cxn ang="0">
                  <a:pos x="615" y="325"/>
                </a:cxn>
                <a:cxn ang="0">
                  <a:pos x="590" y="302"/>
                </a:cxn>
                <a:cxn ang="0">
                  <a:pos x="348" y="305"/>
                </a:cxn>
                <a:cxn ang="0">
                  <a:pos x="374" y="448"/>
                </a:cxn>
                <a:cxn ang="0">
                  <a:pos x="478" y="489"/>
                </a:cxn>
                <a:cxn ang="0">
                  <a:pos x="563" y="535"/>
                </a:cxn>
                <a:cxn ang="0">
                  <a:pos x="607" y="512"/>
                </a:cxn>
                <a:cxn ang="0">
                  <a:pos x="625" y="512"/>
                </a:cxn>
                <a:cxn ang="0">
                  <a:pos x="639" y="504"/>
                </a:cxn>
                <a:cxn ang="0">
                  <a:pos x="680" y="532"/>
                </a:cxn>
                <a:cxn ang="0">
                  <a:pos x="700" y="543"/>
                </a:cxn>
                <a:cxn ang="0">
                  <a:pos x="730" y="453"/>
                </a:cxn>
                <a:cxn ang="0">
                  <a:pos x="730" y="442"/>
                </a:cxn>
                <a:cxn ang="0">
                  <a:pos x="729" y="411"/>
                </a:cxn>
                <a:cxn ang="0">
                  <a:pos x="738" y="420"/>
                </a:cxn>
                <a:cxn ang="0">
                  <a:pos x="758" y="386"/>
                </a:cxn>
                <a:cxn ang="0">
                  <a:pos x="773" y="374"/>
                </a:cxn>
                <a:cxn ang="0">
                  <a:pos x="802" y="347"/>
                </a:cxn>
                <a:cxn ang="0">
                  <a:pos x="787" y="316"/>
                </a:cxn>
                <a:cxn ang="0">
                  <a:pos x="769" y="342"/>
                </a:cxn>
                <a:cxn ang="0">
                  <a:pos x="100" y="619"/>
                </a:cxn>
                <a:cxn ang="0">
                  <a:pos x="99" y="610"/>
                </a:cxn>
                <a:cxn ang="0">
                  <a:pos x="92" y="599"/>
                </a:cxn>
                <a:cxn ang="0">
                  <a:pos x="82" y="596"/>
                </a:cxn>
                <a:cxn ang="0">
                  <a:pos x="67" y="590"/>
                </a:cxn>
                <a:cxn ang="0">
                  <a:pos x="89" y="597"/>
                </a:cxn>
                <a:cxn ang="0">
                  <a:pos x="64" y="591"/>
                </a:cxn>
              </a:cxnLst>
              <a:rect l="0" t="0" r="r" b="b"/>
              <a:pathLst>
                <a:path w="817" h="630">
                  <a:moveTo>
                    <a:pt x="108" y="199"/>
                  </a:moveTo>
                  <a:cubicBezTo>
                    <a:pt x="108" y="196"/>
                    <a:pt x="105" y="195"/>
                    <a:pt x="108" y="192"/>
                  </a:cubicBezTo>
                  <a:cubicBezTo>
                    <a:pt x="112" y="190"/>
                    <a:pt x="114" y="193"/>
                    <a:pt x="114" y="190"/>
                  </a:cubicBezTo>
                  <a:cubicBezTo>
                    <a:pt x="114" y="188"/>
                    <a:pt x="114" y="187"/>
                    <a:pt x="115" y="188"/>
                  </a:cubicBezTo>
                  <a:cubicBezTo>
                    <a:pt x="117" y="190"/>
                    <a:pt x="120" y="188"/>
                    <a:pt x="118" y="187"/>
                  </a:cubicBezTo>
                  <a:cubicBezTo>
                    <a:pt x="118" y="185"/>
                    <a:pt x="120" y="187"/>
                    <a:pt x="121" y="187"/>
                  </a:cubicBezTo>
                  <a:cubicBezTo>
                    <a:pt x="123" y="188"/>
                    <a:pt x="124" y="187"/>
                    <a:pt x="124" y="188"/>
                  </a:cubicBezTo>
                  <a:cubicBezTo>
                    <a:pt x="126" y="190"/>
                    <a:pt x="124" y="190"/>
                    <a:pt x="126" y="190"/>
                  </a:cubicBezTo>
                  <a:cubicBezTo>
                    <a:pt x="127" y="192"/>
                    <a:pt x="126" y="193"/>
                    <a:pt x="124" y="195"/>
                  </a:cubicBezTo>
                  <a:cubicBezTo>
                    <a:pt x="123" y="196"/>
                    <a:pt x="123" y="196"/>
                    <a:pt x="120" y="196"/>
                  </a:cubicBezTo>
                  <a:cubicBezTo>
                    <a:pt x="117" y="196"/>
                    <a:pt x="115" y="198"/>
                    <a:pt x="115" y="199"/>
                  </a:cubicBezTo>
                  <a:cubicBezTo>
                    <a:pt x="115" y="201"/>
                    <a:pt x="115" y="199"/>
                    <a:pt x="114" y="201"/>
                  </a:cubicBezTo>
                  <a:cubicBezTo>
                    <a:pt x="112" y="202"/>
                    <a:pt x="111" y="202"/>
                    <a:pt x="112" y="201"/>
                  </a:cubicBezTo>
                  <a:cubicBezTo>
                    <a:pt x="115" y="198"/>
                    <a:pt x="111" y="199"/>
                    <a:pt x="111" y="199"/>
                  </a:cubicBezTo>
                  <a:cubicBezTo>
                    <a:pt x="111" y="201"/>
                    <a:pt x="109" y="201"/>
                    <a:pt x="108" y="199"/>
                  </a:cubicBezTo>
                  <a:close/>
                  <a:moveTo>
                    <a:pt x="123" y="185"/>
                  </a:moveTo>
                  <a:cubicBezTo>
                    <a:pt x="124" y="184"/>
                    <a:pt x="124" y="184"/>
                    <a:pt x="126" y="184"/>
                  </a:cubicBezTo>
                  <a:cubicBezTo>
                    <a:pt x="127" y="184"/>
                    <a:pt x="129" y="184"/>
                    <a:pt x="127" y="181"/>
                  </a:cubicBezTo>
                  <a:cubicBezTo>
                    <a:pt x="126" y="179"/>
                    <a:pt x="126" y="182"/>
                    <a:pt x="124" y="181"/>
                  </a:cubicBezTo>
                  <a:cubicBezTo>
                    <a:pt x="124" y="181"/>
                    <a:pt x="121" y="179"/>
                    <a:pt x="121" y="182"/>
                  </a:cubicBezTo>
                  <a:cubicBezTo>
                    <a:pt x="123" y="184"/>
                    <a:pt x="121" y="182"/>
                    <a:pt x="120" y="182"/>
                  </a:cubicBezTo>
                  <a:cubicBezTo>
                    <a:pt x="118" y="184"/>
                    <a:pt x="118" y="185"/>
                    <a:pt x="120" y="185"/>
                  </a:cubicBezTo>
                  <a:cubicBezTo>
                    <a:pt x="121" y="187"/>
                    <a:pt x="121" y="187"/>
                    <a:pt x="123" y="185"/>
                  </a:cubicBezTo>
                  <a:close/>
                  <a:moveTo>
                    <a:pt x="164" y="164"/>
                  </a:moveTo>
                  <a:cubicBezTo>
                    <a:pt x="166" y="162"/>
                    <a:pt x="164" y="162"/>
                    <a:pt x="167" y="159"/>
                  </a:cubicBezTo>
                  <a:cubicBezTo>
                    <a:pt x="169" y="156"/>
                    <a:pt x="167" y="156"/>
                    <a:pt x="166" y="157"/>
                  </a:cubicBezTo>
                  <a:cubicBezTo>
                    <a:pt x="166" y="159"/>
                    <a:pt x="163" y="160"/>
                    <a:pt x="161" y="164"/>
                  </a:cubicBezTo>
                  <a:cubicBezTo>
                    <a:pt x="159" y="164"/>
                    <a:pt x="163" y="164"/>
                    <a:pt x="164" y="164"/>
                  </a:cubicBezTo>
                  <a:close/>
                  <a:moveTo>
                    <a:pt x="173" y="156"/>
                  </a:moveTo>
                  <a:cubicBezTo>
                    <a:pt x="175" y="156"/>
                    <a:pt x="175" y="156"/>
                    <a:pt x="173" y="154"/>
                  </a:cubicBezTo>
                  <a:cubicBezTo>
                    <a:pt x="170" y="154"/>
                    <a:pt x="170" y="156"/>
                    <a:pt x="170" y="157"/>
                  </a:cubicBezTo>
                  <a:cubicBezTo>
                    <a:pt x="170" y="159"/>
                    <a:pt x="172" y="157"/>
                    <a:pt x="173" y="156"/>
                  </a:cubicBezTo>
                  <a:close/>
                  <a:moveTo>
                    <a:pt x="269" y="198"/>
                  </a:moveTo>
                  <a:cubicBezTo>
                    <a:pt x="272" y="196"/>
                    <a:pt x="269" y="195"/>
                    <a:pt x="272" y="195"/>
                  </a:cubicBezTo>
                  <a:cubicBezTo>
                    <a:pt x="274" y="195"/>
                    <a:pt x="271" y="192"/>
                    <a:pt x="272" y="192"/>
                  </a:cubicBezTo>
                  <a:cubicBezTo>
                    <a:pt x="274" y="192"/>
                    <a:pt x="272" y="187"/>
                    <a:pt x="271" y="185"/>
                  </a:cubicBezTo>
                  <a:cubicBezTo>
                    <a:pt x="269" y="182"/>
                    <a:pt x="268" y="185"/>
                    <a:pt x="266" y="182"/>
                  </a:cubicBezTo>
                  <a:cubicBezTo>
                    <a:pt x="263" y="181"/>
                    <a:pt x="265" y="182"/>
                    <a:pt x="265" y="185"/>
                  </a:cubicBezTo>
                  <a:cubicBezTo>
                    <a:pt x="266" y="188"/>
                    <a:pt x="266" y="190"/>
                    <a:pt x="268" y="193"/>
                  </a:cubicBezTo>
                  <a:cubicBezTo>
                    <a:pt x="269" y="196"/>
                    <a:pt x="266" y="193"/>
                    <a:pt x="266" y="198"/>
                  </a:cubicBezTo>
                  <a:cubicBezTo>
                    <a:pt x="266" y="199"/>
                    <a:pt x="268" y="198"/>
                    <a:pt x="269" y="198"/>
                  </a:cubicBezTo>
                  <a:close/>
                  <a:moveTo>
                    <a:pt x="265" y="207"/>
                  </a:moveTo>
                  <a:cubicBezTo>
                    <a:pt x="268" y="212"/>
                    <a:pt x="266" y="209"/>
                    <a:pt x="266" y="206"/>
                  </a:cubicBezTo>
                  <a:cubicBezTo>
                    <a:pt x="266" y="204"/>
                    <a:pt x="268" y="206"/>
                    <a:pt x="266" y="201"/>
                  </a:cubicBezTo>
                  <a:cubicBezTo>
                    <a:pt x="265" y="196"/>
                    <a:pt x="265" y="195"/>
                    <a:pt x="262" y="193"/>
                  </a:cubicBezTo>
                  <a:cubicBezTo>
                    <a:pt x="258" y="190"/>
                    <a:pt x="258" y="195"/>
                    <a:pt x="258" y="196"/>
                  </a:cubicBezTo>
                  <a:cubicBezTo>
                    <a:pt x="260" y="196"/>
                    <a:pt x="262" y="198"/>
                    <a:pt x="260" y="199"/>
                  </a:cubicBezTo>
                  <a:cubicBezTo>
                    <a:pt x="260" y="202"/>
                    <a:pt x="263" y="201"/>
                    <a:pt x="263" y="202"/>
                  </a:cubicBezTo>
                  <a:cubicBezTo>
                    <a:pt x="262" y="206"/>
                    <a:pt x="263" y="202"/>
                    <a:pt x="263" y="206"/>
                  </a:cubicBezTo>
                  <a:cubicBezTo>
                    <a:pt x="263" y="207"/>
                    <a:pt x="265" y="207"/>
                    <a:pt x="265" y="207"/>
                  </a:cubicBezTo>
                  <a:close/>
                  <a:moveTo>
                    <a:pt x="257" y="198"/>
                  </a:moveTo>
                  <a:cubicBezTo>
                    <a:pt x="257" y="198"/>
                    <a:pt x="257" y="199"/>
                    <a:pt x="258" y="199"/>
                  </a:cubicBezTo>
                  <a:cubicBezTo>
                    <a:pt x="258" y="198"/>
                    <a:pt x="257" y="193"/>
                    <a:pt x="257" y="195"/>
                  </a:cubicBezTo>
                  <a:cubicBezTo>
                    <a:pt x="257" y="195"/>
                    <a:pt x="257" y="196"/>
                    <a:pt x="257" y="198"/>
                  </a:cubicBezTo>
                  <a:close/>
                  <a:moveTo>
                    <a:pt x="258" y="190"/>
                  </a:moveTo>
                  <a:cubicBezTo>
                    <a:pt x="257" y="188"/>
                    <a:pt x="258" y="188"/>
                    <a:pt x="262" y="192"/>
                  </a:cubicBezTo>
                  <a:cubicBezTo>
                    <a:pt x="265" y="193"/>
                    <a:pt x="266" y="193"/>
                    <a:pt x="265" y="190"/>
                  </a:cubicBezTo>
                  <a:cubicBezTo>
                    <a:pt x="265" y="188"/>
                    <a:pt x="263" y="188"/>
                    <a:pt x="265" y="187"/>
                  </a:cubicBezTo>
                  <a:cubicBezTo>
                    <a:pt x="265" y="185"/>
                    <a:pt x="260" y="184"/>
                    <a:pt x="258" y="182"/>
                  </a:cubicBezTo>
                  <a:cubicBezTo>
                    <a:pt x="257" y="182"/>
                    <a:pt x="255" y="184"/>
                    <a:pt x="254" y="184"/>
                  </a:cubicBezTo>
                  <a:cubicBezTo>
                    <a:pt x="252" y="182"/>
                    <a:pt x="252" y="184"/>
                    <a:pt x="252" y="185"/>
                  </a:cubicBezTo>
                  <a:cubicBezTo>
                    <a:pt x="251" y="187"/>
                    <a:pt x="251" y="187"/>
                    <a:pt x="254" y="188"/>
                  </a:cubicBezTo>
                  <a:cubicBezTo>
                    <a:pt x="255" y="190"/>
                    <a:pt x="252" y="190"/>
                    <a:pt x="255" y="193"/>
                  </a:cubicBezTo>
                  <a:cubicBezTo>
                    <a:pt x="257" y="193"/>
                    <a:pt x="260" y="192"/>
                    <a:pt x="258" y="190"/>
                  </a:cubicBezTo>
                  <a:close/>
                  <a:moveTo>
                    <a:pt x="278" y="204"/>
                  </a:moveTo>
                  <a:cubicBezTo>
                    <a:pt x="280" y="202"/>
                    <a:pt x="280" y="201"/>
                    <a:pt x="280" y="199"/>
                  </a:cubicBezTo>
                  <a:cubicBezTo>
                    <a:pt x="278" y="198"/>
                    <a:pt x="278" y="199"/>
                    <a:pt x="275" y="198"/>
                  </a:cubicBezTo>
                  <a:cubicBezTo>
                    <a:pt x="274" y="198"/>
                    <a:pt x="272" y="198"/>
                    <a:pt x="272" y="199"/>
                  </a:cubicBezTo>
                  <a:cubicBezTo>
                    <a:pt x="272" y="202"/>
                    <a:pt x="275" y="199"/>
                    <a:pt x="275" y="202"/>
                  </a:cubicBezTo>
                  <a:cubicBezTo>
                    <a:pt x="274" y="207"/>
                    <a:pt x="275" y="206"/>
                    <a:pt x="278" y="206"/>
                  </a:cubicBezTo>
                  <a:cubicBezTo>
                    <a:pt x="280" y="207"/>
                    <a:pt x="278" y="204"/>
                    <a:pt x="278" y="204"/>
                  </a:cubicBezTo>
                  <a:close/>
                  <a:moveTo>
                    <a:pt x="271" y="209"/>
                  </a:moveTo>
                  <a:cubicBezTo>
                    <a:pt x="272" y="212"/>
                    <a:pt x="272" y="210"/>
                    <a:pt x="272" y="209"/>
                  </a:cubicBezTo>
                  <a:cubicBezTo>
                    <a:pt x="274" y="207"/>
                    <a:pt x="272" y="207"/>
                    <a:pt x="274" y="204"/>
                  </a:cubicBezTo>
                  <a:cubicBezTo>
                    <a:pt x="274" y="201"/>
                    <a:pt x="272" y="202"/>
                    <a:pt x="272" y="201"/>
                  </a:cubicBezTo>
                  <a:cubicBezTo>
                    <a:pt x="271" y="199"/>
                    <a:pt x="271" y="199"/>
                    <a:pt x="269" y="199"/>
                  </a:cubicBezTo>
                  <a:cubicBezTo>
                    <a:pt x="268" y="201"/>
                    <a:pt x="268" y="201"/>
                    <a:pt x="269" y="204"/>
                  </a:cubicBezTo>
                  <a:cubicBezTo>
                    <a:pt x="271" y="206"/>
                    <a:pt x="272" y="207"/>
                    <a:pt x="271" y="207"/>
                  </a:cubicBezTo>
                  <a:cubicBezTo>
                    <a:pt x="269" y="206"/>
                    <a:pt x="269" y="207"/>
                    <a:pt x="269" y="210"/>
                  </a:cubicBezTo>
                  <a:cubicBezTo>
                    <a:pt x="271" y="213"/>
                    <a:pt x="271" y="207"/>
                    <a:pt x="271" y="209"/>
                  </a:cubicBezTo>
                  <a:close/>
                  <a:moveTo>
                    <a:pt x="300" y="227"/>
                  </a:moveTo>
                  <a:cubicBezTo>
                    <a:pt x="301" y="226"/>
                    <a:pt x="301" y="226"/>
                    <a:pt x="303" y="224"/>
                  </a:cubicBezTo>
                  <a:cubicBezTo>
                    <a:pt x="303" y="224"/>
                    <a:pt x="301" y="224"/>
                    <a:pt x="301" y="226"/>
                  </a:cubicBezTo>
                  <a:cubicBezTo>
                    <a:pt x="300" y="226"/>
                    <a:pt x="298" y="227"/>
                    <a:pt x="300" y="227"/>
                  </a:cubicBezTo>
                  <a:cubicBezTo>
                    <a:pt x="300" y="227"/>
                    <a:pt x="300" y="227"/>
                    <a:pt x="300" y="227"/>
                  </a:cubicBezTo>
                  <a:close/>
                  <a:moveTo>
                    <a:pt x="293" y="224"/>
                  </a:moveTo>
                  <a:cubicBezTo>
                    <a:pt x="293" y="224"/>
                    <a:pt x="293" y="224"/>
                    <a:pt x="292" y="224"/>
                  </a:cubicBezTo>
                  <a:cubicBezTo>
                    <a:pt x="292" y="224"/>
                    <a:pt x="292" y="224"/>
                    <a:pt x="292" y="226"/>
                  </a:cubicBezTo>
                  <a:cubicBezTo>
                    <a:pt x="293" y="226"/>
                    <a:pt x="293" y="226"/>
                    <a:pt x="293" y="224"/>
                  </a:cubicBezTo>
                  <a:close/>
                  <a:moveTo>
                    <a:pt x="277" y="212"/>
                  </a:moveTo>
                  <a:cubicBezTo>
                    <a:pt x="278" y="212"/>
                    <a:pt x="278" y="210"/>
                    <a:pt x="277" y="210"/>
                  </a:cubicBezTo>
                  <a:cubicBezTo>
                    <a:pt x="275" y="209"/>
                    <a:pt x="274" y="210"/>
                    <a:pt x="275" y="210"/>
                  </a:cubicBezTo>
                  <a:cubicBezTo>
                    <a:pt x="275" y="210"/>
                    <a:pt x="274" y="210"/>
                    <a:pt x="274" y="212"/>
                  </a:cubicBezTo>
                  <a:cubicBezTo>
                    <a:pt x="274" y="212"/>
                    <a:pt x="272" y="213"/>
                    <a:pt x="275" y="212"/>
                  </a:cubicBezTo>
                  <a:cubicBezTo>
                    <a:pt x="275" y="212"/>
                    <a:pt x="275" y="212"/>
                    <a:pt x="277" y="212"/>
                  </a:cubicBezTo>
                  <a:close/>
                  <a:moveTo>
                    <a:pt x="278" y="212"/>
                  </a:moveTo>
                  <a:cubicBezTo>
                    <a:pt x="277" y="213"/>
                    <a:pt x="278" y="212"/>
                    <a:pt x="278" y="213"/>
                  </a:cubicBezTo>
                  <a:cubicBezTo>
                    <a:pt x="278" y="215"/>
                    <a:pt x="277" y="213"/>
                    <a:pt x="277" y="215"/>
                  </a:cubicBezTo>
                  <a:cubicBezTo>
                    <a:pt x="277" y="216"/>
                    <a:pt x="277" y="216"/>
                    <a:pt x="278" y="216"/>
                  </a:cubicBezTo>
                  <a:cubicBezTo>
                    <a:pt x="280" y="216"/>
                    <a:pt x="278" y="216"/>
                    <a:pt x="280" y="218"/>
                  </a:cubicBezTo>
                  <a:cubicBezTo>
                    <a:pt x="280" y="220"/>
                    <a:pt x="277" y="220"/>
                    <a:pt x="277" y="220"/>
                  </a:cubicBezTo>
                  <a:cubicBezTo>
                    <a:pt x="278" y="221"/>
                    <a:pt x="278" y="221"/>
                    <a:pt x="280" y="221"/>
                  </a:cubicBezTo>
                  <a:cubicBezTo>
                    <a:pt x="280" y="220"/>
                    <a:pt x="280" y="221"/>
                    <a:pt x="280" y="221"/>
                  </a:cubicBezTo>
                  <a:cubicBezTo>
                    <a:pt x="281" y="221"/>
                    <a:pt x="281" y="221"/>
                    <a:pt x="283" y="223"/>
                  </a:cubicBezTo>
                  <a:cubicBezTo>
                    <a:pt x="284" y="224"/>
                    <a:pt x="283" y="224"/>
                    <a:pt x="283" y="224"/>
                  </a:cubicBezTo>
                  <a:cubicBezTo>
                    <a:pt x="284" y="226"/>
                    <a:pt x="284" y="223"/>
                    <a:pt x="284" y="226"/>
                  </a:cubicBezTo>
                  <a:cubicBezTo>
                    <a:pt x="284" y="227"/>
                    <a:pt x="287" y="229"/>
                    <a:pt x="287" y="227"/>
                  </a:cubicBezTo>
                  <a:cubicBezTo>
                    <a:pt x="289" y="226"/>
                    <a:pt x="287" y="226"/>
                    <a:pt x="287" y="224"/>
                  </a:cubicBezTo>
                  <a:cubicBezTo>
                    <a:pt x="287" y="223"/>
                    <a:pt x="287" y="224"/>
                    <a:pt x="287" y="221"/>
                  </a:cubicBezTo>
                  <a:cubicBezTo>
                    <a:pt x="289" y="220"/>
                    <a:pt x="287" y="221"/>
                    <a:pt x="286" y="220"/>
                  </a:cubicBezTo>
                  <a:cubicBezTo>
                    <a:pt x="286" y="218"/>
                    <a:pt x="286" y="220"/>
                    <a:pt x="284" y="218"/>
                  </a:cubicBezTo>
                  <a:cubicBezTo>
                    <a:pt x="284" y="218"/>
                    <a:pt x="283" y="220"/>
                    <a:pt x="283" y="218"/>
                  </a:cubicBezTo>
                  <a:cubicBezTo>
                    <a:pt x="281" y="218"/>
                    <a:pt x="283" y="216"/>
                    <a:pt x="284" y="218"/>
                  </a:cubicBezTo>
                  <a:cubicBezTo>
                    <a:pt x="287" y="220"/>
                    <a:pt x="286" y="218"/>
                    <a:pt x="284" y="216"/>
                  </a:cubicBezTo>
                  <a:cubicBezTo>
                    <a:pt x="283" y="215"/>
                    <a:pt x="283" y="213"/>
                    <a:pt x="283" y="212"/>
                  </a:cubicBezTo>
                  <a:cubicBezTo>
                    <a:pt x="281" y="210"/>
                    <a:pt x="280" y="212"/>
                    <a:pt x="278" y="210"/>
                  </a:cubicBezTo>
                  <a:cubicBezTo>
                    <a:pt x="278" y="210"/>
                    <a:pt x="280" y="209"/>
                    <a:pt x="278" y="207"/>
                  </a:cubicBezTo>
                  <a:cubicBezTo>
                    <a:pt x="278" y="206"/>
                    <a:pt x="278" y="207"/>
                    <a:pt x="277" y="207"/>
                  </a:cubicBezTo>
                  <a:cubicBezTo>
                    <a:pt x="274" y="207"/>
                    <a:pt x="275" y="207"/>
                    <a:pt x="275" y="207"/>
                  </a:cubicBezTo>
                  <a:cubicBezTo>
                    <a:pt x="274" y="209"/>
                    <a:pt x="274" y="209"/>
                    <a:pt x="275" y="209"/>
                  </a:cubicBezTo>
                  <a:cubicBezTo>
                    <a:pt x="277" y="209"/>
                    <a:pt x="278" y="209"/>
                    <a:pt x="278" y="212"/>
                  </a:cubicBezTo>
                  <a:close/>
                  <a:moveTo>
                    <a:pt x="280" y="227"/>
                  </a:moveTo>
                  <a:cubicBezTo>
                    <a:pt x="281" y="229"/>
                    <a:pt x="283" y="229"/>
                    <a:pt x="281" y="227"/>
                  </a:cubicBezTo>
                  <a:cubicBezTo>
                    <a:pt x="281" y="226"/>
                    <a:pt x="281" y="226"/>
                    <a:pt x="280" y="224"/>
                  </a:cubicBezTo>
                  <a:cubicBezTo>
                    <a:pt x="278" y="223"/>
                    <a:pt x="280" y="223"/>
                    <a:pt x="280" y="223"/>
                  </a:cubicBezTo>
                  <a:cubicBezTo>
                    <a:pt x="278" y="221"/>
                    <a:pt x="278" y="221"/>
                    <a:pt x="278" y="221"/>
                  </a:cubicBezTo>
                  <a:cubicBezTo>
                    <a:pt x="277" y="223"/>
                    <a:pt x="278" y="223"/>
                    <a:pt x="278" y="224"/>
                  </a:cubicBezTo>
                  <a:cubicBezTo>
                    <a:pt x="278" y="224"/>
                    <a:pt x="278" y="224"/>
                    <a:pt x="280" y="227"/>
                  </a:cubicBezTo>
                  <a:close/>
                  <a:moveTo>
                    <a:pt x="199" y="22"/>
                  </a:moveTo>
                  <a:cubicBezTo>
                    <a:pt x="190" y="20"/>
                    <a:pt x="188" y="25"/>
                    <a:pt x="182" y="22"/>
                  </a:cubicBezTo>
                  <a:cubicBezTo>
                    <a:pt x="176" y="19"/>
                    <a:pt x="166" y="20"/>
                    <a:pt x="155" y="16"/>
                  </a:cubicBezTo>
                  <a:cubicBezTo>
                    <a:pt x="144" y="13"/>
                    <a:pt x="144" y="19"/>
                    <a:pt x="134" y="16"/>
                  </a:cubicBezTo>
                  <a:cubicBezTo>
                    <a:pt x="123" y="13"/>
                    <a:pt x="134" y="10"/>
                    <a:pt x="121" y="10"/>
                  </a:cubicBezTo>
                  <a:cubicBezTo>
                    <a:pt x="109" y="10"/>
                    <a:pt x="112" y="11"/>
                    <a:pt x="109" y="8"/>
                  </a:cubicBezTo>
                  <a:cubicBezTo>
                    <a:pt x="105" y="5"/>
                    <a:pt x="105" y="10"/>
                    <a:pt x="100" y="6"/>
                  </a:cubicBezTo>
                  <a:cubicBezTo>
                    <a:pt x="97" y="5"/>
                    <a:pt x="96" y="0"/>
                    <a:pt x="88" y="6"/>
                  </a:cubicBezTo>
                  <a:cubicBezTo>
                    <a:pt x="80" y="14"/>
                    <a:pt x="76" y="5"/>
                    <a:pt x="64" y="14"/>
                  </a:cubicBezTo>
                  <a:cubicBezTo>
                    <a:pt x="51" y="24"/>
                    <a:pt x="50" y="11"/>
                    <a:pt x="44" y="24"/>
                  </a:cubicBezTo>
                  <a:cubicBezTo>
                    <a:pt x="39" y="36"/>
                    <a:pt x="36" y="39"/>
                    <a:pt x="21" y="39"/>
                  </a:cubicBezTo>
                  <a:cubicBezTo>
                    <a:pt x="13" y="39"/>
                    <a:pt x="21" y="44"/>
                    <a:pt x="13" y="45"/>
                  </a:cubicBezTo>
                  <a:cubicBezTo>
                    <a:pt x="7" y="47"/>
                    <a:pt x="32" y="52"/>
                    <a:pt x="36" y="61"/>
                  </a:cubicBezTo>
                  <a:cubicBezTo>
                    <a:pt x="41" y="69"/>
                    <a:pt x="47" y="61"/>
                    <a:pt x="45" y="67"/>
                  </a:cubicBezTo>
                  <a:cubicBezTo>
                    <a:pt x="45" y="72"/>
                    <a:pt x="50" y="67"/>
                    <a:pt x="50" y="72"/>
                  </a:cubicBezTo>
                  <a:cubicBezTo>
                    <a:pt x="51" y="76"/>
                    <a:pt x="57" y="72"/>
                    <a:pt x="56" y="76"/>
                  </a:cubicBezTo>
                  <a:cubicBezTo>
                    <a:pt x="56" y="80"/>
                    <a:pt x="56" y="75"/>
                    <a:pt x="51" y="78"/>
                  </a:cubicBezTo>
                  <a:cubicBezTo>
                    <a:pt x="51" y="80"/>
                    <a:pt x="51" y="76"/>
                    <a:pt x="41" y="78"/>
                  </a:cubicBezTo>
                  <a:cubicBezTo>
                    <a:pt x="30" y="80"/>
                    <a:pt x="44" y="67"/>
                    <a:pt x="30" y="72"/>
                  </a:cubicBezTo>
                  <a:cubicBezTo>
                    <a:pt x="16" y="76"/>
                    <a:pt x="9" y="83"/>
                    <a:pt x="4" y="83"/>
                  </a:cubicBezTo>
                  <a:cubicBezTo>
                    <a:pt x="0" y="84"/>
                    <a:pt x="3" y="89"/>
                    <a:pt x="10" y="89"/>
                  </a:cubicBezTo>
                  <a:cubicBezTo>
                    <a:pt x="19" y="89"/>
                    <a:pt x="9" y="92"/>
                    <a:pt x="13" y="94"/>
                  </a:cubicBezTo>
                  <a:cubicBezTo>
                    <a:pt x="18" y="97"/>
                    <a:pt x="12" y="100"/>
                    <a:pt x="21" y="101"/>
                  </a:cubicBezTo>
                  <a:cubicBezTo>
                    <a:pt x="30" y="101"/>
                    <a:pt x="33" y="97"/>
                    <a:pt x="39" y="100"/>
                  </a:cubicBezTo>
                  <a:cubicBezTo>
                    <a:pt x="47" y="104"/>
                    <a:pt x="54" y="90"/>
                    <a:pt x="59" y="97"/>
                  </a:cubicBezTo>
                  <a:cubicBezTo>
                    <a:pt x="64" y="101"/>
                    <a:pt x="48" y="98"/>
                    <a:pt x="56" y="103"/>
                  </a:cubicBezTo>
                  <a:cubicBezTo>
                    <a:pt x="65" y="108"/>
                    <a:pt x="57" y="115"/>
                    <a:pt x="51" y="114"/>
                  </a:cubicBezTo>
                  <a:cubicBezTo>
                    <a:pt x="44" y="112"/>
                    <a:pt x="45" y="123"/>
                    <a:pt x="38" y="118"/>
                  </a:cubicBezTo>
                  <a:cubicBezTo>
                    <a:pt x="30" y="114"/>
                    <a:pt x="29" y="126"/>
                    <a:pt x="24" y="128"/>
                  </a:cubicBezTo>
                  <a:cubicBezTo>
                    <a:pt x="21" y="129"/>
                    <a:pt x="22" y="134"/>
                    <a:pt x="18" y="137"/>
                  </a:cubicBezTo>
                  <a:cubicBezTo>
                    <a:pt x="15" y="139"/>
                    <a:pt x="18" y="140"/>
                    <a:pt x="24" y="145"/>
                  </a:cubicBezTo>
                  <a:cubicBezTo>
                    <a:pt x="30" y="150"/>
                    <a:pt x="22" y="153"/>
                    <a:pt x="25" y="154"/>
                  </a:cubicBezTo>
                  <a:cubicBezTo>
                    <a:pt x="29" y="157"/>
                    <a:pt x="33" y="165"/>
                    <a:pt x="41" y="162"/>
                  </a:cubicBezTo>
                  <a:cubicBezTo>
                    <a:pt x="48" y="159"/>
                    <a:pt x="51" y="162"/>
                    <a:pt x="50" y="168"/>
                  </a:cubicBezTo>
                  <a:cubicBezTo>
                    <a:pt x="47" y="174"/>
                    <a:pt x="53" y="170"/>
                    <a:pt x="50" y="176"/>
                  </a:cubicBezTo>
                  <a:cubicBezTo>
                    <a:pt x="48" y="181"/>
                    <a:pt x="56" y="179"/>
                    <a:pt x="59" y="174"/>
                  </a:cubicBezTo>
                  <a:cubicBezTo>
                    <a:pt x="62" y="171"/>
                    <a:pt x="68" y="176"/>
                    <a:pt x="71" y="179"/>
                  </a:cubicBezTo>
                  <a:cubicBezTo>
                    <a:pt x="76" y="184"/>
                    <a:pt x="76" y="176"/>
                    <a:pt x="79" y="178"/>
                  </a:cubicBezTo>
                  <a:cubicBezTo>
                    <a:pt x="82" y="181"/>
                    <a:pt x="91" y="173"/>
                    <a:pt x="86" y="178"/>
                  </a:cubicBezTo>
                  <a:cubicBezTo>
                    <a:pt x="83" y="182"/>
                    <a:pt x="83" y="185"/>
                    <a:pt x="83" y="190"/>
                  </a:cubicBezTo>
                  <a:cubicBezTo>
                    <a:pt x="83" y="195"/>
                    <a:pt x="79" y="192"/>
                    <a:pt x="76" y="198"/>
                  </a:cubicBezTo>
                  <a:cubicBezTo>
                    <a:pt x="73" y="204"/>
                    <a:pt x="67" y="202"/>
                    <a:pt x="64" y="209"/>
                  </a:cubicBezTo>
                  <a:cubicBezTo>
                    <a:pt x="59" y="216"/>
                    <a:pt x="61" y="210"/>
                    <a:pt x="53" y="212"/>
                  </a:cubicBezTo>
                  <a:cubicBezTo>
                    <a:pt x="45" y="215"/>
                    <a:pt x="50" y="218"/>
                    <a:pt x="44" y="220"/>
                  </a:cubicBezTo>
                  <a:cubicBezTo>
                    <a:pt x="39" y="223"/>
                    <a:pt x="38" y="227"/>
                    <a:pt x="44" y="224"/>
                  </a:cubicBezTo>
                  <a:cubicBezTo>
                    <a:pt x="51" y="221"/>
                    <a:pt x="53" y="215"/>
                    <a:pt x="54" y="218"/>
                  </a:cubicBezTo>
                  <a:cubicBezTo>
                    <a:pt x="56" y="221"/>
                    <a:pt x="59" y="216"/>
                    <a:pt x="59" y="220"/>
                  </a:cubicBezTo>
                  <a:cubicBezTo>
                    <a:pt x="61" y="224"/>
                    <a:pt x="64" y="221"/>
                    <a:pt x="64" y="218"/>
                  </a:cubicBezTo>
                  <a:cubicBezTo>
                    <a:pt x="62" y="215"/>
                    <a:pt x="68" y="213"/>
                    <a:pt x="68" y="216"/>
                  </a:cubicBezTo>
                  <a:cubicBezTo>
                    <a:pt x="68" y="220"/>
                    <a:pt x="74" y="210"/>
                    <a:pt x="79" y="210"/>
                  </a:cubicBezTo>
                  <a:cubicBezTo>
                    <a:pt x="83" y="210"/>
                    <a:pt x="76" y="209"/>
                    <a:pt x="86" y="202"/>
                  </a:cubicBezTo>
                  <a:cubicBezTo>
                    <a:pt x="96" y="198"/>
                    <a:pt x="94" y="195"/>
                    <a:pt x="100" y="192"/>
                  </a:cubicBezTo>
                  <a:cubicBezTo>
                    <a:pt x="105" y="188"/>
                    <a:pt x="112" y="185"/>
                    <a:pt x="114" y="181"/>
                  </a:cubicBezTo>
                  <a:cubicBezTo>
                    <a:pt x="115" y="176"/>
                    <a:pt x="118" y="178"/>
                    <a:pt x="120" y="174"/>
                  </a:cubicBezTo>
                  <a:cubicBezTo>
                    <a:pt x="120" y="170"/>
                    <a:pt x="105" y="176"/>
                    <a:pt x="114" y="168"/>
                  </a:cubicBezTo>
                  <a:cubicBezTo>
                    <a:pt x="124" y="160"/>
                    <a:pt x="126" y="159"/>
                    <a:pt x="129" y="151"/>
                  </a:cubicBezTo>
                  <a:cubicBezTo>
                    <a:pt x="134" y="145"/>
                    <a:pt x="144" y="140"/>
                    <a:pt x="152" y="148"/>
                  </a:cubicBezTo>
                  <a:cubicBezTo>
                    <a:pt x="159" y="156"/>
                    <a:pt x="146" y="143"/>
                    <a:pt x="138" y="148"/>
                  </a:cubicBezTo>
                  <a:cubicBezTo>
                    <a:pt x="132" y="153"/>
                    <a:pt x="138" y="154"/>
                    <a:pt x="132" y="159"/>
                  </a:cubicBezTo>
                  <a:cubicBezTo>
                    <a:pt x="126" y="165"/>
                    <a:pt x="137" y="165"/>
                    <a:pt x="132" y="167"/>
                  </a:cubicBezTo>
                  <a:cubicBezTo>
                    <a:pt x="124" y="171"/>
                    <a:pt x="137" y="173"/>
                    <a:pt x="143" y="167"/>
                  </a:cubicBezTo>
                  <a:cubicBezTo>
                    <a:pt x="149" y="162"/>
                    <a:pt x="150" y="160"/>
                    <a:pt x="155" y="160"/>
                  </a:cubicBezTo>
                  <a:cubicBezTo>
                    <a:pt x="161" y="160"/>
                    <a:pt x="155" y="157"/>
                    <a:pt x="159" y="156"/>
                  </a:cubicBezTo>
                  <a:cubicBezTo>
                    <a:pt x="164" y="154"/>
                    <a:pt x="156" y="150"/>
                    <a:pt x="163" y="150"/>
                  </a:cubicBezTo>
                  <a:cubicBezTo>
                    <a:pt x="169" y="148"/>
                    <a:pt x="172" y="145"/>
                    <a:pt x="172" y="148"/>
                  </a:cubicBezTo>
                  <a:cubicBezTo>
                    <a:pt x="172" y="153"/>
                    <a:pt x="176" y="151"/>
                    <a:pt x="181" y="154"/>
                  </a:cubicBezTo>
                  <a:cubicBezTo>
                    <a:pt x="185" y="157"/>
                    <a:pt x="184" y="151"/>
                    <a:pt x="187" y="156"/>
                  </a:cubicBezTo>
                  <a:cubicBezTo>
                    <a:pt x="191" y="162"/>
                    <a:pt x="199" y="159"/>
                    <a:pt x="204" y="159"/>
                  </a:cubicBezTo>
                  <a:cubicBezTo>
                    <a:pt x="210" y="159"/>
                    <a:pt x="219" y="167"/>
                    <a:pt x="223" y="164"/>
                  </a:cubicBezTo>
                  <a:cubicBezTo>
                    <a:pt x="230" y="160"/>
                    <a:pt x="230" y="164"/>
                    <a:pt x="227" y="165"/>
                  </a:cubicBezTo>
                  <a:cubicBezTo>
                    <a:pt x="223" y="167"/>
                    <a:pt x="233" y="170"/>
                    <a:pt x="237" y="173"/>
                  </a:cubicBezTo>
                  <a:cubicBezTo>
                    <a:pt x="242" y="174"/>
                    <a:pt x="242" y="178"/>
                    <a:pt x="248" y="181"/>
                  </a:cubicBezTo>
                  <a:cubicBezTo>
                    <a:pt x="252" y="184"/>
                    <a:pt x="257" y="182"/>
                    <a:pt x="254" y="179"/>
                  </a:cubicBezTo>
                  <a:cubicBezTo>
                    <a:pt x="251" y="176"/>
                    <a:pt x="251" y="173"/>
                    <a:pt x="255" y="176"/>
                  </a:cubicBezTo>
                  <a:cubicBezTo>
                    <a:pt x="258" y="181"/>
                    <a:pt x="265" y="185"/>
                    <a:pt x="263" y="181"/>
                  </a:cubicBezTo>
                  <a:cubicBezTo>
                    <a:pt x="263" y="176"/>
                    <a:pt x="262" y="173"/>
                    <a:pt x="265" y="179"/>
                  </a:cubicBezTo>
                  <a:cubicBezTo>
                    <a:pt x="268" y="184"/>
                    <a:pt x="271" y="179"/>
                    <a:pt x="272" y="184"/>
                  </a:cubicBezTo>
                  <a:cubicBezTo>
                    <a:pt x="275" y="190"/>
                    <a:pt x="274" y="190"/>
                    <a:pt x="277" y="192"/>
                  </a:cubicBezTo>
                  <a:cubicBezTo>
                    <a:pt x="278" y="193"/>
                    <a:pt x="274" y="196"/>
                    <a:pt x="278" y="198"/>
                  </a:cubicBezTo>
                  <a:cubicBezTo>
                    <a:pt x="283" y="199"/>
                    <a:pt x="280" y="199"/>
                    <a:pt x="284" y="204"/>
                  </a:cubicBezTo>
                  <a:cubicBezTo>
                    <a:pt x="290" y="210"/>
                    <a:pt x="293" y="209"/>
                    <a:pt x="290" y="210"/>
                  </a:cubicBezTo>
                  <a:cubicBezTo>
                    <a:pt x="287" y="210"/>
                    <a:pt x="289" y="212"/>
                    <a:pt x="286" y="215"/>
                  </a:cubicBezTo>
                  <a:cubicBezTo>
                    <a:pt x="284" y="216"/>
                    <a:pt x="287" y="220"/>
                    <a:pt x="289" y="215"/>
                  </a:cubicBezTo>
                  <a:cubicBezTo>
                    <a:pt x="290" y="212"/>
                    <a:pt x="293" y="209"/>
                    <a:pt x="295" y="213"/>
                  </a:cubicBezTo>
                  <a:cubicBezTo>
                    <a:pt x="298" y="218"/>
                    <a:pt x="295" y="221"/>
                    <a:pt x="295" y="223"/>
                  </a:cubicBezTo>
                  <a:cubicBezTo>
                    <a:pt x="297" y="226"/>
                    <a:pt x="297" y="229"/>
                    <a:pt x="300" y="226"/>
                  </a:cubicBezTo>
                  <a:cubicBezTo>
                    <a:pt x="301" y="223"/>
                    <a:pt x="304" y="223"/>
                    <a:pt x="303" y="218"/>
                  </a:cubicBezTo>
                  <a:cubicBezTo>
                    <a:pt x="301" y="213"/>
                    <a:pt x="303" y="213"/>
                    <a:pt x="304" y="212"/>
                  </a:cubicBezTo>
                  <a:cubicBezTo>
                    <a:pt x="304" y="212"/>
                    <a:pt x="304" y="210"/>
                    <a:pt x="303" y="210"/>
                  </a:cubicBezTo>
                  <a:cubicBezTo>
                    <a:pt x="300" y="210"/>
                    <a:pt x="303" y="209"/>
                    <a:pt x="298" y="207"/>
                  </a:cubicBezTo>
                  <a:cubicBezTo>
                    <a:pt x="292" y="206"/>
                    <a:pt x="293" y="202"/>
                    <a:pt x="290" y="204"/>
                  </a:cubicBezTo>
                  <a:cubicBezTo>
                    <a:pt x="287" y="204"/>
                    <a:pt x="290" y="201"/>
                    <a:pt x="289" y="201"/>
                  </a:cubicBezTo>
                  <a:cubicBezTo>
                    <a:pt x="286" y="201"/>
                    <a:pt x="289" y="198"/>
                    <a:pt x="287" y="198"/>
                  </a:cubicBezTo>
                  <a:cubicBezTo>
                    <a:pt x="284" y="198"/>
                    <a:pt x="287" y="198"/>
                    <a:pt x="286" y="195"/>
                  </a:cubicBezTo>
                  <a:cubicBezTo>
                    <a:pt x="284" y="193"/>
                    <a:pt x="278" y="182"/>
                    <a:pt x="275" y="179"/>
                  </a:cubicBezTo>
                  <a:cubicBezTo>
                    <a:pt x="274" y="174"/>
                    <a:pt x="271" y="178"/>
                    <a:pt x="269" y="173"/>
                  </a:cubicBezTo>
                  <a:cubicBezTo>
                    <a:pt x="268" y="170"/>
                    <a:pt x="266" y="171"/>
                    <a:pt x="265" y="168"/>
                  </a:cubicBezTo>
                  <a:cubicBezTo>
                    <a:pt x="263" y="167"/>
                    <a:pt x="266" y="168"/>
                    <a:pt x="263" y="165"/>
                  </a:cubicBezTo>
                  <a:cubicBezTo>
                    <a:pt x="262" y="162"/>
                    <a:pt x="262" y="162"/>
                    <a:pt x="255" y="165"/>
                  </a:cubicBezTo>
                  <a:cubicBezTo>
                    <a:pt x="252" y="165"/>
                    <a:pt x="257" y="167"/>
                    <a:pt x="254" y="167"/>
                  </a:cubicBezTo>
                  <a:cubicBezTo>
                    <a:pt x="251" y="168"/>
                    <a:pt x="255" y="170"/>
                    <a:pt x="251" y="171"/>
                  </a:cubicBezTo>
                  <a:cubicBezTo>
                    <a:pt x="246" y="171"/>
                    <a:pt x="246" y="174"/>
                    <a:pt x="245" y="173"/>
                  </a:cubicBezTo>
                  <a:cubicBezTo>
                    <a:pt x="243" y="173"/>
                    <a:pt x="246" y="171"/>
                    <a:pt x="240" y="167"/>
                  </a:cubicBezTo>
                  <a:cubicBezTo>
                    <a:pt x="233" y="164"/>
                    <a:pt x="237" y="162"/>
                    <a:pt x="233" y="160"/>
                  </a:cubicBezTo>
                  <a:cubicBezTo>
                    <a:pt x="230" y="159"/>
                    <a:pt x="231" y="159"/>
                    <a:pt x="233" y="157"/>
                  </a:cubicBezTo>
                  <a:cubicBezTo>
                    <a:pt x="233" y="154"/>
                    <a:pt x="228" y="156"/>
                    <a:pt x="227" y="157"/>
                  </a:cubicBezTo>
                  <a:cubicBezTo>
                    <a:pt x="225" y="157"/>
                    <a:pt x="225" y="157"/>
                    <a:pt x="222" y="156"/>
                  </a:cubicBezTo>
                  <a:cubicBezTo>
                    <a:pt x="220" y="154"/>
                    <a:pt x="223" y="159"/>
                    <a:pt x="217" y="156"/>
                  </a:cubicBezTo>
                  <a:cubicBezTo>
                    <a:pt x="217" y="28"/>
                    <a:pt x="217" y="28"/>
                    <a:pt x="217" y="28"/>
                  </a:cubicBezTo>
                  <a:cubicBezTo>
                    <a:pt x="208" y="28"/>
                    <a:pt x="208" y="22"/>
                    <a:pt x="199" y="22"/>
                  </a:cubicBezTo>
                  <a:close/>
                  <a:moveTo>
                    <a:pt x="734" y="349"/>
                  </a:moveTo>
                  <a:cubicBezTo>
                    <a:pt x="734" y="350"/>
                    <a:pt x="732" y="352"/>
                    <a:pt x="730" y="352"/>
                  </a:cubicBezTo>
                  <a:cubicBezTo>
                    <a:pt x="729" y="352"/>
                    <a:pt x="729" y="353"/>
                    <a:pt x="730" y="355"/>
                  </a:cubicBezTo>
                  <a:cubicBezTo>
                    <a:pt x="732" y="355"/>
                    <a:pt x="730" y="355"/>
                    <a:pt x="730" y="358"/>
                  </a:cubicBezTo>
                  <a:cubicBezTo>
                    <a:pt x="730" y="360"/>
                    <a:pt x="729" y="360"/>
                    <a:pt x="727" y="361"/>
                  </a:cubicBezTo>
                  <a:cubicBezTo>
                    <a:pt x="726" y="363"/>
                    <a:pt x="721" y="363"/>
                    <a:pt x="718" y="363"/>
                  </a:cubicBezTo>
                  <a:cubicBezTo>
                    <a:pt x="717" y="361"/>
                    <a:pt x="711" y="361"/>
                    <a:pt x="711" y="363"/>
                  </a:cubicBezTo>
                  <a:cubicBezTo>
                    <a:pt x="709" y="363"/>
                    <a:pt x="706" y="364"/>
                    <a:pt x="706" y="364"/>
                  </a:cubicBezTo>
                  <a:cubicBezTo>
                    <a:pt x="709" y="366"/>
                    <a:pt x="709" y="366"/>
                    <a:pt x="709" y="366"/>
                  </a:cubicBezTo>
                  <a:cubicBezTo>
                    <a:pt x="711" y="366"/>
                    <a:pt x="709" y="369"/>
                    <a:pt x="709" y="369"/>
                  </a:cubicBezTo>
                  <a:cubicBezTo>
                    <a:pt x="708" y="370"/>
                    <a:pt x="703" y="375"/>
                    <a:pt x="700" y="375"/>
                  </a:cubicBezTo>
                  <a:cubicBezTo>
                    <a:pt x="699" y="375"/>
                    <a:pt x="695" y="378"/>
                    <a:pt x="689" y="381"/>
                  </a:cubicBezTo>
                  <a:cubicBezTo>
                    <a:pt x="683" y="384"/>
                    <a:pt x="677" y="384"/>
                    <a:pt x="677" y="383"/>
                  </a:cubicBezTo>
                  <a:cubicBezTo>
                    <a:pt x="676" y="383"/>
                    <a:pt x="679" y="383"/>
                    <a:pt x="679" y="381"/>
                  </a:cubicBezTo>
                  <a:cubicBezTo>
                    <a:pt x="677" y="381"/>
                    <a:pt x="673" y="381"/>
                    <a:pt x="673" y="380"/>
                  </a:cubicBezTo>
                  <a:cubicBezTo>
                    <a:pt x="673" y="378"/>
                    <a:pt x="674" y="378"/>
                    <a:pt x="674" y="375"/>
                  </a:cubicBezTo>
                  <a:cubicBezTo>
                    <a:pt x="676" y="372"/>
                    <a:pt x="677" y="374"/>
                    <a:pt x="677" y="370"/>
                  </a:cubicBezTo>
                  <a:cubicBezTo>
                    <a:pt x="679" y="369"/>
                    <a:pt x="679" y="369"/>
                    <a:pt x="680" y="370"/>
                  </a:cubicBezTo>
                  <a:cubicBezTo>
                    <a:pt x="680" y="369"/>
                    <a:pt x="680" y="369"/>
                    <a:pt x="680" y="369"/>
                  </a:cubicBezTo>
                  <a:cubicBezTo>
                    <a:pt x="680" y="367"/>
                    <a:pt x="682" y="367"/>
                    <a:pt x="682" y="366"/>
                  </a:cubicBezTo>
                  <a:cubicBezTo>
                    <a:pt x="680" y="363"/>
                    <a:pt x="680" y="353"/>
                    <a:pt x="676" y="355"/>
                  </a:cubicBezTo>
                  <a:cubicBezTo>
                    <a:pt x="673" y="355"/>
                    <a:pt x="673" y="358"/>
                    <a:pt x="671" y="360"/>
                  </a:cubicBezTo>
                  <a:cubicBezTo>
                    <a:pt x="670" y="360"/>
                    <a:pt x="668" y="355"/>
                    <a:pt x="671" y="355"/>
                  </a:cubicBezTo>
                  <a:cubicBezTo>
                    <a:pt x="673" y="353"/>
                    <a:pt x="674" y="352"/>
                    <a:pt x="674" y="349"/>
                  </a:cubicBezTo>
                  <a:cubicBezTo>
                    <a:pt x="674" y="344"/>
                    <a:pt x="671" y="342"/>
                    <a:pt x="674" y="342"/>
                  </a:cubicBezTo>
                  <a:cubicBezTo>
                    <a:pt x="676" y="342"/>
                    <a:pt x="673" y="339"/>
                    <a:pt x="670" y="338"/>
                  </a:cubicBezTo>
                  <a:cubicBezTo>
                    <a:pt x="667" y="338"/>
                    <a:pt x="668" y="336"/>
                    <a:pt x="667" y="336"/>
                  </a:cubicBezTo>
                  <a:cubicBezTo>
                    <a:pt x="663" y="336"/>
                    <a:pt x="663" y="333"/>
                    <a:pt x="660" y="335"/>
                  </a:cubicBezTo>
                  <a:cubicBezTo>
                    <a:pt x="657" y="338"/>
                    <a:pt x="663" y="338"/>
                    <a:pt x="659" y="339"/>
                  </a:cubicBezTo>
                  <a:cubicBezTo>
                    <a:pt x="656" y="339"/>
                    <a:pt x="657" y="345"/>
                    <a:pt x="656" y="345"/>
                  </a:cubicBezTo>
                  <a:cubicBezTo>
                    <a:pt x="654" y="345"/>
                    <a:pt x="657" y="338"/>
                    <a:pt x="653" y="344"/>
                  </a:cubicBezTo>
                  <a:cubicBezTo>
                    <a:pt x="651" y="347"/>
                    <a:pt x="650" y="344"/>
                    <a:pt x="651" y="349"/>
                  </a:cubicBezTo>
                  <a:cubicBezTo>
                    <a:pt x="651" y="352"/>
                    <a:pt x="648" y="353"/>
                    <a:pt x="650" y="355"/>
                  </a:cubicBezTo>
                  <a:cubicBezTo>
                    <a:pt x="650" y="358"/>
                    <a:pt x="648" y="356"/>
                    <a:pt x="650" y="361"/>
                  </a:cubicBezTo>
                  <a:cubicBezTo>
                    <a:pt x="651" y="367"/>
                    <a:pt x="651" y="372"/>
                    <a:pt x="648" y="377"/>
                  </a:cubicBezTo>
                  <a:cubicBezTo>
                    <a:pt x="645" y="381"/>
                    <a:pt x="642" y="383"/>
                    <a:pt x="639" y="378"/>
                  </a:cubicBezTo>
                  <a:cubicBezTo>
                    <a:pt x="636" y="374"/>
                    <a:pt x="639" y="370"/>
                    <a:pt x="638" y="366"/>
                  </a:cubicBezTo>
                  <a:cubicBezTo>
                    <a:pt x="638" y="361"/>
                    <a:pt x="639" y="363"/>
                    <a:pt x="639" y="356"/>
                  </a:cubicBezTo>
                  <a:cubicBezTo>
                    <a:pt x="639" y="352"/>
                    <a:pt x="642" y="355"/>
                    <a:pt x="641" y="352"/>
                  </a:cubicBezTo>
                  <a:cubicBezTo>
                    <a:pt x="639" y="350"/>
                    <a:pt x="644" y="345"/>
                    <a:pt x="641" y="345"/>
                  </a:cubicBezTo>
                  <a:cubicBezTo>
                    <a:pt x="639" y="344"/>
                    <a:pt x="641" y="345"/>
                    <a:pt x="638" y="349"/>
                  </a:cubicBezTo>
                  <a:cubicBezTo>
                    <a:pt x="636" y="350"/>
                    <a:pt x="638" y="344"/>
                    <a:pt x="639" y="344"/>
                  </a:cubicBezTo>
                  <a:cubicBezTo>
                    <a:pt x="641" y="342"/>
                    <a:pt x="639" y="342"/>
                    <a:pt x="641" y="341"/>
                  </a:cubicBezTo>
                  <a:cubicBezTo>
                    <a:pt x="642" y="338"/>
                    <a:pt x="645" y="331"/>
                    <a:pt x="645" y="333"/>
                  </a:cubicBezTo>
                  <a:cubicBezTo>
                    <a:pt x="645" y="336"/>
                    <a:pt x="648" y="331"/>
                    <a:pt x="648" y="335"/>
                  </a:cubicBezTo>
                  <a:cubicBezTo>
                    <a:pt x="647" y="338"/>
                    <a:pt x="650" y="331"/>
                    <a:pt x="651" y="331"/>
                  </a:cubicBezTo>
                  <a:cubicBezTo>
                    <a:pt x="657" y="333"/>
                    <a:pt x="654" y="328"/>
                    <a:pt x="660" y="331"/>
                  </a:cubicBezTo>
                  <a:cubicBezTo>
                    <a:pt x="665" y="335"/>
                    <a:pt x="662" y="330"/>
                    <a:pt x="663" y="331"/>
                  </a:cubicBezTo>
                  <a:cubicBezTo>
                    <a:pt x="667" y="331"/>
                    <a:pt x="670" y="333"/>
                    <a:pt x="670" y="330"/>
                  </a:cubicBezTo>
                  <a:cubicBezTo>
                    <a:pt x="668" y="328"/>
                    <a:pt x="667" y="330"/>
                    <a:pt x="667" y="327"/>
                  </a:cubicBezTo>
                  <a:cubicBezTo>
                    <a:pt x="667" y="325"/>
                    <a:pt x="665" y="327"/>
                    <a:pt x="662" y="325"/>
                  </a:cubicBezTo>
                  <a:cubicBezTo>
                    <a:pt x="659" y="325"/>
                    <a:pt x="662" y="322"/>
                    <a:pt x="660" y="322"/>
                  </a:cubicBezTo>
                  <a:cubicBezTo>
                    <a:pt x="657" y="324"/>
                    <a:pt x="651" y="324"/>
                    <a:pt x="650" y="325"/>
                  </a:cubicBezTo>
                  <a:cubicBezTo>
                    <a:pt x="647" y="327"/>
                    <a:pt x="647" y="325"/>
                    <a:pt x="644" y="325"/>
                  </a:cubicBezTo>
                  <a:cubicBezTo>
                    <a:pt x="641" y="325"/>
                    <a:pt x="641" y="322"/>
                    <a:pt x="638" y="321"/>
                  </a:cubicBezTo>
                  <a:cubicBezTo>
                    <a:pt x="635" y="319"/>
                    <a:pt x="633" y="324"/>
                    <a:pt x="633" y="321"/>
                  </a:cubicBezTo>
                  <a:cubicBezTo>
                    <a:pt x="633" y="317"/>
                    <a:pt x="632" y="317"/>
                    <a:pt x="628" y="321"/>
                  </a:cubicBezTo>
                  <a:cubicBezTo>
                    <a:pt x="625" y="324"/>
                    <a:pt x="625" y="321"/>
                    <a:pt x="621" y="324"/>
                  </a:cubicBezTo>
                  <a:cubicBezTo>
                    <a:pt x="618" y="327"/>
                    <a:pt x="618" y="324"/>
                    <a:pt x="615" y="325"/>
                  </a:cubicBezTo>
                  <a:cubicBezTo>
                    <a:pt x="612" y="325"/>
                    <a:pt x="616" y="321"/>
                    <a:pt x="615" y="321"/>
                  </a:cubicBezTo>
                  <a:cubicBezTo>
                    <a:pt x="612" y="321"/>
                    <a:pt x="609" y="324"/>
                    <a:pt x="606" y="324"/>
                  </a:cubicBezTo>
                  <a:cubicBezTo>
                    <a:pt x="603" y="322"/>
                    <a:pt x="607" y="321"/>
                    <a:pt x="610" y="316"/>
                  </a:cubicBezTo>
                  <a:cubicBezTo>
                    <a:pt x="615" y="311"/>
                    <a:pt x="616" y="311"/>
                    <a:pt x="624" y="308"/>
                  </a:cubicBezTo>
                  <a:cubicBezTo>
                    <a:pt x="619" y="308"/>
                    <a:pt x="622" y="307"/>
                    <a:pt x="618" y="307"/>
                  </a:cubicBezTo>
                  <a:cubicBezTo>
                    <a:pt x="613" y="308"/>
                    <a:pt x="616" y="305"/>
                    <a:pt x="610" y="307"/>
                  </a:cubicBezTo>
                  <a:cubicBezTo>
                    <a:pt x="607" y="310"/>
                    <a:pt x="606" y="304"/>
                    <a:pt x="603" y="305"/>
                  </a:cubicBezTo>
                  <a:cubicBezTo>
                    <a:pt x="601" y="307"/>
                    <a:pt x="604" y="304"/>
                    <a:pt x="598" y="302"/>
                  </a:cubicBezTo>
                  <a:cubicBezTo>
                    <a:pt x="592" y="299"/>
                    <a:pt x="592" y="304"/>
                    <a:pt x="590" y="302"/>
                  </a:cubicBezTo>
                  <a:cubicBezTo>
                    <a:pt x="589" y="299"/>
                    <a:pt x="584" y="302"/>
                    <a:pt x="584" y="297"/>
                  </a:cubicBezTo>
                  <a:cubicBezTo>
                    <a:pt x="583" y="294"/>
                    <a:pt x="583" y="293"/>
                    <a:pt x="581" y="293"/>
                  </a:cubicBezTo>
                  <a:cubicBezTo>
                    <a:pt x="580" y="291"/>
                    <a:pt x="581" y="297"/>
                    <a:pt x="580" y="297"/>
                  </a:cubicBezTo>
                  <a:cubicBezTo>
                    <a:pt x="360" y="297"/>
                    <a:pt x="360" y="297"/>
                    <a:pt x="360" y="297"/>
                  </a:cubicBezTo>
                  <a:cubicBezTo>
                    <a:pt x="360" y="300"/>
                    <a:pt x="364" y="299"/>
                    <a:pt x="364" y="302"/>
                  </a:cubicBezTo>
                  <a:cubicBezTo>
                    <a:pt x="364" y="304"/>
                    <a:pt x="360" y="302"/>
                    <a:pt x="362" y="305"/>
                  </a:cubicBezTo>
                  <a:cubicBezTo>
                    <a:pt x="365" y="308"/>
                    <a:pt x="365" y="308"/>
                    <a:pt x="365" y="314"/>
                  </a:cubicBezTo>
                  <a:cubicBezTo>
                    <a:pt x="364" y="321"/>
                    <a:pt x="364" y="313"/>
                    <a:pt x="362" y="308"/>
                  </a:cubicBezTo>
                  <a:cubicBezTo>
                    <a:pt x="360" y="305"/>
                    <a:pt x="353" y="307"/>
                    <a:pt x="348" y="305"/>
                  </a:cubicBezTo>
                  <a:cubicBezTo>
                    <a:pt x="345" y="302"/>
                    <a:pt x="345" y="307"/>
                    <a:pt x="348" y="310"/>
                  </a:cubicBezTo>
                  <a:cubicBezTo>
                    <a:pt x="350" y="314"/>
                    <a:pt x="351" y="325"/>
                    <a:pt x="351" y="333"/>
                  </a:cubicBezTo>
                  <a:cubicBezTo>
                    <a:pt x="351" y="341"/>
                    <a:pt x="351" y="356"/>
                    <a:pt x="348" y="364"/>
                  </a:cubicBezTo>
                  <a:cubicBezTo>
                    <a:pt x="345" y="370"/>
                    <a:pt x="353" y="381"/>
                    <a:pt x="350" y="389"/>
                  </a:cubicBezTo>
                  <a:cubicBezTo>
                    <a:pt x="347" y="398"/>
                    <a:pt x="353" y="397"/>
                    <a:pt x="353" y="406"/>
                  </a:cubicBezTo>
                  <a:cubicBezTo>
                    <a:pt x="354" y="415"/>
                    <a:pt x="359" y="414"/>
                    <a:pt x="359" y="419"/>
                  </a:cubicBezTo>
                  <a:cubicBezTo>
                    <a:pt x="360" y="423"/>
                    <a:pt x="364" y="420"/>
                    <a:pt x="364" y="426"/>
                  </a:cubicBezTo>
                  <a:cubicBezTo>
                    <a:pt x="365" y="434"/>
                    <a:pt x="370" y="431"/>
                    <a:pt x="368" y="436"/>
                  </a:cubicBezTo>
                  <a:cubicBezTo>
                    <a:pt x="367" y="439"/>
                    <a:pt x="370" y="440"/>
                    <a:pt x="374" y="448"/>
                  </a:cubicBezTo>
                  <a:cubicBezTo>
                    <a:pt x="380" y="454"/>
                    <a:pt x="377" y="458"/>
                    <a:pt x="379" y="459"/>
                  </a:cubicBezTo>
                  <a:cubicBezTo>
                    <a:pt x="382" y="461"/>
                    <a:pt x="386" y="459"/>
                    <a:pt x="392" y="465"/>
                  </a:cubicBezTo>
                  <a:cubicBezTo>
                    <a:pt x="397" y="470"/>
                    <a:pt x="397" y="465"/>
                    <a:pt x="402" y="470"/>
                  </a:cubicBezTo>
                  <a:cubicBezTo>
                    <a:pt x="406" y="475"/>
                    <a:pt x="405" y="476"/>
                    <a:pt x="406" y="481"/>
                  </a:cubicBezTo>
                  <a:cubicBezTo>
                    <a:pt x="411" y="479"/>
                    <a:pt x="421" y="479"/>
                    <a:pt x="424" y="478"/>
                  </a:cubicBezTo>
                  <a:cubicBezTo>
                    <a:pt x="424" y="481"/>
                    <a:pt x="424" y="481"/>
                    <a:pt x="424" y="481"/>
                  </a:cubicBezTo>
                  <a:cubicBezTo>
                    <a:pt x="429" y="482"/>
                    <a:pt x="452" y="492"/>
                    <a:pt x="455" y="493"/>
                  </a:cubicBezTo>
                  <a:cubicBezTo>
                    <a:pt x="478" y="493"/>
                    <a:pt x="478" y="493"/>
                    <a:pt x="478" y="493"/>
                  </a:cubicBezTo>
                  <a:cubicBezTo>
                    <a:pt x="478" y="489"/>
                    <a:pt x="478" y="489"/>
                    <a:pt x="478" y="489"/>
                  </a:cubicBezTo>
                  <a:cubicBezTo>
                    <a:pt x="490" y="489"/>
                    <a:pt x="490" y="489"/>
                    <a:pt x="490" y="489"/>
                  </a:cubicBezTo>
                  <a:cubicBezTo>
                    <a:pt x="490" y="489"/>
                    <a:pt x="499" y="498"/>
                    <a:pt x="502" y="501"/>
                  </a:cubicBezTo>
                  <a:cubicBezTo>
                    <a:pt x="507" y="504"/>
                    <a:pt x="505" y="512"/>
                    <a:pt x="513" y="517"/>
                  </a:cubicBezTo>
                  <a:cubicBezTo>
                    <a:pt x="522" y="520"/>
                    <a:pt x="516" y="506"/>
                    <a:pt x="526" y="507"/>
                  </a:cubicBezTo>
                  <a:cubicBezTo>
                    <a:pt x="536" y="509"/>
                    <a:pt x="537" y="521"/>
                    <a:pt x="543" y="529"/>
                  </a:cubicBezTo>
                  <a:cubicBezTo>
                    <a:pt x="549" y="537"/>
                    <a:pt x="545" y="546"/>
                    <a:pt x="558" y="548"/>
                  </a:cubicBezTo>
                  <a:cubicBezTo>
                    <a:pt x="560" y="548"/>
                    <a:pt x="563" y="551"/>
                    <a:pt x="563" y="549"/>
                  </a:cubicBezTo>
                  <a:cubicBezTo>
                    <a:pt x="563" y="549"/>
                    <a:pt x="563" y="549"/>
                    <a:pt x="565" y="549"/>
                  </a:cubicBezTo>
                  <a:cubicBezTo>
                    <a:pt x="565" y="545"/>
                    <a:pt x="561" y="538"/>
                    <a:pt x="563" y="535"/>
                  </a:cubicBezTo>
                  <a:cubicBezTo>
                    <a:pt x="563" y="532"/>
                    <a:pt x="565" y="531"/>
                    <a:pt x="566" y="529"/>
                  </a:cubicBezTo>
                  <a:cubicBezTo>
                    <a:pt x="568" y="526"/>
                    <a:pt x="572" y="524"/>
                    <a:pt x="571" y="523"/>
                  </a:cubicBezTo>
                  <a:cubicBezTo>
                    <a:pt x="569" y="523"/>
                    <a:pt x="568" y="521"/>
                    <a:pt x="569" y="521"/>
                  </a:cubicBezTo>
                  <a:cubicBezTo>
                    <a:pt x="571" y="523"/>
                    <a:pt x="571" y="520"/>
                    <a:pt x="572" y="521"/>
                  </a:cubicBezTo>
                  <a:cubicBezTo>
                    <a:pt x="574" y="523"/>
                    <a:pt x="578" y="520"/>
                    <a:pt x="580" y="517"/>
                  </a:cubicBezTo>
                  <a:cubicBezTo>
                    <a:pt x="583" y="515"/>
                    <a:pt x="583" y="515"/>
                    <a:pt x="586" y="512"/>
                  </a:cubicBezTo>
                  <a:cubicBezTo>
                    <a:pt x="589" y="510"/>
                    <a:pt x="589" y="510"/>
                    <a:pt x="593" y="509"/>
                  </a:cubicBezTo>
                  <a:cubicBezTo>
                    <a:pt x="600" y="509"/>
                    <a:pt x="600" y="512"/>
                    <a:pt x="603" y="512"/>
                  </a:cubicBezTo>
                  <a:cubicBezTo>
                    <a:pt x="606" y="510"/>
                    <a:pt x="606" y="513"/>
                    <a:pt x="607" y="512"/>
                  </a:cubicBezTo>
                  <a:cubicBezTo>
                    <a:pt x="609" y="510"/>
                    <a:pt x="603" y="510"/>
                    <a:pt x="606" y="509"/>
                  </a:cubicBezTo>
                  <a:cubicBezTo>
                    <a:pt x="607" y="509"/>
                    <a:pt x="609" y="510"/>
                    <a:pt x="609" y="512"/>
                  </a:cubicBezTo>
                  <a:cubicBezTo>
                    <a:pt x="610" y="513"/>
                    <a:pt x="613" y="512"/>
                    <a:pt x="612" y="513"/>
                  </a:cubicBezTo>
                  <a:cubicBezTo>
                    <a:pt x="610" y="515"/>
                    <a:pt x="616" y="517"/>
                    <a:pt x="616" y="517"/>
                  </a:cubicBezTo>
                  <a:cubicBezTo>
                    <a:pt x="616" y="515"/>
                    <a:pt x="618" y="513"/>
                    <a:pt x="619" y="517"/>
                  </a:cubicBezTo>
                  <a:cubicBezTo>
                    <a:pt x="619" y="518"/>
                    <a:pt x="622" y="515"/>
                    <a:pt x="621" y="513"/>
                  </a:cubicBezTo>
                  <a:cubicBezTo>
                    <a:pt x="619" y="512"/>
                    <a:pt x="622" y="512"/>
                    <a:pt x="624" y="515"/>
                  </a:cubicBezTo>
                  <a:cubicBezTo>
                    <a:pt x="627" y="517"/>
                    <a:pt x="625" y="520"/>
                    <a:pt x="627" y="517"/>
                  </a:cubicBezTo>
                  <a:cubicBezTo>
                    <a:pt x="630" y="515"/>
                    <a:pt x="628" y="515"/>
                    <a:pt x="625" y="512"/>
                  </a:cubicBezTo>
                  <a:cubicBezTo>
                    <a:pt x="622" y="510"/>
                    <a:pt x="628" y="510"/>
                    <a:pt x="627" y="507"/>
                  </a:cubicBezTo>
                  <a:cubicBezTo>
                    <a:pt x="625" y="506"/>
                    <a:pt x="625" y="509"/>
                    <a:pt x="624" y="509"/>
                  </a:cubicBezTo>
                  <a:cubicBezTo>
                    <a:pt x="622" y="507"/>
                    <a:pt x="625" y="507"/>
                    <a:pt x="622" y="506"/>
                  </a:cubicBezTo>
                  <a:cubicBezTo>
                    <a:pt x="621" y="506"/>
                    <a:pt x="622" y="507"/>
                    <a:pt x="619" y="507"/>
                  </a:cubicBezTo>
                  <a:cubicBezTo>
                    <a:pt x="616" y="506"/>
                    <a:pt x="619" y="501"/>
                    <a:pt x="622" y="504"/>
                  </a:cubicBezTo>
                  <a:cubicBezTo>
                    <a:pt x="625" y="506"/>
                    <a:pt x="625" y="506"/>
                    <a:pt x="628" y="504"/>
                  </a:cubicBezTo>
                  <a:cubicBezTo>
                    <a:pt x="630" y="501"/>
                    <a:pt x="636" y="504"/>
                    <a:pt x="636" y="503"/>
                  </a:cubicBezTo>
                  <a:cubicBezTo>
                    <a:pt x="638" y="501"/>
                    <a:pt x="636" y="498"/>
                    <a:pt x="639" y="503"/>
                  </a:cubicBezTo>
                  <a:cubicBezTo>
                    <a:pt x="639" y="504"/>
                    <a:pt x="635" y="506"/>
                    <a:pt x="639" y="504"/>
                  </a:cubicBezTo>
                  <a:cubicBezTo>
                    <a:pt x="644" y="504"/>
                    <a:pt x="648" y="503"/>
                    <a:pt x="651" y="504"/>
                  </a:cubicBezTo>
                  <a:cubicBezTo>
                    <a:pt x="654" y="504"/>
                    <a:pt x="656" y="504"/>
                    <a:pt x="656" y="506"/>
                  </a:cubicBezTo>
                  <a:cubicBezTo>
                    <a:pt x="656" y="507"/>
                    <a:pt x="657" y="506"/>
                    <a:pt x="657" y="509"/>
                  </a:cubicBezTo>
                  <a:cubicBezTo>
                    <a:pt x="657" y="512"/>
                    <a:pt x="663" y="509"/>
                    <a:pt x="665" y="509"/>
                  </a:cubicBezTo>
                  <a:cubicBezTo>
                    <a:pt x="667" y="509"/>
                    <a:pt x="665" y="506"/>
                    <a:pt x="668" y="506"/>
                  </a:cubicBezTo>
                  <a:cubicBezTo>
                    <a:pt x="671" y="506"/>
                    <a:pt x="676" y="515"/>
                    <a:pt x="677" y="515"/>
                  </a:cubicBezTo>
                  <a:cubicBezTo>
                    <a:pt x="679" y="515"/>
                    <a:pt x="680" y="521"/>
                    <a:pt x="679" y="524"/>
                  </a:cubicBezTo>
                  <a:cubicBezTo>
                    <a:pt x="677" y="529"/>
                    <a:pt x="679" y="532"/>
                    <a:pt x="680" y="531"/>
                  </a:cubicBezTo>
                  <a:cubicBezTo>
                    <a:pt x="680" y="529"/>
                    <a:pt x="683" y="529"/>
                    <a:pt x="680" y="532"/>
                  </a:cubicBezTo>
                  <a:cubicBezTo>
                    <a:pt x="679" y="534"/>
                    <a:pt x="680" y="538"/>
                    <a:pt x="682" y="540"/>
                  </a:cubicBezTo>
                  <a:cubicBezTo>
                    <a:pt x="685" y="541"/>
                    <a:pt x="683" y="538"/>
                    <a:pt x="685" y="541"/>
                  </a:cubicBezTo>
                  <a:cubicBezTo>
                    <a:pt x="685" y="545"/>
                    <a:pt x="686" y="543"/>
                    <a:pt x="686" y="546"/>
                  </a:cubicBezTo>
                  <a:cubicBezTo>
                    <a:pt x="688" y="551"/>
                    <a:pt x="689" y="548"/>
                    <a:pt x="691" y="552"/>
                  </a:cubicBezTo>
                  <a:cubicBezTo>
                    <a:pt x="691" y="557"/>
                    <a:pt x="692" y="554"/>
                    <a:pt x="692" y="555"/>
                  </a:cubicBezTo>
                  <a:cubicBezTo>
                    <a:pt x="691" y="557"/>
                    <a:pt x="692" y="559"/>
                    <a:pt x="694" y="557"/>
                  </a:cubicBezTo>
                  <a:cubicBezTo>
                    <a:pt x="697" y="555"/>
                    <a:pt x="695" y="560"/>
                    <a:pt x="697" y="557"/>
                  </a:cubicBezTo>
                  <a:cubicBezTo>
                    <a:pt x="700" y="554"/>
                    <a:pt x="697" y="554"/>
                    <a:pt x="699" y="552"/>
                  </a:cubicBezTo>
                  <a:cubicBezTo>
                    <a:pt x="700" y="549"/>
                    <a:pt x="700" y="546"/>
                    <a:pt x="700" y="543"/>
                  </a:cubicBezTo>
                  <a:cubicBezTo>
                    <a:pt x="702" y="538"/>
                    <a:pt x="695" y="529"/>
                    <a:pt x="697" y="524"/>
                  </a:cubicBezTo>
                  <a:cubicBezTo>
                    <a:pt x="697" y="521"/>
                    <a:pt x="691" y="517"/>
                    <a:pt x="689" y="504"/>
                  </a:cubicBezTo>
                  <a:cubicBezTo>
                    <a:pt x="688" y="492"/>
                    <a:pt x="694" y="485"/>
                    <a:pt x="695" y="482"/>
                  </a:cubicBezTo>
                  <a:cubicBezTo>
                    <a:pt x="699" y="481"/>
                    <a:pt x="695" y="481"/>
                    <a:pt x="699" y="481"/>
                  </a:cubicBezTo>
                  <a:cubicBezTo>
                    <a:pt x="702" y="481"/>
                    <a:pt x="703" y="476"/>
                    <a:pt x="705" y="476"/>
                  </a:cubicBezTo>
                  <a:cubicBezTo>
                    <a:pt x="708" y="475"/>
                    <a:pt x="706" y="470"/>
                    <a:pt x="711" y="467"/>
                  </a:cubicBezTo>
                  <a:cubicBezTo>
                    <a:pt x="715" y="464"/>
                    <a:pt x="717" y="467"/>
                    <a:pt x="718" y="464"/>
                  </a:cubicBezTo>
                  <a:cubicBezTo>
                    <a:pt x="718" y="461"/>
                    <a:pt x="723" y="458"/>
                    <a:pt x="726" y="458"/>
                  </a:cubicBezTo>
                  <a:cubicBezTo>
                    <a:pt x="730" y="456"/>
                    <a:pt x="730" y="454"/>
                    <a:pt x="730" y="453"/>
                  </a:cubicBezTo>
                  <a:cubicBezTo>
                    <a:pt x="729" y="453"/>
                    <a:pt x="727" y="456"/>
                    <a:pt x="726" y="454"/>
                  </a:cubicBezTo>
                  <a:cubicBezTo>
                    <a:pt x="724" y="453"/>
                    <a:pt x="726" y="454"/>
                    <a:pt x="727" y="453"/>
                  </a:cubicBezTo>
                  <a:cubicBezTo>
                    <a:pt x="729" y="450"/>
                    <a:pt x="723" y="448"/>
                    <a:pt x="727" y="450"/>
                  </a:cubicBezTo>
                  <a:cubicBezTo>
                    <a:pt x="730" y="450"/>
                    <a:pt x="730" y="451"/>
                    <a:pt x="732" y="450"/>
                  </a:cubicBezTo>
                  <a:cubicBezTo>
                    <a:pt x="734" y="447"/>
                    <a:pt x="734" y="450"/>
                    <a:pt x="734" y="447"/>
                  </a:cubicBezTo>
                  <a:cubicBezTo>
                    <a:pt x="735" y="443"/>
                    <a:pt x="734" y="443"/>
                    <a:pt x="734" y="443"/>
                  </a:cubicBezTo>
                  <a:cubicBezTo>
                    <a:pt x="732" y="445"/>
                    <a:pt x="734" y="443"/>
                    <a:pt x="729" y="443"/>
                  </a:cubicBezTo>
                  <a:cubicBezTo>
                    <a:pt x="726" y="445"/>
                    <a:pt x="726" y="443"/>
                    <a:pt x="726" y="442"/>
                  </a:cubicBezTo>
                  <a:cubicBezTo>
                    <a:pt x="726" y="440"/>
                    <a:pt x="727" y="445"/>
                    <a:pt x="730" y="442"/>
                  </a:cubicBezTo>
                  <a:cubicBezTo>
                    <a:pt x="734" y="439"/>
                    <a:pt x="735" y="445"/>
                    <a:pt x="737" y="445"/>
                  </a:cubicBezTo>
                  <a:cubicBezTo>
                    <a:pt x="737" y="445"/>
                    <a:pt x="735" y="443"/>
                    <a:pt x="734" y="434"/>
                  </a:cubicBezTo>
                  <a:cubicBezTo>
                    <a:pt x="732" y="431"/>
                    <a:pt x="730" y="433"/>
                    <a:pt x="729" y="434"/>
                  </a:cubicBezTo>
                  <a:cubicBezTo>
                    <a:pt x="727" y="434"/>
                    <a:pt x="732" y="431"/>
                    <a:pt x="729" y="429"/>
                  </a:cubicBezTo>
                  <a:cubicBezTo>
                    <a:pt x="727" y="428"/>
                    <a:pt x="730" y="431"/>
                    <a:pt x="730" y="426"/>
                  </a:cubicBezTo>
                  <a:cubicBezTo>
                    <a:pt x="729" y="422"/>
                    <a:pt x="732" y="423"/>
                    <a:pt x="729" y="422"/>
                  </a:cubicBezTo>
                  <a:cubicBezTo>
                    <a:pt x="726" y="419"/>
                    <a:pt x="724" y="417"/>
                    <a:pt x="727" y="420"/>
                  </a:cubicBezTo>
                  <a:cubicBezTo>
                    <a:pt x="730" y="422"/>
                    <a:pt x="729" y="420"/>
                    <a:pt x="729" y="417"/>
                  </a:cubicBezTo>
                  <a:cubicBezTo>
                    <a:pt x="727" y="414"/>
                    <a:pt x="727" y="412"/>
                    <a:pt x="729" y="411"/>
                  </a:cubicBezTo>
                  <a:cubicBezTo>
                    <a:pt x="729" y="408"/>
                    <a:pt x="729" y="408"/>
                    <a:pt x="730" y="406"/>
                  </a:cubicBezTo>
                  <a:cubicBezTo>
                    <a:pt x="732" y="405"/>
                    <a:pt x="730" y="406"/>
                    <a:pt x="730" y="408"/>
                  </a:cubicBezTo>
                  <a:cubicBezTo>
                    <a:pt x="729" y="409"/>
                    <a:pt x="729" y="411"/>
                    <a:pt x="730" y="412"/>
                  </a:cubicBezTo>
                  <a:cubicBezTo>
                    <a:pt x="730" y="414"/>
                    <a:pt x="729" y="414"/>
                    <a:pt x="730" y="415"/>
                  </a:cubicBezTo>
                  <a:cubicBezTo>
                    <a:pt x="730" y="417"/>
                    <a:pt x="729" y="417"/>
                    <a:pt x="730" y="419"/>
                  </a:cubicBezTo>
                  <a:cubicBezTo>
                    <a:pt x="732" y="420"/>
                    <a:pt x="732" y="417"/>
                    <a:pt x="734" y="419"/>
                  </a:cubicBezTo>
                  <a:cubicBezTo>
                    <a:pt x="734" y="422"/>
                    <a:pt x="732" y="422"/>
                    <a:pt x="734" y="422"/>
                  </a:cubicBezTo>
                  <a:cubicBezTo>
                    <a:pt x="735" y="423"/>
                    <a:pt x="730" y="429"/>
                    <a:pt x="732" y="431"/>
                  </a:cubicBezTo>
                  <a:cubicBezTo>
                    <a:pt x="734" y="431"/>
                    <a:pt x="735" y="423"/>
                    <a:pt x="738" y="420"/>
                  </a:cubicBezTo>
                  <a:cubicBezTo>
                    <a:pt x="741" y="415"/>
                    <a:pt x="740" y="412"/>
                    <a:pt x="738" y="412"/>
                  </a:cubicBezTo>
                  <a:cubicBezTo>
                    <a:pt x="737" y="412"/>
                    <a:pt x="737" y="409"/>
                    <a:pt x="735" y="406"/>
                  </a:cubicBezTo>
                  <a:cubicBezTo>
                    <a:pt x="735" y="403"/>
                    <a:pt x="735" y="401"/>
                    <a:pt x="738" y="400"/>
                  </a:cubicBezTo>
                  <a:cubicBezTo>
                    <a:pt x="741" y="398"/>
                    <a:pt x="734" y="401"/>
                    <a:pt x="737" y="406"/>
                  </a:cubicBezTo>
                  <a:cubicBezTo>
                    <a:pt x="740" y="411"/>
                    <a:pt x="741" y="406"/>
                    <a:pt x="741" y="409"/>
                  </a:cubicBezTo>
                  <a:cubicBezTo>
                    <a:pt x="740" y="414"/>
                    <a:pt x="743" y="409"/>
                    <a:pt x="746" y="405"/>
                  </a:cubicBezTo>
                  <a:cubicBezTo>
                    <a:pt x="747" y="400"/>
                    <a:pt x="750" y="395"/>
                    <a:pt x="747" y="395"/>
                  </a:cubicBezTo>
                  <a:cubicBezTo>
                    <a:pt x="746" y="395"/>
                    <a:pt x="746" y="394"/>
                    <a:pt x="747" y="391"/>
                  </a:cubicBezTo>
                  <a:cubicBezTo>
                    <a:pt x="750" y="389"/>
                    <a:pt x="755" y="386"/>
                    <a:pt x="758" y="386"/>
                  </a:cubicBezTo>
                  <a:cubicBezTo>
                    <a:pt x="761" y="384"/>
                    <a:pt x="769" y="384"/>
                    <a:pt x="769" y="383"/>
                  </a:cubicBezTo>
                  <a:cubicBezTo>
                    <a:pt x="769" y="381"/>
                    <a:pt x="769" y="378"/>
                    <a:pt x="770" y="381"/>
                  </a:cubicBezTo>
                  <a:cubicBezTo>
                    <a:pt x="770" y="383"/>
                    <a:pt x="770" y="384"/>
                    <a:pt x="773" y="381"/>
                  </a:cubicBezTo>
                  <a:cubicBezTo>
                    <a:pt x="776" y="378"/>
                    <a:pt x="773" y="384"/>
                    <a:pt x="776" y="383"/>
                  </a:cubicBezTo>
                  <a:cubicBezTo>
                    <a:pt x="778" y="380"/>
                    <a:pt x="781" y="383"/>
                    <a:pt x="781" y="380"/>
                  </a:cubicBezTo>
                  <a:cubicBezTo>
                    <a:pt x="779" y="377"/>
                    <a:pt x="779" y="375"/>
                    <a:pt x="778" y="377"/>
                  </a:cubicBezTo>
                  <a:cubicBezTo>
                    <a:pt x="778" y="377"/>
                    <a:pt x="779" y="377"/>
                    <a:pt x="779" y="378"/>
                  </a:cubicBezTo>
                  <a:cubicBezTo>
                    <a:pt x="779" y="380"/>
                    <a:pt x="776" y="381"/>
                    <a:pt x="776" y="378"/>
                  </a:cubicBezTo>
                  <a:cubicBezTo>
                    <a:pt x="775" y="375"/>
                    <a:pt x="775" y="375"/>
                    <a:pt x="773" y="374"/>
                  </a:cubicBezTo>
                  <a:cubicBezTo>
                    <a:pt x="770" y="374"/>
                    <a:pt x="776" y="370"/>
                    <a:pt x="775" y="369"/>
                  </a:cubicBezTo>
                  <a:cubicBezTo>
                    <a:pt x="773" y="369"/>
                    <a:pt x="775" y="363"/>
                    <a:pt x="778" y="360"/>
                  </a:cubicBezTo>
                  <a:cubicBezTo>
                    <a:pt x="779" y="358"/>
                    <a:pt x="776" y="358"/>
                    <a:pt x="778" y="356"/>
                  </a:cubicBezTo>
                  <a:cubicBezTo>
                    <a:pt x="779" y="356"/>
                    <a:pt x="779" y="360"/>
                    <a:pt x="782" y="358"/>
                  </a:cubicBezTo>
                  <a:cubicBezTo>
                    <a:pt x="784" y="356"/>
                    <a:pt x="784" y="355"/>
                    <a:pt x="785" y="355"/>
                  </a:cubicBezTo>
                  <a:cubicBezTo>
                    <a:pt x="788" y="355"/>
                    <a:pt x="787" y="349"/>
                    <a:pt x="790" y="350"/>
                  </a:cubicBezTo>
                  <a:cubicBezTo>
                    <a:pt x="793" y="352"/>
                    <a:pt x="791" y="350"/>
                    <a:pt x="793" y="350"/>
                  </a:cubicBezTo>
                  <a:cubicBezTo>
                    <a:pt x="794" y="349"/>
                    <a:pt x="794" y="352"/>
                    <a:pt x="796" y="349"/>
                  </a:cubicBezTo>
                  <a:cubicBezTo>
                    <a:pt x="799" y="347"/>
                    <a:pt x="801" y="349"/>
                    <a:pt x="802" y="347"/>
                  </a:cubicBezTo>
                  <a:cubicBezTo>
                    <a:pt x="804" y="344"/>
                    <a:pt x="804" y="345"/>
                    <a:pt x="802" y="344"/>
                  </a:cubicBezTo>
                  <a:cubicBezTo>
                    <a:pt x="802" y="342"/>
                    <a:pt x="802" y="341"/>
                    <a:pt x="801" y="341"/>
                  </a:cubicBezTo>
                  <a:cubicBezTo>
                    <a:pt x="799" y="341"/>
                    <a:pt x="799" y="338"/>
                    <a:pt x="799" y="336"/>
                  </a:cubicBezTo>
                  <a:cubicBezTo>
                    <a:pt x="799" y="336"/>
                    <a:pt x="799" y="336"/>
                    <a:pt x="798" y="335"/>
                  </a:cubicBezTo>
                  <a:cubicBezTo>
                    <a:pt x="796" y="335"/>
                    <a:pt x="798" y="335"/>
                    <a:pt x="798" y="333"/>
                  </a:cubicBezTo>
                  <a:cubicBezTo>
                    <a:pt x="798" y="331"/>
                    <a:pt x="798" y="324"/>
                    <a:pt x="798" y="322"/>
                  </a:cubicBezTo>
                  <a:cubicBezTo>
                    <a:pt x="798" y="319"/>
                    <a:pt x="798" y="319"/>
                    <a:pt x="794" y="317"/>
                  </a:cubicBezTo>
                  <a:cubicBezTo>
                    <a:pt x="793" y="314"/>
                    <a:pt x="791" y="316"/>
                    <a:pt x="790" y="317"/>
                  </a:cubicBezTo>
                  <a:cubicBezTo>
                    <a:pt x="788" y="317"/>
                    <a:pt x="787" y="317"/>
                    <a:pt x="787" y="316"/>
                  </a:cubicBezTo>
                  <a:cubicBezTo>
                    <a:pt x="787" y="314"/>
                    <a:pt x="785" y="314"/>
                    <a:pt x="785" y="314"/>
                  </a:cubicBezTo>
                  <a:cubicBezTo>
                    <a:pt x="785" y="314"/>
                    <a:pt x="782" y="319"/>
                    <a:pt x="781" y="322"/>
                  </a:cubicBezTo>
                  <a:cubicBezTo>
                    <a:pt x="778" y="325"/>
                    <a:pt x="781" y="325"/>
                    <a:pt x="779" y="327"/>
                  </a:cubicBezTo>
                  <a:cubicBezTo>
                    <a:pt x="776" y="330"/>
                    <a:pt x="779" y="331"/>
                    <a:pt x="778" y="333"/>
                  </a:cubicBezTo>
                  <a:cubicBezTo>
                    <a:pt x="775" y="335"/>
                    <a:pt x="778" y="333"/>
                    <a:pt x="775" y="336"/>
                  </a:cubicBezTo>
                  <a:cubicBezTo>
                    <a:pt x="772" y="338"/>
                    <a:pt x="776" y="338"/>
                    <a:pt x="775" y="338"/>
                  </a:cubicBezTo>
                  <a:cubicBezTo>
                    <a:pt x="773" y="338"/>
                    <a:pt x="773" y="341"/>
                    <a:pt x="772" y="339"/>
                  </a:cubicBezTo>
                  <a:cubicBezTo>
                    <a:pt x="772" y="339"/>
                    <a:pt x="772" y="341"/>
                    <a:pt x="770" y="339"/>
                  </a:cubicBezTo>
                  <a:cubicBezTo>
                    <a:pt x="769" y="339"/>
                    <a:pt x="769" y="339"/>
                    <a:pt x="769" y="342"/>
                  </a:cubicBezTo>
                  <a:cubicBezTo>
                    <a:pt x="746" y="342"/>
                    <a:pt x="746" y="342"/>
                    <a:pt x="746" y="342"/>
                  </a:cubicBezTo>
                  <a:cubicBezTo>
                    <a:pt x="744" y="342"/>
                    <a:pt x="743" y="344"/>
                    <a:pt x="743" y="342"/>
                  </a:cubicBezTo>
                  <a:cubicBezTo>
                    <a:pt x="741" y="342"/>
                    <a:pt x="737" y="345"/>
                    <a:pt x="734" y="349"/>
                  </a:cubicBezTo>
                  <a:close/>
                  <a:moveTo>
                    <a:pt x="807" y="630"/>
                  </a:moveTo>
                  <a:cubicBezTo>
                    <a:pt x="810" y="629"/>
                    <a:pt x="808" y="630"/>
                    <a:pt x="813" y="630"/>
                  </a:cubicBezTo>
                  <a:cubicBezTo>
                    <a:pt x="816" y="629"/>
                    <a:pt x="817" y="625"/>
                    <a:pt x="811" y="625"/>
                  </a:cubicBezTo>
                  <a:cubicBezTo>
                    <a:pt x="805" y="624"/>
                    <a:pt x="802" y="624"/>
                    <a:pt x="802" y="629"/>
                  </a:cubicBezTo>
                  <a:cubicBezTo>
                    <a:pt x="804" y="630"/>
                    <a:pt x="802" y="630"/>
                    <a:pt x="807" y="630"/>
                  </a:cubicBezTo>
                  <a:close/>
                  <a:moveTo>
                    <a:pt x="100" y="619"/>
                  </a:moveTo>
                  <a:cubicBezTo>
                    <a:pt x="102" y="616"/>
                    <a:pt x="106" y="618"/>
                    <a:pt x="106" y="615"/>
                  </a:cubicBezTo>
                  <a:cubicBezTo>
                    <a:pt x="106" y="615"/>
                    <a:pt x="106" y="615"/>
                    <a:pt x="106" y="615"/>
                  </a:cubicBezTo>
                  <a:cubicBezTo>
                    <a:pt x="106" y="615"/>
                    <a:pt x="106" y="615"/>
                    <a:pt x="106" y="613"/>
                  </a:cubicBezTo>
                  <a:cubicBezTo>
                    <a:pt x="105" y="613"/>
                    <a:pt x="105" y="613"/>
                    <a:pt x="105" y="613"/>
                  </a:cubicBezTo>
                  <a:cubicBezTo>
                    <a:pt x="105" y="611"/>
                    <a:pt x="105" y="613"/>
                    <a:pt x="105" y="613"/>
                  </a:cubicBezTo>
                  <a:cubicBezTo>
                    <a:pt x="105" y="611"/>
                    <a:pt x="105" y="610"/>
                    <a:pt x="103" y="610"/>
                  </a:cubicBezTo>
                  <a:cubicBezTo>
                    <a:pt x="103" y="610"/>
                    <a:pt x="100" y="607"/>
                    <a:pt x="99" y="607"/>
                  </a:cubicBezTo>
                  <a:cubicBezTo>
                    <a:pt x="99" y="607"/>
                    <a:pt x="99" y="607"/>
                    <a:pt x="99" y="607"/>
                  </a:cubicBezTo>
                  <a:cubicBezTo>
                    <a:pt x="97" y="607"/>
                    <a:pt x="99" y="610"/>
                    <a:pt x="99" y="610"/>
                  </a:cubicBezTo>
                  <a:cubicBezTo>
                    <a:pt x="99" y="610"/>
                    <a:pt x="97" y="611"/>
                    <a:pt x="97" y="613"/>
                  </a:cubicBezTo>
                  <a:cubicBezTo>
                    <a:pt x="97" y="615"/>
                    <a:pt x="97" y="615"/>
                    <a:pt x="97" y="615"/>
                  </a:cubicBezTo>
                  <a:cubicBezTo>
                    <a:pt x="97" y="615"/>
                    <a:pt x="97" y="615"/>
                    <a:pt x="97" y="615"/>
                  </a:cubicBezTo>
                  <a:cubicBezTo>
                    <a:pt x="97" y="616"/>
                    <a:pt x="97" y="618"/>
                    <a:pt x="97" y="619"/>
                  </a:cubicBezTo>
                  <a:cubicBezTo>
                    <a:pt x="99" y="619"/>
                    <a:pt x="100" y="621"/>
                    <a:pt x="100" y="619"/>
                  </a:cubicBezTo>
                  <a:moveTo>
                    <a:pt x="96" y="601"/>
                  </a:moveTo>
                  <a:cubicBezTo>
                    <a:pt x="94" y="601"/>
                    <a:pt x="94" y="601"/>
                    <a:pt x="94" y="601"/>
                  </a:cubicBezTo>
                  <a:cubicBezTo>
                    <a:pt x="92" y="601"/>
                    <a:pt x="92" y="599"/>
                    <a:pt x="92" y="599"/>
                  </a:cubicBezTo>
                  <a:cubicBezTo>
                    <a:pt x="92" y="599"/>
                    <a:pt x="92" y="599"/>
                    <a:pt x="92" y="599"/>
                  </a:cubicBezTo>
                  <a:cubicBezTo>
                    <a:pt x="91" y="601"/>
                    <a:pt x="91" y="601"/>
                    <a:pt x="91" y="601"/>
                  </a:cubicBezTo>
                  <a:cubicBezTo>
                    <a:pt x="92" y="601"/>
                    <a:pt x="92" y="601"/>
                    <a:pt x="94" y="602"/>
                  </a:cubicBezTo>
                  <a:cubicBezTo>
                    <a:pt x="94" y="602"/>
                    <a:pt x="92" y="604"/>
                    <a:pt x="94" y="604"/>
                  </a:cubicBezTo>
                  <a:cubicBezTo>
                    <a:pt x="94" y="604"/>
                    <a:pt x="99" y="604"/>
                    <a:pt x="96" y="601"/>
                  </a:cubicBezTo>
                  <a:cubicBezTo>
                    <a:pt x="96" y="601"/>
                    <a:pt x="96" y="601"/>
                    <a:pt x="96" y="601"/>
                  </a:cubicBezTo>
                  <a:moveTo>
                    <a:pt x="82" y="593"/>
                  </a:moveTo>
                  <a:cubicBezTo>
                    <a:pt x="82" y="593"/>
                    <a:pt x="80" y="593"/>
                    <a:pt x="80" y="594"/>
                  </a:cubicBezTo>
                  <a:cubicBezTo>
                    <a:pt x="80" y="594"/>
                    <a:pt x="79" y="593"/>
                    <a:pt x="79" y="594"/>
                  </a:cubicBezTo>
                  <a:cubicBezTo>
                    <a:pt x="80" y="599"/>
                    <a:pt x="82" y="596"/>
                    <a:pt x="82" y="596"/>
                  </a:cubicBezTo>
                  <a:cubicBezTo>
                    <a:pt x="82" y="596"/>
                    <a:pt x="82" y="596"/>
                    <a:pt x="82" y="596"/>
                  </a:cubicBezTo>
                  <a:cubicBezTo>
                    <a:pt x="83" y="597"/>
                    <a:pt x="83" y="597"/>
                    <a:pt x="83" y="597"/>
                  </a:cubicBezTo>
                  <a:cubicBezTo>
                    <a:pt x="83" y="596"/>
                    <a:pt x="83" y="596"/>
                    <a:pt x="83" y="596"/>
                  </a:cubicBezTo>
                  <a:cubicBezTo>
                    <a:pt x="83" y="596"/>
                    <a:pt x="83" y="596"/>
                    <a:pt x="83" y="596"/>
                  </a:cubicBezTo>
                  <a:cubicBezTo>
                    <a:pt x="83" y="596"/>
                    <a:pt x="83" y="596"/>
                    <a:pt x="83" y="596"/>
                  </a:cubicBezTo>
                  <a:cubicBezTo>
                    <a:pt x="83" y="594"/>
                    <a:pt x="83" y="596"/>
                    <a:pt x="83" y="596"/>
                  </a:cubicBezTo>
                  <a:cubicBezTo>
                    <a:pt x="82" y="594"/>
                    <a:pt x="82" y="593"/>
                    <a:pt x="82" y="593"/>
                  </a:cubicBezTo>
                  <a:moveTo>
                    <a:pt x="71" y="590"/>
                  </a:moveTo>
                  <a:cubicBezTo>
                    <a:pt x="71" y="585"/>
                    <a:pt x="67" y="588"/>
                    <a:pt x="67" y="590"/>
                  </a:cubicBezTo>
                  <a:cubicBezTo>
                    <a:pt x="67" y="590"/>
                    <a:pt x="71" y="591"/>
                    <a:pt x="71" y="590"/>
                  </a:cubicBezTo>
                  <a:moveTo>
                    <a:pt x="89" y="601"/>
                  </a:moveTo>
                  <a:cubicBezTo>
                    <a:pt x="89" y="602"/>
                    <a:pt x="89" y="604"/>
                    <a:pt x="91" y="602"/>
                  </a:cubicBezTo>
                  <a:cubicBezTo>
                    <a:pt x="91" y="601"/>
                    <a:pt x="91" y="601"/>
                    <a:pt x="91" y="601"/>
                  </a:cubicBezTo>
                  <a:cubicBezTo>
                    <a:pt x="89" y="601"/>
                    <a:pt x="88" y="601"/>
                    <a:pt x="89" y="601"/>
                  </a:cubicBezTo>
                  <a:moveTo>
                    <a:pt x="92" y="604"/>
                  </a:moveTo>
                  <a:cubicBezTo>
                    <a:pt x="94" y="604"/>
                    <a:pt x="92" y="605"/>
                    <a:pt x="91" y="604"/>
                  </a:cubicBezTo>
                  <a:cubicBezTo>
                    <a:pt x="92" y="604"/>
                    <a:pt x="92" y="604"/>
                    <a:pt x="92" y="604"/>
                  </a:cubicBezTo>
                  <a:moveTo>
                    <a:pt x="89" y="597"/>
                  </a:moveTo>
                  <a:cubicBezTo>
                    <a:pt x="88" y="597"/>
                    <a:pt x="88" y="597"/>
                    <a:pt x="86" y="597"/>
                  </a:cubicBezTo>
                  <a:cubicBezTo>
                    <a:pt x="86" y="599"/>
                    <a:pt x="86" y="599"/>
                    <a:pt x="86" y="599"/>
                  </a:cubicBezTo>
                  <a:cubicBezTo>
                    <a:pt x="88" y="599"/>
                    <a:pt x="88" y="599"/>
                    <a:pt x="88" y="599"/>
                  </a:cubicBezTo>
                  <a:cubicBezTo>
                    <a:pt x="89" y="599"/>
                    <a:pt x="89" y="599"/>
                    <a:pt x="89" y="599"/>
                  </a:cubicBezTo>
                  <a:cubicBezTo>
                    <a:pt x="91" y="599"/>
                    <a:pt x="91" y="597"/>
                    <a:pt x="91" y="597"/>
                  </a:cubicBezTo>
                  <a:cubicBezTo>
                    <a:pt x="89" y="597"/>
                    <a:pt x="89" y="597"/>
                    <a:pt x="89" y="597"/>
                  </a:cubicBezTo>
                  <a:cubicBezTo>
                    <a:pt x="89" y="597"/>
                    <a:pt x="89" y="597"/>
                    <a:pt x="89" y="597"/>
                  </a:cubicBezTo>
                  <a:moveTo>
                    <a:pt x="65" y="590"/>
                  </a:moveTo>
                  <a:cubicBezTo>
                    <a:pt x="65" y="590"/>
                    <a:pt x="62" y="591"/>
                    <a:pt x="64" y="591"/>
                  </a:cubicBezTo>
                  <a:cubicBezTo>
                    <a:pt x="65" y="590"/>
                    <a:pt x="65" y="590"/>
                    <a:pt x="65" y="590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 lIns="45720" tIns="27432" rIns="45720" bIns="27432"/>
            <a:lstStyle/>
            <a:p>
              <a:endParaRPr lang="en-GB" sz="900" dirty="0"/>
            </a:p>
          </p:txBody>
        </p:sp>
        <p:sp>
          <p:nvSpPr>
            <p:cNvPr id="93" name="Freeform 290"/>
            <p:cNvSpPr>
              <a:spLocks/>
            </p:cNvSpPr>
            <p:nvPr/>
          </p:nvSpPr>
          <p:spPr bwMode="auto">
            <a:xfrm>
              <a:off x="2494590" y="3967269"/>
              <a:ext cx="879027" cy="936408"/>
            </a:xfrm>
            <a:custGeom>
              <a:avLst/>
              <a:gdLst/>
              <a:ahLst/>
              <a:cxnLst>
                <a:cxn ang="0">
                  <a:pos x="169" y="380"/>
                </a:cxn>
                <a:cxn ang="0">
                  <a:pos x="157" y="368"/>
                </a:cxn>
                <a:cxn ang="0">
                  <a:pos x="145" y="357"/>
                </a:cxn>
                <a:cxn ang="0">
                  <a:pos x="140" y="350"/>
                </a:cxn>
                <a:cxn ang="0">
                  <a:pos x="163" y="325"/>
                </a:cxn>
                <a:cxn ang="0">
                  <a:pos x="159" y="307"/>
                </a:cxn>
                <a:cxn ang="0">
                  <a:pos x="154" y="291"/>
                </a:cxn>
                <a:cxn ang="0">
                  <a:pos x="143" y="273"/>
                </a:cxn>
                <a:cxn ang="0">
                  <a:pos x="134" y="263"/>
                </a:cxn>
                <a:cxn ang="0">
                  <a:pos x="133" y="248"/>
                </a:cxn>
                <a:cxn ang="0">
                  <a:pos x="133" y="224"/>
                </a:cxn>
                <a:cxn ang="0">
                  <a:pos x="118" y="213"/>
                </a:cxn>
                <a:cxn ang="0">
                  <a:pos x="101" y="184"/>
                </a:cxn>
                <a:cxn ang="0">
                  <a:pos x="80" y="171"/>
                </a:cxn>
                <a:cxn ang="0">
                  <a:pos x="58" y="154"/>
                </a:cxn>
                <a:cxn ang="0">
                  <a:pos x="34" y="161"/>
                </a:cxn>
                <a:cxn ang="0">
                  <a:pos x="20" y="148"/>
                </a:cxn>
                <a:cxn ang="0">
                  <a:pos x="10" y="118"/>
                </a:cxn>
                <a:cxn ang="0">
                  <a:pos x="31" y="94"/>
                </a:cxn>
                <a:cxn ang="0">
                  <a:pos x="41" y="70"/>
                </a:cxn>
                <a:cxn ang="0">
                  <a:pos x="37" y="48"/>
                </a:cxn>
                <a:cxn ang="0">
                  <a:pos x="45" y="47"/>
                </a:cxn>
                <a:cxn ang="0">
                  <a:pos x="38" y="42"/>
                </a:cxn>
                <a:cxn ang="0">
                  <a:pos x="52" y="36"/>
                </a:cxn>
                <a:cxn ang="0">
                  <a:pos x="58" y="31"/>
                </a:cxn>
                <a:cxn ang="0">
                  <a:pos x="72" y="45"/>
                </a:cxn>
                <a:cxn ang="0">
                  <a:pos x="87" y="33"/>
                </a:cxn>
                <a:cxn ang="0">
                  <a:pos x="81" y="14"/>
                </a:cxn>
                <a:cxn ang="0">
                  <a:pos x="98" y="13"/>
                </a:cxn>
                <a:cxn ang="0">
                  <a:pos x="115" y="2"/>
                </a:cxn>
                <a:cxn ang="0">
                  <a:pos x="119" y="16"/>
                </a:cxn>
                <a:cxn ang="0">
                  <a:pos x="119" y="33"/>
                </a:cxn>
                <a:cxn ang="0">
                  <a:pos x="131" y="38"/>
                </a:cxn>
                <a:cxn ang="0">
                  <a:pos x="145" y="34"/>
                </a:cxn>
                <a:cxn ang="0">
                  <a:pos x="151" y="30"/>
                </a:cxn>
                <a:cxn ang="0">
                  <a:pos x="160" y="30"/>
                </a:cxn>
                <a:cxn ang="0">
                  <a:pos x="169" y="30"/>
                </a:cxn>
                <a:cxn ang="0">
                  <a:pos x="179" y="20"/>
                </a:cxn>
                <a:cxn ang="0">
                  <a:pos x="185" y="10"/>
                </a:cxn>
                <a:cxn ang="0">
                  <a:pos x="188" y="16"/>
                </a:cxn>
                <a:cxn ang="0">
                  <a:pos x="189" y="28"/>
                </a:cxn>
                <a:cxn ang="0">
                  <a:pos x="192" y="33"/>
                </a:cxn>
                <a:cxn ang="0">
                  <a:pos x="197" y="44"/>
                </a:cxn>
                <a:cxn ang="0">
                  <a:pos x="185" y="59"/>
                </a:cxn>
                <a:cxn ang="0">
                  <a:pos x="191" y="64"/>
                </a:cxn>
                <a:cxn ang="0">
                  <a:pos x="206" y="55"/>
                </a:cxn>
                <a:cxn ang="0">
                  <a:pos x="217" y="59"/>
                </a:cxn>
                <a:cxn ang="0">
                  <a:pos x="235" y="67"/>
                </a:cxn>
                <a:cxn ang="0">
                  <a:pos x="239" y="83"/>
                </a:cxn>
                <a:cxn ang="0">
                  <a:pos x="270" y="80"/>
                </a:cxn>
                <a:cxn ang="0">
                  <a:pos x="297" y="100"/>
                </a:cxn>
                <a:cxn ang="0">
                  <a:pos x="317" y="123"/>
                </a:cxn>
                <a:cxn ang="0">
                  <a:pos x="296" y="168"/>
                </a:cxn>
                <a:cxn ang="0">
                  <a:pos x="284" y="198"/>
                </a:cxn>
                <a:cxn ang="0">
                  <a:pos x="281" y="232"/>
                </a:cxn>
                <a:cxn ang="0">
                  <a:pos x="268" y="268"/>
                </a:cxn>
                <a:cxn ang="0">
                  <a:pos x="250" y="282"/>
                </a:cxn>
                <a:cxn ang="0">
                  <a:pos x="223" y="294"/>
                </a:cxn>
                <a:cxn ang="0">
                  <a:pos x="207" y="336"/>
                </a:cxn>
                <a:cxn ang="0">
                  <a:pos x="186" y="371"/>
                </a:cxn>
                <a:cxn ang="0">
                  <a:pos x="168" y="392"/>
                </a:cxn>
              </a:cxnLst>
              <a:rect l="0" t="0" r="r" b="b"/>
              <a:pathLst>
                <a:path w="319" h="392">
                  <a:moveTo>
                    <a:pt x="168" y="392"/>
                  </a:moveTo>
                  <a:cubicBezTo>
                    <a:pt x="166" y="385"/>
                    <a:pt x="174" y="386"/>
                    <a:pt x="169" y="380"/>
                  </a:cubicBezTo>
                  <a:cubicBezTo>
                    <a:pt x="166" y="375"/>
                    <a:pt x="168" y="375"/>
                    <a:pt x="163" y="374"/>
                  </a:cubicBezTo>
                  <a:cubicBezTo>
                    <a:pt x="160" y="371"/>
                    <a:pt x="162" y="371"/>
                    <a:pt x="157" y="368"/>
                  </a:cubicBezTo>
                  <a:cubicBezTo>
                    <a:pt x="153" y="366"/>
                    <a:pt x="154" y="361"/>
                    <a:pt x="151" y="364"/>
                  </a:cubicBezTo>
                  <a:cubicBezTo>
                    <a:pt x="146" y="366"/>
                    <a:pt x="150" y="361"/>
                    <a:pt x="145" y="357"/>
                  </a:cubicBezTo>
                  <a:cubicBezTo>
                    <a:pt x="139" y="352"/>
                    <a:pt x="139" y="360"/>
                    <a:pt x="136" y="355"/>
                  </a:cubicBezTo>
                  <a:cubicBezTo>
                    <a:pt x="137" y="354"/>
                    <a:pt x="137" y="352"/>
                    <a:pt x="140" y="350"/>
                  </a:cubicBezTo>
                  <a:cubicBezTo>
                    <a:pt x="142" y="350"/>
                    <a:pt x="142" y="347"/>
                    <a:pt x="148" y="340"/>
                  </a:cubicBezTo>
                  <a:cubicBezTo>
                    <a:pt x="153" y="332"/>
                    <a:pt x="159" y="329"/>
                    <a:pt x="163" y="325"/>
                  </a:cubicBezTo>
                  <a:cubicBezTo>
                    <a:pt x="168" y="322"/>
                    <a:pt x="168" y="316"/>
                    <a:pt x="166" y="310"/>
                  </a:cubicBezTo>
                  <a:cubicBezTo>
                    <a:pt x="163" y="302"/>
                    <a:pt x="162" y="308"/>
                    <a:pt x="159" y="307"/>
                  </a:cubicBezTo>
                  <a:cubicBezTo>
                    <a:pt x="162" y="305"/>
                    <a:pt x="163" y="293"/>
                    <a:pt x="160" y="290"/>
                  </a:cubicBezTo>
                  <a:cubicBezTo>
                    <a:pt x="159" y="288"/>
                    <a:pt x="157" y="291"/>
                    <a:pt x="154" y="291"/>
                  </a:cubicBezTo>
                  <a:cubicBezTo>
                    <a:pt x="151" y="291"/>
                    <a:pt x="154" y="288"/>
                    <a:pt x="151" y="276"/>
                  </a:cubicBezTo>
                  <a:cubicBezTo>
                    <a:pt x="150" y="273"/>
                    <a:pt x="145" y="271"/>
                    <a:pt x="143" y="273"/>
                  </a:cubicBezTo>
                  <a:cubicBezTo>
                    <a:pt x="143" y="274"/>
                    <a:pt x="133" y="273"/>
                    <a:pt x="133" y="271"/>
                  </a:cubicBezTo>
                  <a:cubicBezTo>
                    <a:pt x="134" y="268"/>
                    <a:pt x="133" y="268"/>
                    <a:pt x="134" y="263"/>
                  </a:cubicBezTo>
                  <a:cubicBezTo>
                    <a:pt x="136" y="260"/>
                    <a:pt x="131" y="255"/>
                    <a:pt x="131" y="252"/>
                  </a:cubicBezTo>
                  <a:cubicBezTo>
                    <a:pt x="134" y="251"/>
                    <a:pt x="134" y="251"/>
                    <a:pt x="133" y="248"/>
                  </a:cubicBezTo>
                  <a:cubicBezTo>
                    <a:pt x="133" y="246"/>
                    <a:pt x="136" y="243"/>
                    <a:pt x="134" y="240"/>
                  </a:cubicBezTo>
                  <a:cubicBezTo>
                    <a:pt x="134" y="238"/>
                    <a:pt x="140" y="227"/>
                    <a:pt x="133" y="224"/>
                  </a:cubicBezTo>
                  <a:cubicBezTo>
                    <a:pt x="128" y="223"/>
                    <a:pt x="128" y="218"/>
                    <a:pt x="130" y="215"/>
                  </a:cubicBezTo>
                  <a:cubicBezTo>
                    <a:pt x="131" y="212"/>
                    <a:pt x="122" y="213"/>
                    <a:pt x="118" y="213"/>
                  </a:cubicBezTo>
                  <a:cubicBezTo>
                    <a:pt x="113" y="212"/>
                    <a:pt x="116" y="192"/>
                    <a:pt x="111" y="187"/>
                  </a:cubicBezTo>
                  <a:cubicBezTo>
                    <a:pt x="107" y="182"/>
                    <a:pt x="105" y="189"/>
                    <a:pt x="101" y="184"/>
                  </a:cubicBezTo>
                  <a:cubicBezTo>
                    <a:pt x="98" y="181"/>
                    <a:pt x="99" y="184"/>
                    <a:pt x="95" y="179"/>
                  </a:cubicBezTo>
                  <a:cubicBezTo>
                    <a:pt x="89" y="175"/>
                    <a:pt x="86" y="178"/>
                    <a:pt x="80" y="171"/>
                  </a:cubicBezTo>
                  <a:cubicBezTo>
                    <a:pt x="73" y="165"/>
                    <a:pt x="73" y="159"/>
                    <a:pt x="75" y="151"/>
                  </a:cubicBezTo>
                  <a:cubicBezTo>
                    <a:pt x="78" y="145"/>
                    <a:pt x="66" y="148"/>
                    <a:pt x="58" y="154"/>
                  </a:cubicBezTo>
                  <a:cubicBezTo>
                    <a:pt x="49" y="162"/>
                    <a:pt x="51" y="164"/>
                    <a:pt x="41" y="161"/>
                  </a:cubicBezTo>
                  <a:cubicBezTo>
                    <a:pt x="37" y="159"/>
                    <a:pt x="37" y="162"/>
                    <a:pt x="34" y="161"/>
                  </a:cubicBezTo>
                  <a:cubicBezTo>
                    <a:pt x="31" y="161"/>
                    <a:pt x="34" y="143"/>
                    <a:pt x="31" y="148"/>
                  </a:cubicBezTo>
                  <a:cubicBezTo>
                    <a:pt x="29" y="151"/>
                    <a:pt x="19" y="156"/>
                    <a:pt x="20" y="148"/>
                  </a:cubicBezTo>
                  <a:cubicBezTo>
                    <a:pt x="20" y="142"/>
                    <a:pt x="11" y="148"/>
                    <a:pt x="13" y="143"/>
                  </a:cubicBezTo>
                  <a:cubicBezTo>
                    <a:pt x="14" y="139"/>
                    <a:pt x="0" y="126"/>
                    <a:pt x="10" y="118"/>
                  </a:cubicBezTo>
                  <a:cubicBezTo>
                    <a:pt x="16" y="115"/>
                    <a:pt x="13" y="108"/>
                    <a:pt x="17" y="101"/>
                  </a:cubicBezTo>
                  <a:cubicBezTo>
                    <a:pt x="23" y="97"/>
                    <a:pt x="25" y="98"/>
                    <a:pt x="31" y="94"/>
                  </a:cubicBezTo>
                  <a:cubicBezTo>
                    <a:pt x="37" y="90"/>
                    <a:pt x="34" y="97"/>
                    <a:pt x="38" y="94"/>
                  </a:cubicBezTo>
                  <a:cubicBezTo>
                    <a:pt x="38" y="92"/>
                    <a:pt x="40" y="76"/>
                    <a:pt x="41" y="70"/>
                  </a:cubicBezTo>
                  <a:cubicBezTo>
                    <a:pt x="43" y="62"/>
                    <a:pt x="40" y="62"/>
                    <a:pt x="41" y="59"/>
                  </a:cubicBezTo>
                  <a:cubicBezTo>
                    <a:pt x="41" y="56"/>
                    <a:pt x="38" y="61"/>
                    <a:pt x="37" y="48"/>
                  </a:cubicBezTo>
                  <a:cubicBezTo>
                    <a:pt x="37" y="45"/>
                    <a:pt x="40" y="47"/>
                    <a:pt x="41" y="45"/>
                  </a:cubicBezTo>
                  <a:cubicBezTo>
                    <a:pt x="41" y="45"/>
                    <a:pt x="43" y="47"/>
                    <a:pt x="45" y="47"/>
                  </a:cubicBezTo>
                  <a:cubicBezTo>
                    <a:pt x="45" y="48"/>
                    <a:pt x="45" y="42"/>
                    <a:pt x="43" y="42"/>
                  </a:cubicBezTo>
                  <a:cubicBezTo>
                    <a:pt x="40" y="42"/>
                    <a:pt x="38" y="42"/>
                    <a:pt x="38" y="42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1" y="34"/>
                    <a:pt x="51" y="31"/>
                    <a:pt x="54" y="34"/>
                  </a:cubicBezTo>
                  <a:cubicBezTo>
                    <a:pt x="55" y="38"/>
                    <a:pt x="57" y="31"/>
                    <a:pt x="58" y="31"/>
                  </a:cubicBezTo>
                  <a:cubicBezTo>
                    <a:pt x="63" y="38"/>
                    <a:pt x="58" y="42"/>
                    <a:pt x="63" y="41"/>
                  </a:cubicBezTo>
                  <a:cubicBezTo>
                    <a:pt x="66" y="47"/>
                    <a:pt x="69" y="44"/>
                    <a:pt x="72" y="45"/>
                  </a:cubicBezTo>
                  <a:cubicBezTo>
                    <a:pt x="76" y="47"/>
                    <a:pt x="75" y="41"/>
                    <a:pt x="81" y="39"/>
                  </a:cubicBezTo>
                  <a:cubicBezTo>
                    <a:pt x="87" y="39"/>
                    <a:pt x="83" y="34"/>
                    <a:pt x="87" y="33"/>
                  </a:cubicBezTo>
                  <a:cubicBezTo>
                    <a:pt x="92" y="30"/>
                    <a:pt x="90" y="27"/>
                    <a:pt x="87" y="28"/>
                  </a:cubicBezTo>
                  <a:cubicBezTo>
                    <a:pt x="84" y="30"/>
                    <a:pt x="84" y="19"/>
                    <a:pt x="81" y="14"/>
                  </a:cubicBezTo>
                  <a:cubicBezTo>
                    <a:pt x="78" y="10"/>
                    <a:pt x="86" y="13"/>
                    <a:pt x="92" y="16"/>
                  </a:cubicBezTo>
                  <a:cubicBezTo>
                    <a:pt x="99" y="20"/>
                    <a:pt x="93" y="11"/>
                    <a:pt x="98" y="13"/>
                  </a:cubicBezTo>
                  <a:cubicBezTo>
                    <a:pt x="102" y="13"/>
                    <a:pt x="113" y="8"/>
                    <a:pt x="111" y="2"/>
                  </a:cubicBezTo>
                  <a:cubicBezTo>
                    <a:pt x="111" y="2"/>
                    <a:pt x="113" y="2"/>
                    <a:pt x="115" y="2"/>
                  </a:cubicBezTo>
                  <a:cubicBezTo>
                    <a:pt x="116" y="0"/>
                    <a:pt x="118" y="3"/>
                    <a:pt x="116" y="6"/>
                  </a:cubicBezTo>
                  <a:cubicBezTo>
                    <a:pt x="115" y="11"/>
                    <a:pt x="122" y="10"/>
                    <a:pt x="119" y="16"/>
                  </a:cubicBezTo>
                  <a:cubicBezTo>
                    <a:pt x="119" y="19"/>
                    <a:pt x="119" y="19"/>
                    <a:pt x="118" y="25"/>
                  </a:cubicBezTo>
                  <a:cubicBezTo>
                    <a:pt x="116" y="31"/>
                    <a:pt x="119" y="28"/>
                    <a:pt x="119" y="33"/>
                  </a:cubicBezTo>
                  <a:cubicBezTo>
                    <a:pt x="119" y="38"/>
                    <a:pt x="125" y="42"/>
                    <a:pt x="127" y="41"/>
                  </a:cubicBezTo>
                  <a:cubicBezTo>
                    <a:pt x="130" y="39"/>
                    <a:pt x="128" y="38"/>
                    <a:pt x="131" y="38"/>
                  </a:cubicBezTo>
                  <a:cubicBezTo>
                    <a:pt x="134" y="39"/>
                    <a:pt x="136" y="34"/>
                    <a:pt x="139" y="33"/>
                  </a:cubicBezTo>
                  <a:cubicBezTo>
                    <a:pt x="142" y="33"/>
                    <a:pt x="140" y="34"/>
                    <a:pt x="145" y="34"/>
                  </a:cubicBezTo>
                  <a:cubicBezTo>
                    <a:pt x="146" y="33"/>
                    <a:pt x="151" y="38"/>
                    <a:pt x="150" y="33"/>
                  </a:cubicBezTo>
                  <a:cubicBezTo>
                    <a:pt x="148" y="30"/>
                    <a:pt x="148" y="28"/>
                    <a:pt x="151" y="30"/>
                  </a:cubicBezTo>
                  <a:cubicBezTo>
                    <a:pt x="153" y="31"/>
                    <a:pt x="157" y="25"/>
                    <a:pt x="157" y="28"/>
                  </a:cubicBezTo>
                  <a:cubicBezTo>
                    <a:pt x="157" y="30"/>
                    <a:pt x="159" y="28"/>
                    <a:pt x="160" y="30"/>
                  </a:cubicBezTo>
                  <a:cubicBezTo>
                    <a:pt x="162" y="33"/>
                    <a:pt x="163" y="33"/>
                    <a:pt x="165" y="31"/>
                  </a:cubicBezTo>
                  <a:cubicBezTo>
                    <a:pt x="166" y="28"/>
                    <a:pt x="166" y="33"/>
                    <a:pt x="169" y="30"/>
                  </a:cubicBezTo>
                  <a:cubicBezTo>
                    <a:pt x="171" y="28"/>
                    <a:pt x="169" y="31"/>
                    <a:pt x="172" y="31"/>
                  </a:cubicBezTo>
                  <a:cubicBezTo>
                    <a:pt x="175" y="31"/>
                    <a:pt x="177" y="24"/>
                    <a:pt x="179" y="20"/>
                  </a:cubicBezTo>
                  <a:cubicBezTo>
                    <a:pt x="182" y="16"/>
                    <a:pt x="182" y="16"/>
                    <a:pt x="183" y="14"/>
                  </a:cubicBezTo>
                  <a:cubicBezTo>
                    <a:pt x="185" y="11"/>
                    <a:pt x="183" y="11"/>
                    <a:pt x="185" y="10"/>
                  </a:cubicBezTo>
                  <a:cubicBezTo>
                    <a:pt x="185" y="10"/>
                    <a:pt x="186" y="13"/>
                    <a:pt x="186" y="14"/>
                  </a:cubicBezTo>
                  <a:cubicBezTo>
                    <a:pt x="188" y="16"/>
                    <a:pt x="188" y="14"/>
                    <a:pt x="188" y="16"/>
                  </a:cubicBezTo>
                  <a:cubicBezTo>
                    <a:pt x="188" y="19"/>
                    <a:pt x="188" y="24"/>
                    <a:pt x="189" y="25"/>
                  </a:cubicBezTo>
                  <a:cubicBezTo>
                    <a:pt x="189" y="25"/>
                    <a:pt x="189" y="27"/>
                    <a:pt x="189" y="28"/>
                  </a:cubicBezTo>
                  <a:cubicBezTo>
                    <a:pt x="189" y="30"/>
                    <a:pt x="191" y="30"/>
                    <a:pt x="191" y="31"/>
                  </a:cubicBezTo>
                  <a:cubicBezTo>
                    <a:pt x="191" y="33"/>
                    <a:pt x="191" y="31"/>
                    <a:pt x="192" y="33"/>
                  </a:cubicBezTo>
                  <a:cubicBezTo>
                    <a:pt x="192" y="34"/>
                    <a:pt x="192" y="36"/>
                    <a:pt x="194" y="36"/>
                  </a:cubicBezTo>
                  <a:cubicBezTo>
                    <a:pt x="197" y="34"/>
                    <a:pt x="198" y="42"/>
                    <a:pt x="197" y="44"/>
                  </a:cubicBezTo>
                  <a:cubicBezTo>
                    <a:pt x="192" y="44"/>
                    <a:pt x="192" y="52"/>
                    <a:pt x="188" y="53"/>
                  </a:cubicBezTo>
                  <a:cubicBezTo>
                    <a:pt x="183" y="55"/>
                    <a:pt x="186" y="56"/>
                    <a:pt x="185" y="59"/>
                  </a:cubicBezTo>
                  <a:cubicBezTo>
                    <a:pt x="182" y="62"/>
                    <a:pt x="189" y="56"/>
                    <a:pt x="188" y="62"/>
                  </a:cubicBezTo>
                  <a:cubicBezTo>
                    <a:pt x="185" y="67"/>
                    <a:pt x="189" y="59"/>
                    <a:pt x="191" y="64"/>
                  </a:cubicBezTo>
                  <a:cubicBezTo>
                    <a:pt x="191" y="69"/>
                    <a:pt x="188" y="53"/>
                    <a:pt x="195" y="55"/>
                  </a:cubicBezTo>
                  <a:cubicBezTo>
                    <a:pt x="203" y="56"/>
                    <a:pt x="200" y="53"/>
                    <a:pt x="206" y="55"/>
                  </a:cubicBezTo>
                  <a:cubicBezTo>
                    <a:pt x="214" y="58"/>
                    <a:pt x="204" y="62"/>
                    <a:pt x="206" y="67"/>
                  </a:cubicBezTo>
                  <a:cubicBezTo>
                    <a:pt x="207" y="70"/>
                    <a:pt x="209" y="59"/>
                    <a:pt x="217" y="59"/>
                  </a:cubicBezTo>
                  <a:cubicBezTo>
                    <a:pt x="223" y="59"/>
                    <a:pt x="223" y="62"/>
                    <a:pt x="226" y="62"/>
                  </a:cubicBezTo>
                  <a:cubicBezTo>
                    <a:pt x="229" y="62"/>
                    <a:pt x="229" y="66"/>
                    <a:pt x="235" y="67"/>
                  </a:cubicBezTo>
                  <a:cubicBezTo>
                    <a:pt x="241" y="69"/>
                    <a:pt x="238" y="70"/>
                    <a:pt x="241" y="73"/>
                  </a:cubicBezTo>
                  <a:cubicBezTo>
                    <a:pt x="242" y="75"/>
                    <a:pt x="238" y="81"/>
                    <a:pt x="239" y="83"/>
                  </a:cubicBezTo>
                  <a:cubicBezTo>
                    <a:pt x="241" y="84"/>
                    <a:pt x="245" y="75"/>
                    <a:pt x="250" y="76"/>
                  </a:cubicBezTo>
                  <a:cubicBezTo>
                    <a:pt x="255" y="78"/>
                    <a:pt x="261" y="81"/>
                    <a:pt x="270" y="80"/>
                  </a:cubicBezTo>
                  <a:cubicBezTo>
                    <a:pt x="277" y="78"/>
                    <a:pt x="281" y="83"/>
                    <a:pt x="287" y="87"/>
                  </a:cubicBezTo>
                  <a:cubicBezTo>
                    <a:pt x="293" y="94"/>
                    <a:pt x="288" y="94"/>
                    <a:pt x="297" y="100"/>
                  </a:cubicBezTo>
                  <a:cubicBezTo>
                    <a:pt x="306" y="106"/>
                    <a:pt x="306" y="100"/>
                    <a:pt x="311" y="104"/>
                  </a:cubicBezTo>
                  <a:cubicBezTo>
                    <a:pt x="316" y="108"/>
                    <a:pt x="316" y="114"/>
                    <a:pt x="317" y="123"/>
                  </a:cubicBezTo>
                  <a:cubicBezTo>
                    <a:pt x="319" y="133"/>
                    <a:pt x="316" y="137"/>
                    <a:pt x="308" y="148"/>
                  </a:cubicBezTo>
                  <a:cubicBezTo>
                    <a:pt x="302" y="161"/>
                    <a:pt x="300" y="156"/>
                    <a:pt x="296" y="168"/>
                  </a:cubicBezTo>
                  <a:cubicBezTo>
                    <a:pt x="291" y="179"/>
                    <a:pt x="290" y="184"/>
                    <a:pt x="287" y="178"/>
                  </a:cubicBezTo>
                  <a:cubicBezTo>
                    <a:pt x="284" y="171"/>
                    <a:pt x="284" y="192"/>
                    <a:pt x="284" y="198"/>
                  </a:cubicBezTo>
                  <a:cubicBezTo>
                    <a:pt x="282" y="204"/>
                    <a:pt x="287" y="206"/>
                    <a:pt x="284" y="213"/>
                  </a:cubicBezTo>
                  <a:cubicBezTo>
                    <a:pt x="281" y="221"/>
                    <a:pt x="284" y="229"/>
                    <a:pt x="281" y="232"/>
                  </a:cubicBezTo>
                  <a:cubicBezTo>
                    <a:pt x="276" y="234"/>
                    <a:pt x="281" y="240"/>
                    <a:pt x="276" y="249"/>
                  </a:cubicBezTo>
                  <a:cubicBezTo>
                    <a:pt x="271" y="259"/>
                    <a:pt x="265" y="262"/>
                    <a:pt x="268" y="268"/>
                  </a:cubicBezTo>
                  <a:cubicBezTo>
                    <a:pt x="270" y="273"/>
                    <a:pt x="259" y="276"/>
                    <a:pt x="261" y="279"/>
                  </a:cubicBezTo>
                  <a:cubicBezTo>
                    <a:pt x="262" y="282"/>
                    <a:pt x="256" y="280"/>
                    <a:pt x="250" y="282"/>
                  </a:cubicBezTo>
                  <a:cubicBezTo>
                    <a:pt x="242" y="283"/>
                    <a:pt x="247" y="280"/>
                    <a:pt x="241" y="282"/>
                  </a:cubicBezTo>
                  <a:cubicBezTo>
                    <a:pt x="236" y="283"/>
                    <a:pt x="238" y="288"/>
                    <a:pt x="223" y="294"/>
                  </a:cubicBezTo>
                  <a:cubicBezTo>
                    <a:pt x="218" y="296"/>
                    <a:pt x="209" y="304"/>
                    <a:pt x="209" y="311"/>
                  </a:cubicBezTo>
                  <a:cubicBezTo>
                    <a:pt x="207" y="321"/>
                    <a:pt x="210" y="329"/>
                    <a:pt x="207" y="336"/>
                  </a:cubicBezTo>
                  <a:cubicBezTo>
                    <a:pt x="203" y="343"/>
                    <a:pt x="203" y="338"/>
                    <a:pt x="198" y="349"/>
                  </a:cubicBezTo>
                  <a:cubicBezTo>
                    <a:pt x="194" y="358"/>
                    <a:pt x="192" y="366"/>
                    <a:pt x="186" y="371"/>
                  </a:cubicBezTo>
                  <a:cubicBezTo>
                    <a:pt x="179" y="377"/>
                    <a:pt x="179" y="377"/>
                    <a:pt x="175" y="385"/>
                  </a:cubicBezTo>
                  <a:cubicBezTo>
                    <a:pt x="175" y="389"/>
                    <a:pt x="171" y="388"/>
                    <a:pt x="168" y="392"/>
                  </a:cubicBezTo>
                </a:path>
              </a:pathLst>
            </a:custGeom>
            <a:solidFill>
              <a:srgbClr val="002060"/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 lIns="45720" tIns="27432" rIns="45720" bIns="27432"/>
            <a:lstStyle/>
            <a:p>
              <a:endParaRPr lang="en-GB" sz="900" dirty="0"/>
            </a:p>
          </p:txBody>
        </p:sp>
        <p:sp>
          <p:nvSpPr>
            <p:cNvPr id="95" name="Freeform 292"/>
            <p:cNvSpPr>
              <a:spLocks/>
            </p:cNvSpPr>
            <p:nvPr/>
          </p:nvSpPr>
          <p:spPr bwMode="auto">
            <a:xfrm>
              <a:off x="3027118" y="4076927"/>
              <a:ext cx="9941" cy="9857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3" y="4"/>
                </a:cxn>
                <a:cxn ang="0">
                  <a:pos x="3" y="1"/>
                </a:cxn>
              </a:cxnLst>
              <a:rect l="0" t="0" r="r" b="b"/>
              <a:pathLst>
                <a:path w="4" h="4">
                  <a:moveTo>
                    <a:pt x="3" y="1"/>
                  </a:moveTo>
                  <a:cubicBezTo>
                    <a:pt x="4" y="0"/>
                    <a:pt x="3" y="3"/>
                    <a:pt x="3" y="4"/>
                  </a:cubicBezTo>
                  <a:cubicBezTo>
                    <a:pt x="1" y="4"/>
                    <a:pt x="0" y="3"/>
                    <a:pt x="3" y="1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 lIns="45720" tIns="27432" rIns="45720" bIns="27432"/>
            <a:lstStyle/>
            <a:p>
              <a:endParaRPr lang="en-GB" sz="900" dirty="0"/>
            </a:p>
          </p:txBody>
        </p:sp>
        <p:sp>
          <p:nvSpPr>
            <p:cNvPr id="96" name="Freeform 293"/>
            <p:cNvSpPr>
              <a:spLocks/>
            </p:cNvSpPr>
            <p:nvPr/>
          </p:nvSpPr>
          <p:spPr bwMode="auto">
            <a:xfrm>
              <a:off x="3021438" y="4079391"/>
              <a:ext cx="7100" cy="11089"/>
            </a:xfrm>
            <a:custGeom>
              <a:avLst/>
              <a:gdLst/>
              <a:ahLst/>
              <a:cxnLst>
                <a:cxn ang="0">
                  <a:pos x="3" y="5"/>
                </a:cxn>
                <a:cxn ang="0">
                  <a:pos x="2" y="2"/>
                </a:cxn>
                <a:cxn ang="0">
                  <a:pos x="3" y="2"/>
                </a:cxn>
                <a:cxn ang="0">
                  <a:pos x="3" y="5"/>
                </a:cxn>
              </a:cxnLst>
              <a:rect l="0" t="0" r="r" b="b"/>
              <a:pathLst>
                <a:path w="3" h="5">
                  <a:moveTo>
                    <a:pt x="3" y="5"/>
                  </a:moveTo>
                  <a:cubicBezTo>
                    <a:pt x="0" y="5"/>
                    <a:pt x="2" y="3"/>
                    <a:pt x="2" y="2"/>
                  </a:cubicBezTo>
                  <a:cubicBezTo>
                    <a:pt x="2" y="2"/>
                    <a:pt x="2" y="0"/>
                    <a:pt x="3" y="2"/>
                  </a:cubicBezTo>
                  <a:cubicBezTo>
                    <a:pt x="3" y="3"/>
                    <a:pt x="3" y="5"/>
                    <a:pt x="3" y="5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 lIns="45720" tIns="27432" rIns="45720" bIns="27432"/>
            <a:lstStyle/>
            <a:p>
              <a:endParaRPr lang="en-GB" sz="900" dirty="0"/>
            </a:p>
          </p:txBody>
        </p:sp>
        <p:sp>
          <p:nvSpPr>
            <p:cNvPr id="97" name="Freeform 294"/>
            <p:cNvSpPr>
              <a:spLocks/>
            </p:cNvSpPr>
            <p:nvPr/>
          </p:nvSpPr>
          <p:spPr bwMode="auto">
            <a:xfrm>
              <a:off x="3004397" y="4097873"/>
              <a:ext cx="8520" cy="7393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2" y="0"/>
                </a:cxn>
                <a:cxn ang="0">
                  <a:pos x="2" y="3"/>
                </a:cxn>
              </a:cxnLst>
              <a:rect l="0" t="0" r="r" b="b"/>
              <a:pathLst>
                <a:path w="3" h="3">
                  <a:moveTo>
                    <a:pt x="2" y="3"/>
                  </a:moveTo>
                  <a:cubicBezTo>
                    <a:pt x="0" y="3"/>
                    <a:pt x="2" y="0"/>
                    <a:pt x="2" y="0"/>
                  </a:cubicBezTo>
                  <a:cubicBezTo>
                    <a:pt x="3" y="0"/>
                    <a:pt x="2" y="3"/>
                    <a:pt x="2" y="3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 lIns="45720" tIns="27432" rIns="45720" bIns="27432"/>
            <a:lstStyle/>
            <a:p>
              <a:endParaRPr lang="en-GB" sz="900" dirty="0"/>
            </a:p>
          </p:txBody>
        </p:sp>
        <p:sp>
          <p:nvSpPr>
            <p:cNvPr id="98" name="Freeform 295"/>
            <p:cNvSpPr>
              <a:spLocks/>
            </p:cNvSpPr>
            <p:nvPr/>
          </p:nvSpPr>
          <p:spPr bwMode="auto">
            <a:xfrm>
              <a:off x="3010077" y="4105266"/>
              <a:ext cx="8520" cy="7393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3" y="1"/>
                </a:cxn>
                <a:cxn ang="0">
                  <a:pos x="1" y="3"/>
                </a:cxn>
              </a:cxnLst>
              <a:rect l="0" t="0" r="r" b="b"/>
              <a:pathLst>
                <a:path w="3" h="3">
                  <a:moveTo>
                    <a:pt x="1" y="3"/>
                  </a:moveTo>
                  <a:cubicBezTo>
                    <a:pt x="0" y="3"/>
                    <a:pt x="3" y="0"/>
                    <a:pt x="3" y="1"/>
                  </a:cubicBezTo>
                  <a:cubicBezTo>
                    <a:pt x="3" y="1"/>
                    <a:pt x="3" y="3"/>
                    <a:pt x="1" y="3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 lIns="45720" tIns="27432" rIns="45720" bIns="27432"/>
            <a:lstStyle/>
            <a:p>
              <a:endParaRPr lang="en-GB" sz="900" dirty="0"/>
            </a:p>
          </p:txBody>
        </p:sp>
        <p:sp>
          <p:nvSpPr>
            <p:cNvPr id="99" name="Freeform 296"/>
            <p:cNvSpPr>
              <a:spLocks/>
            </p:cNvSpPr>
            <p:nvPr/>
          </p:nvSpPr>
          <p:spPr bwMode="auto">
            <a:xfrm>
              <a:off x="3010077" y="4100337"/>
              <a:ext cx="8520" cy="4928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3" y="0"/>
                </a:cxn>
                <a:cxn ang="0">
                  <a:pos x="1" y="2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cubicBezTo>
                    <a:pt x="0" y="2"/>
                    <a:pt x="1" y="0"/>
                    <a:pt x="3" y="0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 lIns="45720" tIns="27432" rIns="45720" bIns="27432"/>
            <a:lstStyle/>
            <a:p>
              <a:endParaRPr lang="en-GB" sz="900" dirty="0"/>
            </a:p>
          </p:txBody>
        </p:sp>
        <p:sp>
          <p:nvSpPr>
            <p:cNvPr id="100" name="Freeform 297"/>
            <p:cNvSpPr>
              <a:spLocks/>
            </p:cNvSpPr>
            <p:nvPr/>
          </p:nvSpPr>
          <p:spPr bwMode="auto">
            <a:xfrm>
              <a:off x="3028538" y="4071998"/>
              <a:ext cx="8520" cy="739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2"/>
                </a:cxn>
                <a:cxn ang="0">
                  <a:pos x="0" y="2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0" y="2"/>
                    <a:pt x="2" y="0"/>
                    <a:pt x="3" y="2"/>
                  </a:cubicBezTo>
                  <a:cubicBezTo>
                    <a:pt x="3" y="2"/>
                    <a:pt x="0" y="3"/>
                    <a:pt x="0" y="2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 w="6350" cmpd="sng">
              <a:solidFill>
                <a:schemeClr val="bg1"/>
              </a:solidFill>
              <a:round/>
              <a:headEnd/>
              <a:tailEnd/>
            </a:ln>
          </p:spPr>
          <p:txBody>
            <a:bodyPr lIns="45720" tIns="27432" rIns="45720" bIns="27432"/>
            <a:lstStyle/>
            <a:p>
              <a:endParaRPr lang="en-GB" sz="900" dirty="0"/>
            </a:p>
          </p:txBody>
        </p:sp>
        <p:grpSp>
          <p:nvGrpSpPr>
            <p:cNvPr id="336" name="Group 335"/>
            <p:cNvGrpSpPr/>
            <p:nvPr/>
          </p:nvGrpSpPr>
          <p:grpSpPr>
            <a:xfrm>
              <a:off x="5020525" y="3203018"/>
              <a:ext cx="2447610" cy="912338"/>
              <a:chOff x="1850691" y="1431399"/>
              <a:chExt cx="2447610" cy="912338"/>
            </a:xfrm>
          </p:grpSpPr>
          <p:grpSp>
            <p:nvGrpSpPr>
              <p:cNvPr id="337" name="Group 336"/>
              <p:cNvGrpSpPr/>
              <p:nvPr/>
            </p:nvGrpSpPr>
            <p:grpSpPr>
              <a:xfrm>
                <a:off x="1850691" y="1431399"/>
                <a:ext cx="2447610" cy="912338"/>
                <a:chOff x="2304168" y="2516663"/>
                <a:chExt cx="2447610" cy="912338"/>
              </a:xfrm>
            </p:grpSpPr>
            <p:sp>
              <p:nvSpPr>
                <p:cNvPr id="339" name="Rectangle 338"/>
                <p:cNvSpPr/>
                <p:nvPr/>
              </p:nvSpPr>
              <p:spPr>
                <a:xfrm>
                  <a:off x="2470969" y="2694221"/>
                  <a:ext cx="2053609" cy="597248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bg1">
                      <a:lumMod val="85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2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40" name="TextBox 339"/>
                <p:cNvSpPr txBox="1"/>
                <p:nvPr/>
              </p:nvSpPr>
              <p:spPr>
                <a:xfrm>
                  <a:off x="2893770" y="2755562"/>
                  <a:ext cx="157040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 smtClean="0">
                      <a:solidFill>
                        <a:srgbClr val="002060"/>
                      </a:solidFill>
                    </a:rPr>
                    <a:t>€24.8m</a:t>
                  </a:r>
                  <a:endParaRPr lang="en-IN" sz="1200" b="1" dirty="0">
                    <a:solidFill>
                      <a:srgbClr val="002060"/>
                    </a:solidFill>
                  </a:endParaRPr>
                </a:p>
              </p:txBody>
            </p:sp>
            <p:pic>
              <p:nvPicPr>
                <p:cNvPr id="341" name="Picture 340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66510" y="2828532"/>
                  <a:ext cx="238331" cy="235665"/>
                </a:xfrm>
                <a:prstGeom prst="rect">
                  <a:avLst/>
                </a:prstGeom>
              </p:spPr>
            </p:pic>
            <p:sp>
              <p:nvSpPr>
                <p:cNvPr id="342" name="TextBox 341"/>
                <p:cNvSpPr txBox="1"/>
                <p:nvPr/>
              </p:nvSpPr>
              <p:spPr>
                <a:xfrm>
                  <a:off x="2893770" y="2931767"/>
                  <a:ext cx="1570407" cy="2171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smtClean="0">
                      <a:solidFill>
                        <a:srgbClr val="002060"/>
                      </a:solidFill>
                    </a:rPr>
                    <a:t>Total Revenues</a:t>
                  </a:r>
                  <a:endParaRPr lang="en-IN" sz="1200" dirty="0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343" name="Rectangle 342"/>
                <p:cNvSpPr/>
                <p:nvPr/>
              </p:nvSpPr>
              <p:spPr>
                <a:xfrm>
                  <a:off x="2304168" y="2516663"/>
                  <a:ext cx="1374806" cy="238899"/>
                </a:xfrm>
                <a:prstGeom prst="rect">
                  <a:avLst/>
                </a:prstGeom>
                <a:solidFill>
                  <a:schemeClr val="accent4">
                    <a:lumMod val="75000"/>
                    <a:alpha val="75000"/>
                  </a:schemeClr>
                </a:solidFill>
                <a:ln w="15875">
                  <a:noFill/>
                </a:ln>
                <a:effectLst>
                  <a:outerShdw blurRad="50800" dist="50800" dir="5400000" algn="ctr" rotWithShape="0">
                    <a:srgbClr val="000000">
                      <a:alpha val="2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Kinemax Turkey</a:t>
                  </a:r>
                  <a:endParaRPr lang="en-IN" sz="1200" b="1" dirty="0"/>
                </a:p>
              </p:txBody>
            </p:sp>
            <p:sp>
              <p:nvSpPr>
                <p:cNvPr id="344" name="Rectangle 343"/>
                <p:cNvSpPr/>
                <p:nvPr/>
              </p:nvSpPr>
              <p:spPr>
                <a:xfrm>
                  <a:off x="3376972" y="3190102"/>
                  <a:ext cx="1374806" cy="238899"/>
                </a:xfrm>
                <a:prstGeom prst="rect">
                  <a:avLst/>
                </a:prstGeom>
                <a:solidFill>
                  <a:srgbClr val="0070C0">
                    <a:alpha val="64000"/>
                  </a:srgbClr>
                </a:solidFill>
                <a:ln w="15875">
                  <a:noFill/>
                </a:ln>
                <a:effectLst>
                  <a:outerShdw blurRad="50800" dist="50800" dir="5400000" algn="ctr" rotWithShape="0">
                    <a:srgbClr val="000000">
                      <a:alpha val="2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/>
                    <a:t>Headcount: 124</a:t>
                  </a:r>
                  <a:endParaRPr lang="en-IN" sz="1200" dirty="0"/>
                </a:p>
              </p:txBody>
            </p:sp>
          </p:grpSp>
          <p:pic>
            <p:nvPicPr>
              <p:cNvPr id="338" name="Picture 337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75630" y="1503383"/>
                <a:ext cx="316800" cy="211147"/>
              </a:xfrm>
              <a:prstGeom prst="rect">
                <a:avLst/>
              </a:prstGeom>
            </p:spPr>
          </p:pic>
        </p:grpSp>
        <p:grpSp>
          <p:nvGrpSpPr>
            <p:cNvPr id="392" name="Group 391"/>
            <p:cNvGrpSpPr/>
            <p:nvPr/>
          </p:nvGrpSpPr>
          <p:grpSpPr>
            <a:xfrm>
              <a:off x="1521019" y="2935998"/>
              <a:ext cx="2512933" cy="1112591"/>
              <a:chOff x="1711309" y="2935998"/>
              <a:chExt cx="2512933" cy="1112591"/>
            </a:xfrm>
          </p:grpSpPr>
          <p:sp>
            <p:nvSpPr>
              <p:cNvPr id="12" name="Freeform 209"/>
              <p:cNvSpPr>
                <a:spLocks noEditPoints="1"/>
              </p:cNvSpPr>
              <p:nvPr/>
            </p:nvSpPr>
            <p:spPr bwMode="auto">
              <a:xfrm>
                <a:off x="3921766" y="3016075"/>
                <a:ext cx="302476" cy="209460"/>
              </a:xfrm>
              <a:custGeom>
                <a:avLst/>
                <a:gdLst/>
                <a:ahLst/>
                <a:cxnLst>
                  <a:cxn ang="0">
                    <a:pos x="3" y="16"/>
                  </a:cxn>
                  <a:cxn ang="0">
                    <a:pos x="2" y="11"/>
                  </a:cxn>
                  <a:cxn ang="0">
                    <a:pos x="8" y="6"/>
                  </a:cxn>
                  <a:cxn ang="0">
                    <a:pos x="11" y="2"/>
                  </a:cxn>
                  <a:cxn ang="0">
                    <a:pos x="22" y="3"/>
                  </a:cxn>
                  <a:cxn ang="0">
                    <a:pos x="32" y="3"/>
                  </a:cxn>
                  <a:cxn ang="0">
                    <a:pos x="49" y="5"/>
                  </a:cxn>
                  <a:cxn ang="0">
                    <a:pos x="57" y="5"/>
                  </a:cxn>
                  <a:cxn ang="0">
                    <a:pos x="61" y="5"/>
                  </a:cxn>
                  <a:cxn ang="0">
                    <a:pos x="64" y="8"/>
                  </a:cxn>
                  <a:cxn ang="0">
                    <a:pos x="71" y="11"/>
                  </a:cxn>
                  <a:cxn ang="0">
                    <a:pos x="75" y="12"/>
                  </a:cxn>
                  <a:cxn ang="0">
                    <a:pos x="80" y="12"/>
                  </a:cxn>
                  <a:cxn ang="0">
                    <a:pos x="87" y="14"/>
                  </a:cxn>
                  <a:cxn ang="0">
                    <a:pos x="89" y="16"/>
                  </a:cxn>
                  <a:cxn ang="0">
                    <a:pos x="95" y="16"/>
                  </a:cxn>
                  <a:cxn ang="0">
                    <a:pos x="100" y="16"/>
                  </a:cxn>
                  <a:cxn ang="0">
                    <a:pos x="101" y="20"/>
                  </a:cxn>
                  <a:cxn ang="0">
                    <a:pos x="93" y="28"/>
                  </a:cxn>
                  <a:cxn ang="0">
                    <a:pos x="81" y="33"/>
                  </a:cxn>
                  <a:cxn ang="0">
                    <a:pos x="81" y="37"/>
                  </a:cxn>
                  <a:cxn ang="0">
                    <a:pos x="74" y="52"/>
                  </a:cxn>
                  <a:cxn ang="0">
                    <a:pos x="77" y="58"/>
                  </a:cxn>
                  <a:cxn ang="0">
                    <a:pos x="69" y="69"/>
                  </a:cxn>
                  <a:cxn ang="0">
                    <a:pos x="66" y="70"/>
                  </a:cxn>
                  <a:cxn ang="0">
                    <a:pos x="57" y="78"/>
                  </a:cxn>
                  <a:cxn ang="0">
                    <a:pos x="46" y="80"/>
                  </a:cxn>
                  <a:cxn ang="0">
                    <a:pos x="40" y="81"/>
                  </a:cxn>
                  <a:cxn ang="0">
                    <a:pos x="34" y="83"/>
                  </a:cxn>
                  <a:cxn ang="0">
                    <a:pos x="31" y="86"/>
                  </a:cxn>
                  <a:cxn ang="0">
                    <a:pos x="28" y="86"/>
                  </a:cxn>
                  <a:cxn ang="0">
                    <a:pos x="23" y="78"/>
                  </a:cxn>
                  <a:cxn ang="0">
                    <a:pos x="16" y="73"/>
                  </a:cxn>
                  <a:cxn ang="0">
                    <a:pos x="19" y="66"/>
                  </a:cxn>
                  <a:cxn ang="0">
                    <a:pos x="19" y="62"/>
                  </a:cxn>
                  <a:cxn ang="0">
                    <a:pos x="19" y="56"/>
                  </a:cxn>
                  <a:cxn ang="0">
                    <a:pos x="17" y="52"/>
                  </a:cxn>
                  <a:cxn ang="0">
                    <a:pos x="17" y="47"/>
                  </a:cxn>
                  <a:cxn ang="0">
                    <a:pos x="20" y="42"/>
                  </a:cxn>
                  <a:cxn ang="0">
                    <a:pos x="20" y="33"/>
                  </a:cxn>
                  <a:cxn ang="0">
                    <a:pos x="25" y="25"/>
                  </a:cxn>
                  <a:cxn ang="0">
                    <a:pos x="20" y="20"/>
                  </a:cxn>
                  <a:cxn ang="0">
                    <a:pos x="14" y="22"/>
                  </a:cxn>
                  <a:cxn ang="0">
                    <a:pos x="10" y="22"/>
                  </a:cxn>
                  <a:cxn ang="0">
                    <a:pos x="11" y="19"/>
                  </a:cxn>
                  <a:cxn ang="0">
                    <a:pos x="5" y="22"/>
                  </a:cxn>
                  <a:cxn ang="0">
                    <a:pos x="3" y="16"/>
                  </a:cxn>
                  <a:cxn ang="0">
                    <a:pos x="97" y="48"/>
                  </a:cxn>
                  <a:cxn ang="0">
                    <a:pos x="98" y="52"/>
                  </a:cxn>
                  <a:cxn ang="0">
                    <a:pos x="103" y="47"/>
                  </a:cxn>
                  <a:cxn ang="0">
                    <a:pos x="101" y="45"/>
                  </a:cxn>
                  <a:cxn ang="0">
                    <a:pos x="95" y="48"/>
                  </a:cxn>
                  <a:cxn ang="0">
                    <a:pos x="97" y="48"/>
                  </a:cxn>
                  <a:cxn ang="0">
                    <a:pos x="109" y="44"/>
                  </a:cxn>
                  <a:cxn ang="0">
                    <a:pos x="109" y="44"/>
                  </a:cxn>
                  <a:cxn ang="0">
                    <a:pos x="106" y="44"/>
                  </a:cxn>
                  <a:cxn ang="0">
                    <a:pos x="109" y="44"/>
                  </a:cxn>
                  <a:cxn ang="0">
                    <a:pos x="87" y="53"/>
                  </a:cxn>
                  <a:cxn ang="0">
                    <a:pos x="84" y="56"/>
                  </a:cxn>
                  <a:cxn ang="0">
                    <a:pos x="87" y="53"/>
                  </a:cxn>
                </a:cxnLst>
                <a:rect l="0" t="0" r="r" b="b"/>
                <a:pathLst>
                  <a:path w="110" h="88">
                    <a:moveTo>
                      <a:pt x="3" y="16"/>
                    </a:moveTo>
                    <a:cubicBezTo>
                      <a:pt x="2" y="12"/>
                      <a:pt x="3" y="11"/>
                      <a:pt x="2" y="11"/>
                    </a:cubicBezTo>
                    <a:cubicBezTo>
                      <a:pt x="0" y="9"/>
                      <a:pt x="3" y="6"/>
                      <a:pt x="8" y="6"/>
                    </a:cubicBezTo>
                    <a:cubicBezTo>
                      <a:pt x="11" y="6"/>
                      <a:pt x="8" y="3"/>
                      <a:pt x="11" y="2"/>
                    </a:cubicBezTo>
                    <a:cubicBezTo>
                      <a:pt x="16" y="0"/>
                      <a:pt x="16" y="3"/>
                      <a:pt x="22" y="3"/>
                    </a:cubicBezTo>
                    <a:cubicBezTo>
                      <a:pt x="28" y="3"/>
                      <a:pt x="28" y="2"/>
                      <a:pt x="32" y="3"/>
                    </a:cubicBezTo>
                    <a:cubicBezTo>
                      <a:pt x="40" y="6"/>
                      <a:pt x="43" y="3"/>
                      <a:pt x="49" y="5"/>
                    </a:cubicBezTo>
                    <a:cubicBezTo>
                      <a:pt x="54" y="6"/>
                      <a:pt x="52" y="3"/>
                      <a:pt x="57" y="5"/>
                    </a:cubicBezTo>
                    <a:cubicBezTo>
                      <a:pt x="58" y="6"/>
                      <a:pt x="60" y="5"/>
                      <a:pt x="61" y="5"/>
                    </a:cubicBezTo>
                    <a:cubicBezTo>
                      <a:pt x="63" y="6"/>
                      <a:pt x="64" y="5"/>
                      <a:pt x="64" y="8"/>
                    </a:cubicBezTo>
                    <a:cubicBezTo>
                      <a:pt x="64" y="9"/>
                      <a:pt x="69" y="8"/>
                      <a:pt x="71" y="11"/>
                    </a:cubicBezTo>
                    <a:cubicBezTo>
                      <a:pt x="71" y="12"/>
                      <a:pt x="74" y="11"/>
                      <a:pt x="75" y="12"/>
                    </a:cubicBezTo>
                    <a:cubicBezTo>
                      <a:pt x="77" y="14"/>
                      <a:pt x="77" y="11"/>
                      <a:pt x="80" y="12"/>
                    </a:cubicBezTo>
                    <a:cubicBezTo>
                      <a:pt x="83" y="12"/>
                      <a:pt x="78" y="8"/>
                      <a:pt x="87" y="14"/>
                    </a:cubicBezTo>
                    <a:cubicBezTo>
                      <a:pt x="87" y="16"/>
                      <a:pt x="89" y="16"/>
                      <a:pt x="89" y="16"/>
                    </a:cubicBezTo>
                    <a:cubicBezTo>
                      <a:pt x="93" y="17"/>
                      <a:pt x="93" y="16"/>
                      <a:pt x="95" y="16"/>
                    </a:cubicBezTo>
                    <a:cubicBezTo>
                      <a:pt x="98" y="17"/>
                      <a:pt x="97" y="16"/>
                      <a:pt x="100" y="16"/>
                    </a:cubicBezTo>
                    <a:cubicBezTo>
                      <a:pt x="104" y="19"/>
                      <a:pt x="100" y="17"/>
                      <a:pt x="101" y="20"/>
                    </a:cubicBezTo>
                    <a:cubicBezTo>
                      <a:pt x="103" y="23"/>
                      <a:pt x="93" y="25"/>
                      <a:pt x="93" y="28"/>
                    </a:cubicBezTo>
                    <a:cubicBezTo>
                      <a:pt x="92" y="30"/>
                      <a:pt x="83" y="30"/>
                      <a:pt x="81" y="33"/>
                    </a:cubicBezTo>
                    <a:cubicBezTo>
                      <a:pt x="81" y="36"/>
                      <a:pt x="86" y="34"/>
                      <a:pt x="81" y="37"/>
                    </a:cubicBezTo>
                    <a:cubicBezTo>
                      <a:pt x="78" y="37"/>
                      <a:pt x="72" y="47"/>
                      <a:pt x="74" y="52"/>
                    </a:cubicBezTo>
                    <a:cubicBezTo>
                      <a:pt x="74" y="56"/>
                      <a:pt x="77" y="56"/>
                      <a:pt x="77" y="58"/>
                    </a:cubicBezTo>
                    <a:cubicBezTo>
                      <a:pt x="77" y="58"/>
                      <a:pt x="68" y="62"/>
                      <a:pt x="69" y="69"/>
                    </a:cubicBezTo>
                    <a:cubicBezTo>
                      <a:pt x="69" y="70"/>
                      <a:pt x="69" y="70"/>
                      <a:pt x="66" y="70"/>
                    </a:cubicBezTo>
                    <a:cubicBezTo>
                      <a:pt x="60" y="70"/>
                      <a:pt x="60" y="81"/>
                      <a:pt x="57" y="78"/>
                    </a:cubicBezTo>
                    <a:cubicBezTo>
                      <a:pt x="55" y="77"/>
                      <a:pt x="51" y="81"/>
                      <a:pt x="46" y="80"/>
                    </a:cubicBezTo>
                    <a:cubicBezTo>
                      <a:pt x="43" y="78"/>
                      <a:pt x="40" y="80"/>
                      <a:pt x="40" y="81"/>
                    </a:cubicBezTo>
                    <a:cubicBezTo>
                      <a:pt x="38" y="83"/>
                      <a:pt x="35" y="81"/>
                      <a:pt x="34" y="83"/>
                    </a:cubicBezTo>
                    <a:cubicBezTo>
                      <a:pt x="32" y="86"/>
                      <a:pt x="32" y="86"/>
                      <a:pt x="31" y="86"/>
                    </a:cubicBezTo>
                    <a:cubicBezTo>
                      <a:pt x="31" y="88"/>
                      <a:pt x="31" y="88"/>
                      <a:pt x="28" y="86"/>
                    </a:cubicBezTo>
                    <a:cubicBezTo>
                      <a:pt x="25" y="83"/>
                      <a:pt x="23" y="81"/>
                      <a:pt x="23" y="78"/>
                    </a:cubicBezTo>
                    <a:cubicBezTo>
                      <a:pt x="23" y="77"/>
                      <a:pt x="20" y="72"/>
                      <a:pt x="16" y="73"/>
                    </a:cubicBezTo>
                    <a:cubicBezTo>
                      <a:pt x="16" y="72"/>
                      <a:pt x="16" y="67"/>
                      <a:pt x="19" y="66"/>
                    </a:cubicBezTo>
                    <a:cubicBezTo>
                      <a:pt x="22" y="62"/>
                      <a:pt x="20" y="62"/>
                      <a:pt x="19" y="62"/>
                    </a:cubicBezTo>
                    <a:cubicBezTo>
                      <a:pt x="17" y="62"/>
                      <a:pt x="16" y="61"/>
                      <a:pt x="19" y="56"/>
                    </a:cubicBezTo>
                    <a:cubicBezTo>
                      <a:pt x="22" y="52"/>
                      <a:pt x="19" y="55"/>
                      <a:pt x="17" y="52"/>
                    </a:cubicBezTo>
                    <a:cubicBezTo>
                      <a:pt x="17" y="47"/>
                      <a:pt x="14" y="47"/>
                      <a:pt x="17" y="47"/>
                    </a:cubicBezTo>
                    <a:cubicBezTo>
                      <a:pt x="20" y="47"/>
                      <a:pt x="20" y="45"/>
                      <a:pt x="20" y="42"/>
                    </a:cubicBezTo>
                    <a:cubicBezTo>
                      <a:pt x="19" y="41"/>
                      <a:pt x="22" y="41"/>
                      <a:pt x="20" y="33"/>
                    </a:cubicBezTo>
                    <a:cubicBezTo>
                      <a:pt x="20" y="31"/>
                      <a:pt x="29" y="25"/>
                      <a:pt x="25" y="25"/>
                    </a:cubicBezTo>
                    <a:cubicBezTo>
                      <a:pt x="22" y="23"/>
                      <a:pt x="25" y="22"/>
                      <a:pt x="20" y="20"/>
                    </a:cubicBezTo>
                    <a:cubicBezTo>
                      <a:pt x="16" y="20"/>
                      <a:pt x="19" y="23"/>
                      <a:pt x="14" y="22"/>
                    </a:cubicBezTo>
                    <a:cubicBezTo>
                      <a:pt x="11" y="20"/>
                      <a:pt x="11" y="23"/>
                      <a:pt x="10" y="22"/>
                    </a:cubicBezTo>
                    <a:cubicBezTo>
                      <a:pt x="8" y="22"/>
                      <a:pt x="13" y="20"/>
                      <a:pt x="11" y="19"/>
                    </a:cubicBezTo>
                    <a:cubicBezTo>
                      <a:pt x="10" y="19"/>
                      <a:pt x="10" y="19"/>
                      <a:pt x="5" y="22"/>
                    </a:cubicBezTo>
                    <a:cubicBezTo>
                      <a:pt x="3" y="20"/>
                      <a:pt x="5" y="17"/>
                      <a:pt x="3" y="16"/>
                    </a:cubicBezTo>
                    <a:close/>
                    <a:moveTo>
                      <a:pt x="97" y="48"/>
                    </a:moveTo>
                    <a:cubicBezTo>
                      <a:pt x="98" y="48"/>
                      <a:pt x="97" y="50"/>
                      <a:pt x="98" y="52"/>
                    </a:cubicBezTo>
                    <a:cubicBezTo>
                      <a:pt x="101" y="52"/>
                      <a:pt x="101" y="48"/>
                      <a:pt x="103" y="47"/>
                    </a:cubicBezTo>
                    <a:cubicBezTo>
                      <a:pt x="104" y="44"/>
                      <a:pt x="101" y="47"/>
                      <a:pt x="101" y="45"/>
                    </a:cubicBezTo>
                    <a:cubicBezTo>
                      <a:pt x="100" y="42"/>
                      <a:pt x="93" y="47"/>
                      <a:pt x="95" y="48"/>
                    </a:cubicBezTo>
                    <a:cubicBezTo>
                      <a:pt x="95" y="48"/>
                      <a:pt x="93" y="48"/>
                      <a:pt x="97" y="48"/>
                    </a:cubicBezTo>
                    <a:close/>
                    <a:moveTo>
                      <a:pt x="109" y="44"/>
                    </a:moveTo>
                    <a:cubicBezTo>
                      <a:pt x="109" y="45"/>
                      <a:pt x="110" y="45"/>
                      <a:pt x="109" y="44"/>
                    </a:cubicBezTo>
                    <a:cubicBezTo>
                      <a:pt x="109" y="42"/>
                      <a:pt x="106" y="42"/>
                      <a:pt x="106" y="44"/>
                    </a:cubicBezTo>
                    <a:cubicBezTo>
                      <a:pt x="106" y="44"/>
                      <a:pt x="107" y="44"/>
                      <a:pt x="109" y="44"/>
                    </a:cubicBezTo>
                    <a:close/>
                    <a:moveTo>
                      <a:pt x="87" y="53"/>
                    </a:moveTo>
                    <a:cubicBezTo>
                      <a:pt x="89" y="55"/>
                      <a:pt x="86" y="56"/>
                      <a:pt x="84" y="56"/>
                    </a:cubicBezTo>
                    <a:cubicBezTo>
                      <a:pt x="84" y="55"/>
                      <a:pt x="86" y="52"/>
                      <a:pt x="87" y="53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42" name="Freeform 239"/>
              <p:cNvSpPr>
                <a:spLocks noEditPoints="1"/>
              </p:cNvSpPr>
              <p:nvPr/>
            </p:nvSpPr>
            <p:spPr bwMode="auto">
              <a:xfrm>
                <a:off x="2400865" y="3451012"/>
                <a:ext cx="137747" cy="150318"/>
              </a:xfrm>
              <a:custGeom>
                <a:avLst/>
                <a:gdLst/>
                <a:ahLst/>
                <a:cxnLst>
                  <a:cxn ang="0">
                    <a:pos x="42" y="61"/>
                  </a:cxn>
                  <a:cxn ang="0">
                    <a:pos x="47" y="59"/>
                  </a:cxn>
                  <a:cxn ang="0">
                    <a:pos x="45" y="63"/>
                  </a:cxn>
                  <a:cxn ang="0">
                    <a:pos x="42" y="61"/>
                  </a:cxn>
                  <a:cxn ang="0">
                    <a:pos x="11" y="27"/>
                  </a:cxn>
                  <a:cxn ang="0">
                    <a:pos x="11" y="22"/>
                  </a:cxn>
                  <a:cxn ang="0">
                    <a:pos x="9" y="19"/>
                  </a:cxn>
                  <a:cxn ang="0">
                    <a:pos x="7" y="23"/>
                  </a:cxn>
                  <a:cxn ang="0">
                    <a:pos x="9" y="27"/>
                  </a:cxn>
                  <a:cxn ang="0">
                    <a:pos x="11" y="27"/>
                  </a:cxn>
                  <a:cxn ang="0">
                    <a:pos x="12" y="33"/>
                  </a:cxn>
                  <a:cxn ang="0">
                    <a:pos x="12" y="30"/>
                  </a:cxn>
                  <a:cxn ang="0">
                    <a:pos x="11" y="28"/>
                  </a:cxn>
                  <a:cxn ang="0">
                    <a:pos x="11" y="31"/>
                  </a:cxn>
                  <a:cxn ang="0">
                    <a:pos x="12" y="33"/>
                  </a:cxn>
                  <a:cxn ang="0">
                    <a:pos x="6" y="3"/>
                  </a:cxn>
                  <a:cxn ang="0">
                    <a:pos x="9" y="3"/>
                  </a:cxn>
                  <a:cxn ang="0">
                    <a:pos x="4" y="2"/>
                  </a:cxn>
                  <a:cxn ang="0">
                    <a:pos x="3" y="3"/>
                  </a:cxn>
                  <a:cxn ang="0">
                    <a:pos x="3" y="5"/>
                  </a:cxn>
                  <a:cxn ang="0">
                    <a:pos x="6" y="3"/>
                  </a:cxn>
                  <a:cxn ang="0">
                    <a:pos x="17" y="8"/>
                  </a:cxn>
                  <a:cxn ang="0">
                    <a:pos x="15" y="5"/>
                  </a:cxn>
                  <a:cxn ang="0">
                    <a:pos x="11" y="0"/>
                  </a:cxn>
                  <a:cxn ang="0">
                    <a:pos x="12" y="2"/>
                  </a:cxn>
                  <a:cxn ang="0">
                    <a:pos x="15" y="5"/>
                  </a:cxn>
                  <a:cxn ang="0">
                    <a:pos x="15" y="8"/>
                  </a:cxn>
                  <a:cxn ang="0">
                    <a:pos x="15" y="11"/>
                  </a:cxn>
                  <a:cxn ang="0">
                    <a:pos x="17" y="8"/>
                  </a:cxn>
                  <a:cxn ang="0">
                    <a:pos x="48" y="49"/>
                  </a:cxn>
                  <a:cxn ang="0">
                    <a:pos x="50" y="49"/>
                  </a:cxn>
                  <a:cxn ang="0">
                    <a:pos x="47" y="47"/>
                  </a:cxn>
                  <a:cxn ang="0">
                    <a:pos x="48" y="49"/>
                  </a:cxn>
                  <a:cxn ang="0">
                    <a:pos x="23" y="19"/>
                  </a:cxn>
                  <a:cxn ang="0">
                    <a:pos x="21" y="23"/>
                  </a:cxn>
                  <a:cxn ang="0">
                    <a:pos x="23" y="25"/>
                  </a:cxn>
                  <a:cxn ang="0">
                    <a:pos x="23" y="23"/>
                  </a:cxn>
                  <a:cxn ang="0">
                    <a:pos x="23" y="17"/>
                  </a:cxn>
                  <a:cxn ang="0">
                    <a:pos x="18" y="16"/>
                  </a:cxn>
                  <a:cxn ang="0">
                    <a:pos x="23" y="19"/>
                  </a:cxn>
                  <a:cxn ang="0">
                    <a:pos x="39" y="47"/>
                  </a:cxn>
                  <a:cxn ang="0">
                    <a:pos x="39" y="49"/>
                  </a:cxn>
                  <a:cxn ang="0">
                    <a:pos x="41" y="44"/>
                  </a:cxn>
                  <a:cxn ang="0">
                    <a:pos x="38" y="42"/>
                  </a:cxn>
                  <a:cxn ang="0">
                    <a:pos x="39" y="45"/>
                  </a:cxn>
                  <a:cxn ang="0">
                    <a:pos x="39" y="47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24" y="34"/>
                  </a:cxn>
                  <a:cxn ang="0">
                    <a:pos x="26" y="36"/>
                  </a:cxn>
                  <a:cxn ang="0">
                    <a:pos x="29" y="28"/>
                  </a:cxn>
                  <a:cxn ang="0">
                    <a:pos x="27" y="23"/>
                  </a:cxn>
                  <a:cxn ang="0">
                    <a:pos x="27" y="25"/>
                  </a:cxn>
                  <a:cxn ang="0">
                    <a:pos x="29" y="28"/>
                  </a:cxn>
                  <a:cxn ang="0">
                    <a:pos x="29" y="30"/>
                  </a:cxn>
                  <a:cxn ang="0">
                    <a:pos x="29" y="28"/>
                  </a:cxn>
                  <a:cxn ang="0">
                    <a:pos x="33" y="42"/>
                  </a:cxn>
                  <a:cxn ang="0">
                    <a:pos x="33" y="41"/>
                  </a:cxn>
                  <a:cxn ang="0">
                    <a:pos x="32" y="39"/>
                  </a:cxn>
                  <a:cxn ang="0">
                    <a:pos x="30" y="34"/>
                  </a:cxn>
                  <a:cxn ang="0">
                    <a:pos x="32" y="38"/>
                  </a:cxn>
                  <a:cxn ang="0">
                    <a:pos x="32" y="41"/>
                  </a:cxn>
                  <a:cxn ang="0">
                    <a:pos x="33" y="42"/>
                  </a:cxn>
                </a:cxnLst>
                <a:rect l="0" t="0" r="r" b="b"/>
                <a:pathLst>
                  <a:path w="50" h="63">
                    <a:moveTo>
                      <a:pt x="42" y="61"/>
                    </a:moveTo>
                    <a:cubicBezTo>
                      <a:pt x="45" y="58"/>
                      <a:pt x="47" y="61"/>
                      <a:pt x="47" y="59"/>
                    </a:cubicBezTo>
                    <a:cubicBezTo>
                      <a:pt x="48" y="56"/>
                      <a:pt x="50" y="61"/>
                      <a:pt x="45" y="63"/>
                    </a:cubicBezTo>
                    <a:cubicBezTo>
                      <a:pt x="42" y="63"/>
                      <a:pt x="42" y="63"/>
                      <a:pt x="42" y="61"/>
                    </a:cubicBezTo>
                    <a:close/>
                    <a:moveTo>
                      <a:pt x="11" y="27"/>
                    </a:moveTo>
                    <a:cubicBezTo>
                      <a:pt x="12" y="25"/>
                      <a:pt x="12" y="23"/>
                      <a:pt x="11" y="22"/>
                    </a:cubicBezTo>
                    <a:cubicBezTo>
                      <a:pt x="9" y="20"/>
                      <a:pt x="9" y="19"/>
                      <a:pt x="9" y="19"/>
                    </a:cubicBezTo>
                    <a:cubicBezTo>
                      <a:pt x="7" y="19"/>
                      <a:pt x="7" y="20"/>
                      <a:pt x="7" y="23"/>
                    </a:cubicBezTo>
                    <a:cubicBezTo>
                      <a:pt x="6" y="25"/>
                      <a:pt x="6" y="25"/>
                      <a:pt x="9" y="27"/>
                    </a:cubicBezTo>
                    <a:cubicBezTo>
                      <a:pt x="11" y="28"/>
                      <a:pt x="11" y="27"/>
                      <a:pt x="11" y="27"/>
                    </a:cubicBezTo>
                    <a:close/>
                    <a:moveTo>
                      <a:pt x="12" y="33"/>
                    </a:moveTo>
                    <a:cubicBezTo>
                      <a:pt x="13" y="33"/>
                      <a:pt x="13" y="33"/>
                      <a:pt x="12" y="30"/>
                    </a:cubicBezTo>
                    <a:cubicBezTo>
                      <a:pt x="12" y="27"/>
                      <a:pt x="12" y="30"/>
                      <a:pt x="11" y="28"/>
                    </a:cubicBezTo>
                    <a:cubicBezTo>
                      <a:pt x="9" y="27"/>
                      <a:pt x="9" y="30"/>
                      <a:pt x="11" y="31"/>
                    </a:cubicBezTo>
                    <a:cubicBezTo>
                      <a:pt x="12" y="33"/>
                      <a:pt x="11" y="33"/>
                      <a:pt x="12" y="33"/>
                    </a:cubicBezTo>
                    <a:close/>
                    <a:moveTo>
                      <a:pt x="6" y="3"/>
                    </a:moveTo>
                    <a:cubicBezTo>
                      <a:pt x="9" y="3"/>
                      <a:pt x="9" y="5"/>
                      <a:pt x="9" y="3"/>
                    </a:cubicBezTo>
                    <a:cubicBezTo>
                      <a:pt x="11" y="2"/>
                      <a:pt x="7" y="3"/>
                      <a:pt x="4" y="2"/>
                    </a:cubicBezTo>
                    <a:cubicBezTo>
                      <a:pt x="1" y="2"/>
                      <a:pt x="6" y="5"/>
                      <a:pt x="3" y="3"/>
                    </a:cubicBezTo>
                    <a:cubicBezTo>
                      <a:pt x="1" y="3"/>
                      <a:pt x="0" y="3"/>
                      <a:pt x="3" y="5"/>
                    </a:cubicBezTo>
                    <a:cubicBezTo>
                      <a:pt x="3" y="5"/>
                      <a:pt x="3" y="5"/>
                      <a:pt x="6" y="3"/>
                    </a:cubicBezTo>
                    <a:close/>
                    <a:moveTo>
                      <a:pt x="17" y="8"/>
                    </a:moveTo>
                    <a:cubicBezTo>
                      <a:pt x="17" y="8"/>
                      <a:pt x="17" y="5"/>
                      <a:pt x="15" y="5"/>
                    </a:cubicBezTo>
                    <a:cubicBezTo>
                      <a:pt x="13" y="3"/>
                      <a:pt x="13" y="0"/>
                      <a:pt x="11" y="0"/>
                    </a:cubicBezTo>
                    <a:cubicBezTo>
                      <a:pt x="7" y="0"/>
                      <a:pt x="11" y="0"/>
                      <a:pt x="12" y="2"/>
                    </a:cubicBezTo>
                    <a:cubicBezTo>
                      <a:pt x="13" y="2"/>
                      <a:pt x="13" y="3"/>
                      <a:pt x="15" y="5"/>
                    </a:cubicBezTo>
                    <a:cubicBezTo>
                      <a:pt x="17" y="6"/>
                      <a:pt x="15" y="5"/>
                      <a:pt x="15" y="8"/>
                    </a:cubicBezTo>
                    <a:cubicBezTo>
                      <a:pt x="15" y="11"/>
                      <a:pt x="12" y="8"/>
                      <a:pt x="15" y="11"/>
                    </a:cubicBezTo>
                    <a:cubicBezTo>
                      <a:pt x="15" y="13"/>
                      <a:pt x="15" y="8"/>
                      <a:pt x="17" y="8"/>
                    </a:cubicBezTo>
                    <a:close/>
                    <a:moveTo>
                      <a:pt x="48" y="49"/>
                    </a:moveTo>
                    <a:cubicBezTo>
                      <a:pt x="50" y="49"/>
                      <a:pt x="50" y="49"/>
                      <a:pt x="50" y="49"/>
                    </a:cubicBezTo>
                    <a:cubicBezTo>
                      <a:pt x="50" y="47"/>
                      <a:pt x="47" y="47"/>
                      <a:pt x="47" y="47"/>
                    </a:cubicBezTo>
                    <a:cubicBezTo>
                      <a:pt x="47" y="47"/>
                      <a:pt x="47" y="49"/>
                      <a:pt x="48" y="49"/>
                    </a:cubicBezTo>
                    <a:close/>
                    <a:moveTo>
                      <a:pt x="23" y="19"/>
                    </a:moveTo>
                    <a:cubicBezTo>
                      <a:pt x="24" y="22"/>
                      <a:pt x="21" y="22"/>
                      <a:pt x="21" y="23"/>
                    </a:cubicBezTo>
                    <a:cubicBezTo>
                      <a:pt x="23" y="23"/>
                      <a:pt x="23" y="27"/>
                      <a:pt x="23" y="25"/>
                    </a:cubicBezTo>
                    <a:cubicBezTo>
                      <a:pt x="24" y="25"/>
                      <a:pt x="23" y="25"/>
                      <a:pt x="23" y="23"/>
                    </a:cubicBezTo>
                    <a:cubicBezTo>
                      <a:pt x="23" y="20"/>
                      <a:pt x="24" y="20"/>
                      <a:pt x="23" y="17"/>
                    </a:cubicBezTo>
                    <a:cubicBezTo>
                      <a:pt x="21" y="16"/>
                      <a:pt x="18" y="14"/>
                      <a:pt x="18" y="16"/>
                    </a:cubicBezTo>
                    <a:cubicBezTo>
                      <a:pt x="18" y="16"/>
                      <a:pt x="21" y="17"/>
                      <a:pt x="23" y="19"/>
                    </a:cubicBezTo>
                    <a:close/>
                    <a:moveTo>
                      <a:pt x="39" y="47"/>
                    </a:moveTo>
                    <a:cubicBezTo>
                      <a:pt x="38" y="49"/>
                      <a:pt x="38" y="50"/>
                      <a:pt x="39" y="49"/>
                    </a:cubicBezTo>
                    <a:cubicBezTo>
                      <a:pt x="42" y="47"/>
                      <a:pt x="42" y="45"/>
                      <a:pt x="41" y="44"/>
                    </a:cubicBezTo>
                    <a:cubicBezTo>
                      <a:pt x="41" y="42"/>
                      <a:pt x="41" y="44"/>
                      <a:pt x="38" y="42"/>
                    </a:cubicBezTo>
                    <a:cubicBezTo>
                      <a:pt x="36" y="42"/>
                      <a:pt x="38" y="45"/>
                      <a:pt x="39" y="45"/>
                    </a:cubicBezTo>
                    <a:cubicBezTo>
                      <a:pt x="41" y="44"/>
                      <a:pt x="41" y="45"/>
                      <a:pt x="39" y="47"/>
                    </a:cubicBezTo>
                    <a:close/>
                    <a:moveTo>
                      <a:pt x="26" y="36"/>
                    </a:moveTo>
                    <a:cubicBezTo>
                      <a:pt x="27" y="38"/>
                      <a:pt x="27" y="36"/>
                      <a:pt x="26" y="36"/>
                    </a:cubicBezTo>
                    <a:cubicBezTo>
                      <a:pt x="26" y="34"/>
                      <a:pt x="24" y="33"/>
                      <a:pt x="24" y="34"/>
                    </a:cubicBezTo>
                    <a:cubicBezTo>
                      <a:pt x="24" y="36"/>
                      <a:pt x="24" y="34"/>
                      <a:pt x="26" y="36"/>
                    </a:cubicBezTo>
                    <a:close/>
                    <a:moveTo>
                      <a:pt x="29" y="28"/>
                    </a:moveTo>
                    <a:cubicBezTo>
                      <a:pt x="29" y="27"/>
                      <a:pt x="29" y="25"/>
                      <a:pt x="27" y="23"/>
                    </a:cubicBezTo>
                    <a:cubicBezTo>
                      <a:pt x="26" y="23"/>
                      <a:pt x="26" y="23"/>
                      <a:pt x="27" y="25"/>
                    </a:cubicBezTo>
                    <a:cubicBezTo>
                      <a:pt x="27" y="25"/>
                      <a:pt x="27" y="27"/>
                      <a:pt x="29" y="28"/>
                    </a:cubicBezTo>
                    <a:cubicBezTo>
                      <a:pt x="30" y="30"/>
                      <a:pt x="27" y="31"/>
                      <a:pt x="29" y="30"/>
                    </a:cubicBezTo>
                    <a:cubicBezTo>
                      <a:pt x="30" y="30"/>
                      <a:pt x="30" y="28"/>
                      <a:pt x="29" y="28"/>
                    </a:cubicBezTo>
                    <a:close/>
                    <a:moveTo>
                      <a:pt x="33" y="42"/>
                    </a:moveTo>
                    <a:cubicBezTo>
                      <a:pt x="33" y="42"/>
                      <a:pt x="35" y="42"/>
                      <a:pt x="33" y="41"/>
                    </a:cubicBezTo>
                    <a:cubicBezTo>
                      <a:pt x="33" y="39"/>
                      <a:pt x="32" y="39"/>
                      <a:pt x="32" y="39"/>
                    </a:cubicBezTo>
                    <a:cubicBezTo>
                      <a:pt x="32" y="38"/>
                      <a:pt x="30" y="34"/>
                      <a:pt x="30" y="34"/>
                    </a:cubicBezTo>
                    <a:cubicBezTo>
                      <a:pt x="29" y="33"/>
                      <a:pt x="30" y="36"/>
                      <a:pt x="32" y="38"/>
                    </a:cubicBezTo>
                    <a:cubicBezTo>
                      <a:pt x="32" y="41"/>
                      <a:pt x="30" y="38"/>
                      <a:pt x="32" y="41"/>
                    </a:cubicBezTo>
                    <a:cubicBezTo>
                      <a:pt x="32" y="41"/>
                      <a:pt x="33" y="41"/>
                      <a:pt x="33" y="42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43" name="Freeform 240"/>
              <p:cNvSpPr>
                <a:spLocks noEditPoints="1"/>
              </p:cNvSpPr>
              <p:nvPr/>
            </p:nvSpPr>
            <p:spPr bwMode="auto">
              <a:xfrm>
                <a:off x="2274478" y="3540957"/>
                <a:ext cx="237153" cy="88712"/>
              </a:xfrm>
              <a:custGeom>
                <a:avLst/>
                <a:gdLst/>
                <a:ahLst/>
                <a:cxnLst>
                  <a:cxn ang="0">
                    <a:pos x="8" y="13"/>
                  </a:cxn>
                  <a:cxn ang="0">
                    <a:pos x="3" y="15"/>
                  </a:cxn>
                  <a:cxn ang="0">
                    <a:pos x="0" y="13"/>
                  </a:cxn>
                  <a:cxn ang="0">
                    <a:pos x="4" y="10"/>
                  </a:cxn>
                  <a:cxn ang="0">
                    <a:pos x="17" y="3"/>
                  </a:cxn>
                  <a:cxn ang="0">
                    <a:pos x="24" y="1"/>
                  </a:cxn>
                  <a:cxn ang="0">
                    <a:pos x="30" y="1"/>
                  </a:cxn>
                  <a:cxn ang="0">
                    <a:pos x="35" y="3"/>
                  </a:cxn>
                  <a:cxn ang="0">
                    <a:pos x="42" y="6"/>
                  </a:cxn>
                  <a:cxn ang="0">
                    <a:pos x="50" y="10"/>
                  </a:cxn>
                  <a:cxn ang="0">
                    <a:pos x="58" y="13"/>
                  </a:cxn>
                  <a:cxn ang="0">
                    <a:pos x="59" y="15"/>
                  </a:cxn>
                  <a:cxn ang="0">
                    <a:pos x="62" y="18"/>
                  </a:cxn>
                  <a:cxn ang="0">
                    <a:pos x="65" y="20"/>
                  </a:cxn>
                  <a:cxn ang="0">
                    <a:pos x="70" y="21"/>
                  </a:cxn>
                  <a:cxn ang="0">
                    <a:pos x="74" y="23"/>
                  </a:cxn>
                  <a:cxn ang="0">
                    <a:pos x="76" y="26"/>
                  </a:cxn>
                  <a:cxn ang="0">
                    <a:pos x="82" y="29"/>
                  </a:cxn>
                  <a:cxn ang="0">
                    <a:pos x="85" y="32"/>
                  </a:cxn>
                  <a:cxn ang="0">
                    <a:pos x="79" y="34"/>
                  </a:cxn>
                  <a:cxn ang="0">
                    <a:pos x="64" y="34"/>
                  </a:cxn>
                  <a:cxn ang="0">
                    <a:pos x="61" y="30"/>
                  </a:cxn>
                  <a:cxn ang="0">
                    <a:pos x="56" y="26"/>
                  </a:cxn>
                  <a:cxn ang="0">
                    <a:pos x="50" y="20"/>
                  </a:cxn>
                  <a:cxn ang="0">
                    <a:pos x="42" y="17"/>
                  </a:cxn>
                  <a:cxn ang="0">
                    <a:pos x="32" y="12"/>
                  </a:cxn>
                  <a:cxn ang="0">
                    <a:pos x="23" y="10"/>
                  </a:cxn>
                  <a:cxn ang="0">
                    <a:pos x="26" y="7"/>
                  </a:cxn>
                  <a:cxn ang="0">
                    <a:pos x="15" y="9"/>
                  </a:cxn>
                  <a:cxn ang="0">
                    <a:pos x="8" y="13"/>
                  </a:cxn>
                  <a:cxn ang="0">
                    <a:pos x="18" y="18"/>
                  </a:cxn>
                  <a:cxn ang="0">
                    <a:pos x="15" y="13"/>
                  </a:cxn>
                  <a:cxn ang="0">
                    <a:pos x="18" y="18"/>
                  </a:cxn>
                  <a:cxn ang="0">
                    <a:pos x="50" y="9"/>
                  </a:cxn>
                  <a:cxn ang="0">
                    <a:pos x="51" y="7"/>
                  </a:cxn>
                  <a:cxn ang="0">
                    <a:pos x="50" y="9"/>
                  </a:cxn>
                  <a:cxn ang="0">
                    <a:pos x="53" y="9"/>
                  </a:cxn>
                  <a:cxn ang="0">
                    <a:pos x="55" y="10"/>
                  </a:cxn>
                  <a:cxn ang="0">
                    <a:pos x="53" y="9"/>
                  </a:cxn>
                </a:cxnLst>
                <a:rect l="0" t="0" r="r" b="b"/>
                <a:pathLst>
                  <a:path w="86" h="37">
                    <a:moveTo>
                      <a:pt x="8" y="13"/>
                    </a:moveTo>
                    <a:cubicBezTo>
                      <a:pt x="4" y="13"/>
                      <a:pt x="3" y="17"/>
                      <a:pt x="3" y="15"/>
                    </a:cubicBezTo>
                    <a:cubicBezTo>
                      <a:pt x="3" y="13"/>
                      <a:pt x="0" y="15"/>
                      <a:pt x="0" y="13"/>
                    </a:cubicBezTo>
                    <a:cubicBezTo>
                      <a:pt x="0" y="12"/>
                      <a:pt x="4" y="13"/>
                      <a:pt x="4" y="10"/>
                    </a:cubicBezTo>
                    <a:cubicBezTo>
                      <a:pt x="3" y="9"/>
                      <a:pt x="8" y="4"/>
                      <a:pt x="17" y="3"/>
                    </a:cubicBezTo>
                    <a:cubicBezTo>
                      <a:pt x="21" y="3"/>
                      <a:pt x="20" y="0"/>
                      <a:pt x="24" y="1"/>
                    </a:cubicBezTo>
                    <a:cubicBezTo>
                      <a:pt x="30" y="3"/>
                      <a:pt x="29" y="0"/>
                      <a:pt x="30" y="1"/>
                    </a:cubicBezTo>
                    <a:cubicBezTo>
                      <a:pt x="32" y="3"/>
                      <a:pt x="33" y="0"/>
                      <a:pt x="35" y="3"/>
                    </a:cubicBezTo>
                    <a:cubicBezTo>
                      <a:pt x="36" y="4"/>
                      <a:pt x="39" y="1"/>
                      <a:pt x="42" y="6"/>
                    </a:cubicBezTo>
                    <a:cubicBezTo>
                      <a:pt x="45" y="10"/>
                      <a:pt x="45" y="6"/>
                      <a:pt x="50" y="10"/>
                    </a:cubicBezTo>
                    <a:cubicBezTo>
                      <a:pt x="56" y="13"/>
                      <a:pt x="58" y="12"/>
                      <a:pt x="58" y="13"/>
                    </a:cubicBezTo>
                    <a:cubicBezTo>
                      <a:pt x="56" y="15"/>
                      <a:pt x="59" y="17"/>
                      <a:pt x="59" y="15"/>
                    </a:cubicBezTo>
                    <a:cubicBezTo>
                      <a:pt x="58" y="13"/>
                      <a:pt x="61" y="15"/>
                      <a:pt x="62" y="18"/>
                    </a:cubicBezTo>
                    <a:cubicBezTo>
                      <a:pt x="65" y="20"/>
                      <a:pt x="65" y="18"/>
                      <a:pt x="65" y="20"/>
                    </a:cubicBezTo>
                    <a:cubicBezTo>
                      <a:pt x="67" y="23"/>
                      <a:pt x="68" y="20"/>
                      <a:pt x="70" y="21"/>
                    </a:cubicBezTo>
                    <a:cubicBezTo>
                      <a:pt x="71" y="23"/>
                      <a:pt x="73" y="20"/>
                      <a:pt x="74" y="23"/>
                    </a:cubicBezTo>
                    <a:cubicBezTo>
                      <a:pt x="74" y="26"/>
                      <a:pt x="70" y="24"/>
                      <a:pt x="76" y="26"/>
                    </a:cubicBezTo>
                    <a:cubicBezTo>
                      <a:pt x="80" y="26"/>
                      <a:pt x="80" y="27"/>
                      <a:pt x="82" y="29"/>
                    </a:cubicBezTo>
                    <a:cubicBezTo>
                      <a:pt x="83" y="30"/>
                      <a:pt x="86" y="29"/>
                      <a:pt x="85" y="32"/>
                    </a:cubicBezTo>
                    <a:cubicBezTo>
                      <a:pt x="83" y="34"/>
                      <a:pt x="83" y="30"/>
                      <a:pt x="79" y="34"/>
                    </a:cubicBezTo>
                    <a:cubicBezTo>
                      <a:pt x="73" y="37"/>
                      <a:pt x="76" y="32"/>
                      <a:pt x="64" y="34"/>
                    </a:cubicBezTo>
                    <a:cubicBezTo>
                      <a:pt x="51" y="35"/>
                      <a:pt x="58" y="34"/>
                      <a:pt x="61" y="30"/>
                    </a:cubicBezTo>
                    <a:cubicBezTo>
                      <a:pt x="64" y="27"/>
                      <a:pt x="61" y="26"/>
                      <a:pt x="56" y="26"/>
                    </a:cubicBezTo>
                    <a:cubicBezTo>
                      <a:pt x="51" y="26"/>
                      <a:pt x="51" y="23"/>
                      <a:pt x="50" y="20"/>
                    </a:cubicBezTo>
                    <a:cubicBezTo>
                      <a:pt x="48" y="15"/>
                      <a:pt x="47" y="18"/>
                      <a:pt x="42" y="17"/>
                    </a:cubicBezTo>
                    <a:cubicBezTo>
                      <a:pt x="36" y="15"/>
                      <a:pt x="38" y="12"/>
                      <a:pt x="32" y="12"/>
                    </a:cubicBezTo>
                    <a:cubicBezTo>
                      <a:pt x="26" y="12"/>
                      <a:pt x="26" y="12"/>
                      <a:pt x="23" y="10"/>
                    </a:cubicBezTo>
                    <a:cubicBezTo>
                      <a:pt x="21" y="9"/>
                      <a:pt x="27" y="7"/>
                      <a:pt x="26" y="7"/>
                    </a:cubicBezTo>
                    <a:cubicBezTo>
                      <a:pt x="24" y="6"/>
                      <a:pt x="18" y="4"/>
                      <a:pt x="15" y="9"/>
                    </a:cubicBezTo>
                    <a:cubicBezTo>
                      <a:pt x="11" y="12"/>
                      <a:pt x="8" y="10"/>
                      <a:pt x="8" y="13"/>
                    </a:cubicBezTo>
                    <a:close/>
                    <a:moveTo>
                      <a:pt x="18" y="18"/>
                    </a:moveTo>
                    <a:cubicBezTo>
                      <a:pt x="14" y="20"/>
                      <a:pt x="14" y="13"/>
                      <a:pt x="15" y="13"/>
                    </a:cubicBezTo>
                    <a:cubicBezTo>
                      <a:pt x="18" y="13"/>
                      <a:pt x="20" y="18"/>
                      <a:pt x="18" y="18"/>
                    </a:cubicBezTo>
                    <a:close/>
                    <a:moveTo>
                      <a:pt x="50" y="9"/>
                    </a:moveTo>
                    <a:cubicBezTo>
                      <a:pt x="48" y="7"/>
                      <a:pt x="50" y="7"/>
                      <a:pt x="51" y="7"/>
                    </a:cubicBezTo>
                    <a:cubicBezTo>
                      <a:pt x="51" y="9"/>
                      <a:pt x="51" y="9"/>
                      <a:pt x="50" y="9"/>
                    </a:cubicBezTo>
                    <a:close/>
                    <a:moveTo>
                      <a:pt x="53" y="9"/>
                    </a:moveTo>
                    <a:cubicBezTo>
                      <a:pt x="53" y="9"/>
                      <a:pt x="56" y="10"/>
                      <a:pt x="55" y="10"/>
                    </a:cubicBezTo>
                    <a:cubicBezTo>
                      <a:pt x="53" y="10"/>
                      <a:pt x="51" y="10"/>
                      <a:pt x="53" y="9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44" name="Freeform 241"/>
              <p:cNvSpPr>
                <a:spLocks/>
              </p:cNvSpPr>
              <p:nvPr/>
            </p:nvSpPr>
            <p:spPr bwMode="auto">
              <a:xfrm>
                <a:off x="2525831" y="3644454"/>
                <a:ext cx="12781" cy="7393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5" y="3"/>
                  </a:cxn>
                  <a:cxn ang="0">
                    <a:pos x="0" y="2"/>
                  </a:cxn>
                </a:cxnLst>
                <a:rect l="0" t="0" r="r" b="b"/>
                <a:pathLst>
                  <a:path w="5" h="3">
                    <a:moveTo>
                      <a:pt x="0" y="2"/>
                    </a:moveTo>
                    <a:cubicBezTo>
                      <a:pt x="0" y="0"/>
                      <a:pt x="5" y="2"/>
                      <a:pt x="5" y="3"/>
                    </a:cubicBezTo>
                    <a:cubicBezTo>
                      <a:pt x="0" y="2"/>
                      <a:pt x="0" y="2"/>
                      <a:pt x="0" y="2"/>
                    </a:cubicBezTo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45" name="Freeform 242"/>
              <p:cNvSpPr>
                <a:spLocks/>
              </p:cNvSpPr>
              <p:nvPr/>
            </p:nvSpPr>
            <p:spPr bwMode="auto">
              <a:xfrm>
                <a:off x="2613876" y="3799701"/>
                <a:ext cx="15621" cy="13553"/>
              </a:xfrm>
              <a:custGeom>
                <a:avLst/>
                <a:gdLst/>
                <a:ahLst/>
                <a:cxnLst>
                  <a:cxn ang="0">
                    <a:pos x="3" y="3"/>
                  </a:cxn>
                  <a:cxn ang="0">
                    <a:pos x="2" y="2"/>
                  </a:cxn>
                  <a:cxn ang="0">
                    <a:pos x="3" y="3"/>
                  </a:cxn>
                  <a:cxn ang="0">
                    <a:pos x="3" y="3"/>
                  </a:cxn>
                </a:cxnLst>
                <a:rect l="0" t="0" r="r" b="b"/>
                <a:pathLst>
                  <a:path w="6" h="6">
                    <a:moveTo>
                      <a:pt x="3" y="3"/>
                    </a:moveTo>
                    <a:cubicBezTo>
                      <a:pt x="2" y="2"/>
                      <a:pt x="0" y="0"/>
                      <a:pt x="2" y="2"/>
                    </a:cubicBezTo>
                    <a:cubicBezTo>
                      <a:pt x="3" y="2"/>
                      <a:pt x="2" y="3"/>
                      <a:pt x="3" y="3"/>
                    </a:cubicBezTo>
                    <a:cubicBezTo>
                      <a:pt x="5" y="3"/>
                      <a:pt x="6" y="6"/>
                      <a:pt x="3" y="3"/>
                    </a:cubicBezTo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46" name="Freeform 243"/>
              <p:cNvSpPr>
                <a:spLocks/>
              </p:cNvSpPr>
              <p:nvPr/>
            </p:nvSpPr>
            <p:spPr bwMode="auto">
              <a:xfrm>
                <a:off x="2629497" y="3804629"/>
                <a:ext cx="8520" cy="8625"/>
              </a:xfrm>
              <a:custGeom>
                <a:avLst/>
                <a:gdLst/>
                <a:ahLst/>
                <a:cxnLst>
                  <a:cxn ang="0">
                    <a:pos x="2" y="1"/>
                  </a:cxn>
                  <a:cxn ang="0">
                    <a:pos x="2" y="0"/>
                  </a:cxn>
                  <a:cxn ang="0">
                    <a:pos x="2" y="3"/>
                  </a:cxn>
                  <a:cxn ang="0">
                    <a:pos x="2" y="1"/>
                  </a:cxn>
                </a:cxnLst>
                <a:rect l="0" t="0" r="r" b="b"/>
                <a:pathLst>
                  <a:path w="3" h="4">
                    <a:moveTo>
                      <a:pt x="2" y="1"/>
                    </a:moveTo>
                    <a:cubicBezTo>
                      <a:pt x="0" y="1"/>
                      <a:pt x="2" y="0"/>
                      <a:pt x="2" y="0"/>
                    </a:cubicBezTo>
                    <a:cubicBezTo>
                      <a:pt x="3" y="1"/>
                      <a:pt x="3" y="4"/>
                      <a:pt x="2" y="3"/>
                    </a:cubicBezTo>
                    <a:cubicBezTo>
                      <a:pt x="2" y="1"/>
                      <a:pt x="2" y="1"/>
                      <a:pt x="2" y="1"/>
                    </a:cubicBezTo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47" name="Freeform 244"/>
              <p:cNvSpPr>
                <a:spLocks/>
              </p:cNvSpPr>
              <p:nvPr/>
            </p:nvSpPr>
            <p:spPr bwMode="auto">
              <a:xfrm>
                <a:off x="2723222" y="3830504"/>
                <a:ext cx="17041" cy="7393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3" y="2"/>
                  </a:cxn>
                  <a:cxn ang="0">
                    <a:pos x="5" y="3"/>
                  </a:cxn>
                  <a:cxn ang="0">
                    <a:pos x="2" y="3"/>
                  </a:cxn>
                  <a:cxn ang="0">
                    <a:pos x="0" y="2"/>
                  </a:cxn>
                </a:cxnLst>
                <a:rect l="0" t="0" r="r" b="b"/>
                <a:pathLst>
                  <a:path w="6" h="3">
                    <a:moveTo>
                      <a:pt x="0" y="2"/>
                    </a:moveTo>
                    <a:cubicBezTo>
                      <a:pt x="0" y="0"/>
                      <a:pt x="2" y="3"/>
                      <a:pt x="3" y="2"/>
                    </a:cubicBezTo>
                    <a:cubicBezTo>
                      <a:pt x="5" y="0"/>
                      <a:pt x="6" y="2"/>
                      <a:pt x="5" y="3"/>
                    </a:cubicBezTo>
                    <a:cubicBezTo>
                      <a:pt x="3" y="3"/>
                      <a:pt x="2" y="3"/>
                      <a:pt x="2" y="3"/>
                    </a:cubicBezTo>
                    <a:cubicBezTo>
                      <a:pt x="2" y="3"/>
                      <a:pt x="0" y="3"/>
                      <a:pt x="0" y="2"/>
                    </a:cubicBezTo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48" name="Freeform 245"/>
              <p:cNvSpPr>
                <a:spLocks/>
              </p:cNvSpPr>
              <p:nvPr/>
            </p:nvSpPr>
            <p:spPr bwMode="auto">
              <a:xfrm>
                <a:off x="2795646" y="3883485"/>
                <a:ext cx="2840" cy="2464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49" name="Freeform 246"/>
              <p:cNvSpPr>
                <a:spLocks/>
              </p:cNvSpPr>
              <p:nvPr/>
            </p:nvSpPr>
            <p:spPr bwMode="auto">
              <a:xfrm>
                <a:off x="2789965" y="3885949"/>
                <a:ext cx="8520" cy="3696"/>
              </a:xfrm>
              <a:custGeom>
                <a:avLst/>
                <a:gdLst/>
                <a:ahLst/>
                <a:cxnLst>
                  <a:cxn ang="0">
                    <a:pos x="2" y="2"/>
                  </a:cxn>
                  <a:cxn ang="0">
                    <a:pos x="3" y="0"/>
                  </a:cxn>
                  <a:cxn ang="0">
                    <a:pos x="2" y="2"/>
                  </a:cxn>
                  <a:cxn ang="0">
                    <a:pos x="2" y="2"/>
                  </a:cxn>
                </a:cxnLst>
                <a:rect l="0" t="0" r="r" b="b"/>
                <a:pathLst>
                  <a:path w="3" h="2">
                    <a:moveTo>
                      <a:pt x="2" y="2"/>
                    </a:moveTo>
                    <a:cubicBezTo>
                      <a:pt x="2" y="0"/>
                      <a:pt x="2" y="0"/>
                      <a:pt x="3" y="0"/>
                    </a:cubicBezTo>
                    <a:cubicBezTo>
                      <a:pt x="3" y="0"/>
                      <a:pt x="3" y="2"/>
                      <a:pt x="2" y="2"/>
                    </a:cubicBezTo>
                    <a:cubicBezTo>
                      <a:pt x="2" y="2"/>
                      <a:pt x="0" y="2"/>
                      <a:pt x="2" y="2"/>
                    </a:cubicBezTo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50" name="Freeform 247"/>
              <p:cNvSpPr>
                <a:spLocks/>
              </p:cNvSpPr>
              <p:nvPr/>
            </p:nvSpPr>
            <p:spPr bwMode="auto">
              <a:xfrm>
                <a:off x="2798486" y="3889645"/>
                <a:ext cx="4260" cy="2464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0" y="0"/>
                  </a:cxn>
                  <a:cxn ang="0">
                    <a:pos x="0" y="1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0" y="0"/>
                      <a:pt x="0" y="1"/>
                    </a:cubicBezTo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51" name="Freeform 248"/>
              <p:cNvSpPr>
                <a:spLocks/>
              </p:cNvSpPr>
              <p:nvPr/>
            </p:nvSpPr>
            <p:spPr bwMode="auto">
              <a:xfrm>
                <a:off x="2795646" y="3883485"/>
                <a:ext cx="2840" cy="2464"/>
              </a:xfrm>
              <a:custGeom>
                <a:avLst/>
                <a:gdLst/>
                <a:ahLst/>
                <a:cxnLst>
                  <a:cxn ang="0">
                    <a:pos x="1" y="1"/>
                  </a:cxn>
                  <a:cxn ang="0">
                    <a:pos x="1" y="0"/>
                  </a:cxn>
                  <a:cxn ang="0">
                    <a:pos x="1" y="1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52" name="Freeform 249"/>
              <p:cNvSpPr>
                <a:spLocks/>
              </p:cNvSpPr>
              <p:nvPr/>
            </p:nvSpPr>
            <p:spPr bwMode="auto">
              <a:xfrm>
                <a:off x="2798486" y="3823111"/>
                <a:ext cx="7100" cy="12321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3" y="2"/>
                  </a:cxn>
                  <a:cxn ang="0">
                    <a:pos x="0" y="3"/>
                  </a:cxn>
                </a:cxnLst>
                <a:rect l="0" t="0" r="r" b="b"/>
                <a:pathLst>
                  <a:path w="3" h="5">
                    <a:moveTo>
                      <a:pt x="0" y="3"/>
                    </a:moveTo>
                    <a:cubicBezTo>
                      <a:pt x="0" y="2"/>
                      <a:pt x="3" y="0"/>
                      <a:pt x="3" y="2"/>
                    </a:cubicBezTo>
                    <a:cubicBezTo>
                      <a:pt x="3" y="3"/>
                      <a:pt x="0" y="5"/>
                      <a:pt x="0" y="3"/>
                    </a:cubicBezTo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53" name="Freeform 250"/>
              <p:cNvSpPr>
                <a:spLocks/>
              </p:cNvSpPr>
              <p:nvPr/>
            </p:nvSpPr>
            <p:spPr bwMode="auto">
              <a:xfrm>
                <a:off x="2772925" y="3837896"/>
                <a:ext cx="29822" cy="18482"/>
              </a:xfrm>
              <a:custGeom>
                <a:avLst/>
                <a:gdLst/>
                <a:ahLst/>
                <a:cxnLst>
                  <a:cxn ang="0">
                    <a:pos x="6" y="8"/>
                  </a:cxn>
                  <a:cxn ang="0">
                    <a:pos x="1" y="8"/>
                  </a:cxn>
                  <a:cxn ang="0">
                    <a:pos x="4" y="5"/>
                  </a:cxn>
                  <a:cxn ang="0">
                    <a:pos x="4" y="2"/>
                  </a:cxn>
                  <a:cxn ang="0">
                    <a:pos x="9" y="2"/>
                  </a:cxn>
                  <a:cxn ang="0">
                    <a:pos x="6" y="8"/>
                  </a:cxn>
                </a:cxnLst>
                <a:rect l="0" t="0" r="r" b="b"/>
                <a:pathLst>
                  <a:path w="11" h="8">
                    <a:moveTo>
                      <a:pt x="6" y="8"/>
                    </a:moveTo>
                    <a:cubicBezTo>
                      <a:pt x="1" y="8"/>
                      <a:pt x="0" y="8"/>
                      <a:pt x="1" y="8"/>
                    </a:cubicBezTo>
                    <a:cubicBezTo>
                      <a:pt x="4" y="6"/>
                      <a:pt x="4" y="6"/>
                      <a:pt x="4" y="5"/>
                    </a:cubicBezTo>
                    <a:cubicBezTo>
                      <a:pt x="4" y="2"/>
                      <a:pt x="1" y="2"/>
                      <a:pt x="4" y="2"/>
                    </a:cubicBezTo>
                    <a:cubicBezTo>
                      <a:pt x="9" y="0"/>
                      <a:pt x="11" y="0"/>
                      <a:pt x="9" y="2"/>
                    </a:cubicBezTo>
                    <a:cubicBezTo>
                      <a:pt x="8" y="3"/>
                      <a:pt x="11" y="8"/>
                      <a:pt x="6" y="8"/>
                    </a:cubicBezTo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54" name="Freeform 251"/>
              <p:cNvSpPr>
                <a:spLocks/>
              </p:cNvSpPr>
              <p:nvPr/>
            </p:nvSpPr>
            <p:spPr bwMode="auto">
              <a:xfrm>
                <a:off x="2775765" y="3804629"/>
                <a:ext cx="11361" cy="6161"/>
              </a:xfrm>
              <a:custGeom>
                <a:avLst/>
                <a:gdLst/>
                <a:ahLst/>
                <a:cxnLst>
                  <a:cxn ang="0">
                    <a:pos x="2" y="3"/>
                  </a:cxn>
                  <a:cxn ang="0">
                    <a:pos x="2" y="0"/>
                  </a:cxn>
                  <a:cxn ang="0">
                    <a:pos x="2" y="3"/>
                  </a:cxn>
                </a:cxnLst>
                <a:rect l="0" t="0" r="r" b="b"/>
                <a:pathLst>
                  <a:path w="4" h="3">
                    <a:moveTo>
                      <a:pt x="2" y="3"/>
                    </a:moveTo>
                    <a:cubicBezTo>
                      <a:pt x="0" y="3"/>
                      <a:pt x="2" y="0"/>
                      <a:pt x="2" y="0"/>
                    </a:cubicBezTo>
                    <a:cubicBezTo>
                      <a:pt x="4" y="0"/>
                      <a:pt x="4" y="3"/>
                      <a:pt x="2" y="3"/>
                    </a:cubicBezTo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55" name="Freeform 252"/>
              <p:cNvSpPr>
                <a:spLocks/>
              </p:cNvSpPr>
              <p:nvPr/>
            </p:nvSpPr>
            <p:spPr bwMode="auto">
              <a:xfrm>
                <a:off x="2789965" y="3777523"/>
                <a:ext cx="5680" cy="7393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2" y="0"/>
                  </a:cxn>
                  <a:cxn ang="0">
                    <a:pos x="0" y="3"/>
                  </a:cxn>
                </a:cxnLst>
                <a:rect l="0" t="0" r="r" b="b"/>
                <a:pathLst>
                  <a:path w="2" h="3">
                    <a:moveTo>
                      <a:pt x="0" y="3"/>
                    </a:moveTo>
                    <a:cubicBezTo>
                      <a:pt x="0" y="2"/>
                      <a:pt x="0" y="0"/>
                      <a:pt x="2" y="0"/>
                    </a:cubicBezTo>
                    <a:cubicBezTo>
                      <a:pt x="2" y="0"/>
                      <a:pt x="2" y="3"/>
                      <a:pt x="0" y="3"/>
                    </a:cubicBezTo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56" name="Freeform 253"/>
              <p:cNvSpPr>
                <a:spLocks/>
              </p:cNvSpPr>
              <p:nvPr/>
            </p:nvSpPr>
            <p:spPr bwMode="auto">
              <a:xfrm>
                <a:off x="2795646" y="3761505"/>
                <a:ext cx="7100" cy="9857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1" y="1"/>
                  </a:cxn>
                  <a:cxn ang="0">
                    <a:pos x="1" y="3"/>
                  </a:cxn>
                  <a:cxn ang="0">
                    <a:pos x="0" y="4"/>
                  </a:cxn>
                </a:cxnLst>
                <a:rect l="0" t="0" r="r" b="b"/>
                <a:pathLst>
                  <a:path w="3" h="4">
                    <a:moveTo>
                      <a:pt x="0" y="4"/>
                    </a:moveTo>
                    <a:cubicBezTo>
                      <a:pt x="0" y="3"/>
                      <a:pt x="0" y="1"/>
                      <a:pt x="1" y="1"/>
                    </a:cubicBezTo>
                    <a:cubicBezTo>
                      <a:pt x="1" y="0"/>
                      <a:pt x="3" y="1"/>
                      <a:pt x="1" y="3"/>
                    </a:cubicBezTo>
                    <a:cubicBezTo>
                      <a:pt x="1" y="4"/>
                      <a:pt x="1" y="4"/>
                      <a:pt x="0" y="4"/>
                    </a:cubicBezTo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57" name="Freeform 254"/>
              <p:cNvSpPr>
                <a:spLocks/>
              </p:cNvSpPr>
              <p:nvPr/>
            </p:nvSpPr>
            <p:spPr bwMode="auto">
              <a:xfrm>
                <a:off x="2787125" y="3725774"/>
                <a:ext cx="2840" cy="11089"/>
              </a:xfrm>
              <a:custGeom>
                <a:avLst/>
                <a:gdLst/>
                <a:ahLst/>
                <a:cxnLst>
                  <a:cxn ang="0">
                    <a:pos x="1" y="3"/>
                  </a:cxn>
                  <a:cxn ang="0">
                    <a:pos x="0" y="2"/>
                  </a:cxn>
                  <a:cxn ang="0">
                    <a:pos x="1" y="0"/>
                  </a:cxn>
                  <a:cxn ang="0">
                    <a:pos x="1" y="3"/>
                  </a:cxn>
                </a:cxnLst>
                <a:rect l="0" t="0" r="r" b="b"/>
                <a:pathLst>
                  <a:path w="1" h="5">
                    <a:moveTo>
                      <a:pt x="1" y="3"/>
                    </a:moveTo>
                    <a:cubicBezTo>
                      <a:pt x="0" y="5"/>
                      <a:pt x="1" y="3"/>
                      <a:pt x="0" y="2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3"/>
                      <a:pt x="1" y="3"/>
                      <a:pt x="1" y="3"/>
                    </a:cubicBezTo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58" name="Freeform 255"/>
              <p:cNvSpPr>
                <a:spLocks/>
              </p:cNvSpPr>
              <p:nvPr/>
            </p:nvSpPr>
            <p:spPr bwMode="auto">
              <a:xfrm>
                <a:off x="2822627" y="3777523"/>
                <a:ext cx="8520" cy="12321"/>
              </a:xfrm>
              <a:custGeom>
                <a:avLst/>
                <a:gdLst/>
                <a:ahLst/>
                <a:cxnLst>
                  <a:cxn ang="0">
                    <a:pos x="3" y="3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3" y="3"/>
                  </a:cxn>
                </a:cxnLst>
                <a:rect l="0" t="0" r="r" b="b"/>
                <a:pathLst>
                  <a:path w="3" h="5">
                    <a:moveTo>
                      <a:pt x="3" y="3"/>
                    </a:moveTo>
                    <a:cubicBezTo>
                      <a:pt x="2" y="5"/>
                      <a:pt x="0" y="3"/>
                      <a:pt x="2" y="2"/>
                    </a:cubicBezTo>
                    <a:cubicBezTo>
                      <a:pt x="2" y="0"/>
                      <a:pt x="2" y="0"/>
                      <a:pt x="2" y="2"/>
                    </a:cubicBezTo>
                    <a:cubicBezTo>
                      <a:pt x="3" y="2"/>
                      <a:pt x="3" y="2"/>
                      <a:pt x="3" y="3"/>
                    </a:cubicBezTo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59" name="Freeform 256"/>
              <p:cNvSpPr>
                <a:spLocks/>
              </p:cNvSpPr>
              <p:nvPr/>
            </p:nvSpPr>
            <p:spPr bwMode="auto">
              <a:xfrm>
                <a:off x="2699081" y="3662936"/>
                <a:ext cx="2840" cy="4928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1" y="2"/>
                  </a:cxn>
                  <a:cxn ang="0">
                    <a:pos x="0" y="2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0" y="2"/>
                      <a:pt x="1" y="0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60" name="Freeform 257"/>
              <p:cNvSpPr>
                <a:spLocks/>
              </p:cNvSpPr>
              <p:nvPr/>
            </p:nvSpPr>
            <p:spPr bwMode="auto">
              <a:xfrm>
                <a:off x="2709021" y="3675257"/>
                <a:ext cx="11361" cy="246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0"/>
                  </a:cxn>
                  <a:cxn ang="0">
                    <a:pos x="0" y="0"/>
                  </a:cxn>
                </a:cxnLst>
                <a:rect l="0" t="0" r="r" b="b"/>
                <a:pathLst>
                  <a:path w="4" h="1">
                    <a:moveTo>
                      <a:pt x="0" y="0"/>
                    </a:moveTo>
                    <a:cubicBezTo>
                      <a:pt x="0" y="0"/>
                      <a:pt x="2" y="0"/>
                      <a:pt x="4" y="0"/>
                    </a:cubicBezTo>
                    <a:cubicBezTo>
                      <a:pt x="4" y="0"/>
                      <a:pt x="0" y="1"/>
                      <a:pt x="0" y="0"/>
                    </a:cubicBezTo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61" name="Freeform 258"/>
              <p:cNvSpPr>
                <a:spLocks/>
              </p:cNvSpPr>
              <p:nvPr/>
            </p:nvSpPr>
            <p:spPr bwMode="auto">
              <a:xfrm>
                <a:off x="2789965" y="3739327"/>
                <a:ext cx="12781" cy="17250"/>
              </a:xfrm>
              <a:custGeom>
                <a:avLst/>
                <a:gdLst/>
                <a:ahLst/>
                <a:cxnLst>
                  <a:cxn ang="0">
                    <a:pos x="3" y="5"/>
                  </a:cxn>
                  <a:cxn ang="0">
                    <a:pos x="2" y="2"/>
                  </a:cxn>
                  <a:cxn ang="0">
                    <a:pos x="3" y="2"/>
                  </a:cxn>
                  <a:cxn ang="0">
                    <a:pos x="5" y="7"/>
                  </a:cxn>
                  <a:cxn ang="0">
                    <a:pos x="3" y="5"/>
                  </a:cxn>
                </a:cxnLst>
                <a:rect l="0" t="0" r="r" b="b"/>
                <a:pathLst>
                  <a:path w="5" h="7">
                    <a:moveTo>
                      <a:pt x="3" y="5"/>
                    </a:moveTo>
                    <a:cubicBezTo>
                      <a:pt x="0" y="5"/>
                      <a:pt x="2" y="3"/>
                      <a:pt x="2" y="2"/>
                    </a:cubicBezTo>
                    <a:cubicBezTo>
                      <a:pt x="0" y="2"/>
                      <a:pt x="2" y="0"/>
                      <a:pt x="3" y="2"/>
                    </a:cubicBezTo>
                    <a:cubicBezTo>
                      <a:pt x="5" y="3"/>
                      <a:pt x="5" y="7"/>
                      <a:pt x="5" y="7"/>
                    </a:cubicBezTo>
                    <a:cubicBezTo>
                      <a:pt x="3" y="7"/>
                      <a:pt x="5" y="5"/>
                      <a:pt x="3" y="5"/>
                    </a:cubicBezTo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62" name="Freeform 259"/>
              <p:cNvSpPr>
                <a:spLocks/>
              </p:cNvSpPr>
              <p:nvPr/>
            </p:nvSpPr>
            <p:spPr bwMode="auto">
              <a:xfrm>
                <a:off x="2775765" y="3703596"/>
                <a:ext cx="11361" cy="14785"/>
              </a:xfrm>
              <a:custGeom>
                <a:avLst/>
                <a:gdLst/>
                <a:ahLst/>
                <a:cxnLst>
                  <a:cxn ang="0">
                    <a:pos x="2" y="5"/>
                  </a:cxn>
                  <a:cxn ang="0">
                    <a:pos x="0" y="2"/>
                  </a:cxn>
                  <a:cxn ang="0">
                    <a:pos x="2" y="3"/>
                  </a:cxn>
                  <a:cxn ang="0">
                    <a:pos x="2" y="5"/>
                  </a:cxn>
                </a:cxnLst>
                <a:rect l="0" t="0" r="r" b="b"/>
                <a:pathLst>
                  <a:path w="4" h="6">
                    <a:moveTo>
                      <a:pt x="2" y="5"/>
                    </a:moveTo>
                    <a:cubicBezTo>
                      <a:pt x="2" y="6"/>
                      <a:pt x="0" y="5"/>
                      <a:pt x="0" y="2"/>
                    </a:cubicBezTo>
                    <a:cubicBezTo>
                      <a:pt x="2" y="0"/>
                      <a:pt x="4" y="3"/>
                      <a:pt x="2" y="3"/>
                    </a:cubicBezTo>
                    <a:cubicBezTo>
                      <a:pt x="2" y="5"/>
                      <a:pt x="4" y="5"/>
                      <a:pt x="2" y="5"/>
                    </a:cubicBezTo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63" name="Freeform 260"/>
              <p:cNvSpPr>
                <a:spLocks/>
              </p:cNvSpPr>
              <p:nvPr/>
            </p:nvSpPr>
            <p:spPr bwMode="auto">
              <a:xfrm>
                <a:off x="2781445" y="3703596"/>
                <a:ext cx="14201" cy="7393"/>
              </a:xfrm>
              <a:custGeom>
                <a:avLst/>
                <a:gdLst/>
                <a:ahLst/>
                <a:cxnLst>
                  <a:cxn ang="0">
                    <a:pos x="1" y="3"/>
                  </a:cxn>
                  <a:cxn ang="0">
                    <a:pos x="1" y="2"/>
                  </a:cxn>
                  <a:cxn ang="0">
                    <a:pos x="3" y="2"/>
                  </a:cxn>
                  <a:cxn ang="0">
                    <a:pos x="5" y="3"/>
                  </a:cxn>
                  <a:cxn ang="0">
                    <a:pos x="3" y="3"/>
                  </a:cxn>
                  <a:cxn ang="0">
                    <a:pos x="1" y="3"/>
                  </a:cxn>
                </a:cxnLst>
                <a:rect l="0" t="0" r="r" b="b"/>
                <a:pathLst>
                  <a:path w="5" h="3">
                    <a:moveTo>
                      <a:pt x="1" y="3"/>
                    </a:moveTo>
                    <a:cubicBezTo>
                      <a:pt x="0" y="2"/>
                      <a:pt x="1" y="2"/>
                      <a:pt x="1" y="2"/>
                    </a:cubicBezTo>
                    <a:cubicBezTo>
                      <a:pt x="1" y="0"/>
                      <a:pt x="1" y="0"/>
                      <a:pt x="3" y="2"/>
                    </a:cubicBezTo>
                    <a:cubicBezTo>
                      <a:pt x="3" y="2"/>
                      <a:pt x="3" y="2"/>
                      <a:pt x="5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1" y="3"/>
                      <a:pt x="1" y="3"/>
                      <a:pt x="1" y="3"/>
                    </a:cubicBezTo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64" name="Freeform 261"/>
              <p:cNvSpPr>
                <a:spLocks/>
              </p:cNvSpPr>
              <p:nvPr/>
            </p:nvSpPr>
            <p:spPr bwMode="auto">
              <a:xfrm>
                <a:off x="2789965" y="3715917"/>
                <a:ext cx="5680" cy="2464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0" y="0"/>
                  </a:cxn>
                  <a:cxn ang="0">
                    <a:pos x="0" y="1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2" y="1"/>
                      <a:pt x="0" y="1"/>
                    </a:cubicBezTo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65" name="Freeform 262"/>
              <p:cNvSpPr>
                <a:spLocks/>
              </p:cNvSpPr>
              <p:nvPr/>
            </p:nvSpPr>
            <p:spPr bwMode="auto">
              <a:xfrm>
                <a:off x="2748783" y="3667864"/>
                <a:ext cx="5680" cy="2464"/>
              </a:xfrm>
              <a:custGeom>
                <a:avLst/>
                <a:gdLst/>
                <a:ahLst/>
                <a:cxnLst>
                  <a:cxn ang="0">
                    <a:pos x="2" y="1"/>
                  </a:cxn>
                  <a:cxn ang="0">
                    <a:pos x="2" y="0"/>
                  </a:cxn>
                  <a:cxn ang="0">
                    <a:pos x="2" y="1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0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66" name="Freeform 263"/>
              <p:cNvSpPr>
                <a:spLocks/>
              </p:cNvSpPr>
              <p:nvPr/>
            </p:nvSpPr>
            <p:spPr bwMode="auto">
              <a:xfrm>
                <a:off x="2748783" y="3658008"/>
                <a:ext cx="5680" cy="9857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2"/>
                  </a:cxn>
                  <a:cxn ang="0">
                    <a:pos x="0" y="2"/>
                  </a:cxn>
                </a:cxnLst>
                <a:rect l="0" t="0" r="r" b="b"/>
                <a:pathLst>
                  <a:path w="2" h="4">
                    <a:moveTo>
                      <a:pt x="0" y="2"/>
                    </a:moveTo>
                    <a:cubicBezTo>
                      <a:pt x="0" y="2"/>
                      <a:pt x="2" y="0"/>
                      <a:pt x="2" y="2"/>
                    </a:cubicBezTo>
                    <a:cubicBezTo>
                      <a:pt x="2" y="2"/>
                      <a:pt x="0" y="4"/>
                      <a:pt x="0" y="2"/>
                    </a:cubicBezTo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67" name="Freeform 264"/>
              <p:cNvSpPr>
                <a:spLocks/>
              </p:cNvSpPr>
              <p:nvPr/>
            </p:nvSpPr>
            <p:spPr bwMode="auto">
              <a:xfrm>
                <a:off x="2767244" y="3696203"/>
                <a:ext cx="5680" cy="4928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0" y="0"/>
                  </a:cxn>
                  <a:cxn ang="0">
                    <a:pos x="0" y="2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2" y="2"/>
                      <a:pt x="0" y="2"/>
                    </a:cubicBezTo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68" name="Freeform 265"/>
              <p:cNvSpPr>
                <a:spLocks/>
              </p:cNvSpPr>
              <p:nvPr/>
            </p:nvSpPr>
            <p:spPr bwMode="auto">
              <a:xfrm>
                <a:off x="2761564" y="3685114"/>
                <a:ext cx="2840" cy="4928"/>
              </a:xfrm>
              <a:custGeom>
                <a:avLst/>
                <a:gdLst/>
                <a:ahLst/>
                <a:cxnLst>
                  <a:cxn ang="0">
                    <a:pos x="1" y="2"/>
                  </a:cxn>
                  <a:cxn ang="0">
                    <a:pos x="0" y="2"/>
                  </a:cxn>
                  <a:cxn ang="0">
                    <a:pos x="1" y="2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0"/>
                      <a:pt x="1" y="2"/>
                      <a:pt x="1" y="2"/>
                    </a:cubicBezTo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69" name="Freeform 266"/>
              <p:cNvSpPr>
                <a:spLocks/>
              </p:cNvSpPr>
              <p:nvPr/>
            </p:nvSpPr>
            <p:spPr bwMode="auto">
              <a:xfrm>
                <a:off x="2755884" y="3682650"/>
                <a:ext cx="5680" cy="73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1"/>
                  </a:cxn>
                  <a:cxn ang="0">
                    <a:pos x="0" y="0"/>
                  </a:cxn>
                </a:cxnLst>
                <a:rect l="0" t="0" r="r" b="b"/>
                <a:pathLst>
                  <a:path w="2" h="3">
                    <a:moveTo>
                      <a:pt x="0" y="0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3"/>
                      <a:pt x="0" y="1"/>
                      <a:pt x="0" y="0"/>
                    </a:cubicBezTo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70" name="Freeform 267"/>
              <p:cNvSpPr>
                <a:spLocks/>
              </p:cNvSpPr>
              <p:nvPr/>
            </p:nvSpPr>
            <p:spPr bwMode="auto">
              <a:xfrm>
                <a:off x="2775765" y="3690043"/>
                <a:ext cx="5680" cy="2464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2" y="0"/>
                  </a:cxn>
                  <a:cxn ang="0">
                    <a:pos x="0" y="1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0" y="0"/>
                      <a:pt x="2" y="0"/>
                    </a:cubicBezTo>
                    <a:cubicBezTo>
                      <a:pt x="2" y="0"/>
                      <a:pt x="2" y="1"/>
                      <a:pt x="0" y="1"/>
                    </a:cubicBezTo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71" name="Freeform 268"/>
              <p:cNvSpPr>
                <a:spLocks/>
              </p:cNvSpPr>
              <p:nvPr/>
            </p:nvSpPr>
            <p:spPr bwMode="auto">
              <a:xfrm>
                <a:off x="2775765" y="3675257"/>
                <a:ext cx="5680" cy="7393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2" y="0"/>
                  </a:cxn>
                  <a:cxn ang="0">
                    <a:pos x="0" y="1"/>
                  </a:cxn>
                </a:cxnLst>
                <a:rect l="0" t="0" r="r" b="b"/>
                <a:pathLst>
                  <a:path w="2" h="3">
                    <a:moveTo>
                      <a:pt x="0" y="1"/>
                    </a:moveTo>
                    <a:cubicBezTo>
                      <a:pt x="0" y="1"/>
                      <a:pt x="0" y="0"/>
                      <a:pt x="2" y="0"/>
                    </a:cubicBezTo>
                    <a:cubicBezTo>
                      <a:pt x="2" y="1"/>
                      <a:pt x="2" y="3"/>
                      <a:pt x="0" y="1"/>
                    </a:cubicBezTo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73" name="Freeform 270"/>
              <p:cNvSpPr>
                <a:spLocks/>
              </p:cNvSpPr>
              <p:nvPr/>
            </p:nvSpPr>
            <p:spPr bwMode="auto">
              <a:xfrm>
                <a:off x="3561067" y="3171322"/>
                <a:ext cx="21301" cy="8625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6" y="2"/>
                  </a:cxn>
                  <a:cxn ang="0">
                    <a:pos x="0" y="2"/>
                  </a:cxn>
                </a:cxnLst>
                <a:rect l="0" t="0" r="r" b="b"/>
                <a:pathLst>
                  <a:path w="8" h="4">
                    <a:moveTo>
                      <a:pt x="0" y="2"/>
                    </a:moveTo>
                    <a:cubicBezTo>
                      <a:pt x="2" y="0"/>
                      <a:pt x="8" y="2"/>
                      <a:pt x="6" y="2"/>
                    </a:cubicBezTo>
                    <a:cubicBezTo>
                      <a:pt x="5" y="4"/>
                      <a:pt x="0" y="4"/>
                      <a:pt x="0" y="2"/>
                    </a:cubicBezTo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74" name="Freeform 271"/>
              <p:cNvSpPr>
                <a:spLocks/>
              </p:cNvSpPr>
              <p:nvPr/>
            </p:nvSpPr>
            <p:spPr bwMode="auto">
              <a:xfrm>
                <a:off x="3528405" y="3149144"/>
                <a:ext cx="12781" cy="7393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3" y="2"/>
                  </a:cxn>
                  <a:cxn ang="0">
                    <a:pos x="0" y="2"/>
                  </a:cxn>
                </a:cxnLst>
                <a:rect l="0" t="0" r="r" b="b"/>
                <a:pathLst>
                  <a:path w="5" h="3">
                    <a:moveTo>
                      <a:pt x="0" y="2"/>
                    </a:moveTo>
                    <a:cubicBezTo>
                      <a:pt x="0" y="0"/>
                      <a:pt x="5" y="0"/>
                      <a:pt x="3" y="2"/>
                    </a:cubicBezTo>
                    <a:cubicBezTo>
                      <a:pt x="3" y="3"/>
                      <a:pt x="0" y="2"/>
                      <a:pt x="0" y="2"/>
                    </a:cubicBezTo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75" name="Freeform 272"/>
              <p:cNvSpPr>
                <a:spLocks/>
              </p:cNvSpPr>
              <p:nvPr/>
            </p:nvSpPr>
            <p:spPr bwMode="auto">
              <a:xfrm>
                <a:off x="3502844" y="3151608"/>
                <a:ext cx="17041" cy="9857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4" y="4"/>
                  </a:cxn>
                  <a:cxn ang="0">
                    <a:pos x="0" y="2"/>
                  </a:cxn>
                </a:cxnLst>
                <a:rect l="0" t="0" r="r" b="b"/>
                <a:pathLst>
                  <a:path w="6" h="4">
                    <a:moveTo>
                      <a:pt x="0" y="2"/>
                    </a:moveTo>
                    <a:cubicBezTo>
                      <a:pt x="1" y="0"/>
                      <a:pt x="6" y="4"/>
                      <a:pt x="4" y="4"/>
                    </a:cubicBezTo>
                    <a:cubicBezTo>
                      <a:pt x="1" y="4"/>
                      <a:pt x="0" y="4"/>
                      <a:pt x="0" y="2"/>
                    </a:cubicBezTo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76" name="Freeform 273"/>
              <p:cNvSpPr>
                <a:spLocks/>
              </p:cNvSpPr>
              <p:nvPr/>
            </p:nvSpPr>
            <p:spPr bwMode="auto">
              <a:xfrm>
                <a:off x="3751357" y="3301926"/>
                <a:ext cx="15621" cy="7393"/>
              </a:xfrm>
              <a:custGeom>
                <a:avLst/>
                <a:gdLst/>
                <a:ahLst/>
                <a:cxnLst>
                  <a:cxn ang="0">
                    <a:pos x="3" y="3"/>
                  </a:cxn>
                  <a:cxn ang="0">
                    <a:pos x="0" y="0"/>
                  </a:cxn>
                  <a:cxn ang="0">
                    <a:pos x="3" y="1"/>
                  </a:cxn>
                  <a:cxn ang="0">
                    <a:pos x="4" y="1"/>
                  </a:cxn>
                  <a:cxn ang="0">
                    <a:pos x="3" y="3"/>
                  </a:cxn>
                </a:cxnLst>
                <a:rect l="0" t="0" r="r" b="b"/>
                <a:pathLst>
                  <a:path w="6" h="3">
                    <a:moveTo>
                      <a:pt x="3" y="3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1" y="0"/>
                      <a:pt x="1" y="1"/>
                      <a:pt x="3" y="1"/>
                    </a:cubicBezTo>
                    <a:cubicBezTo>
                      <a:pt x="3" y="1"/>
                      <a:pt x="6" y="1"/>
                      <a:pt x="4" y="1"/>
                    </a:cubicBezTo>
                    <a:cubicBezTo>
                      <a:pt x="3" y="3"/>
                      <a:pt x="3" y="3"/>
                      <a:pt x="3" y="3"/>
                    </a:cubicBezTo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94" name="Freeform 291"/>
              <p:cNvSpPr>
                <a:spLocks/>
              </p:cNvSpPr>
              <p:nvPr/>
            </p:nvSpPr>
            <p:spPr bwMode="auto">
              <a:xfrm>
                <a:off x="3027118" y="4041196"/>
                <a:ext cx="7100" cy="73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3"/>
                  </a:cxn>
                  <a:cxn ang="0">
                    <a:pos x="0" y="0"/>
                  </a:cxn>
                </a:cxnLst>
                <a:rect l="0" t="0" r="r" b="b"/>
                <a:pathLst>
                  <a:path w="3" h="3">
                    <a:moveTo>
                      <a:pt x="0" y="0"/>
                    </a:moveTo>
                    <a:cubicBezTo>
                      <a:pt x="1" y="0"/>
                      <a:pt x="3" y="3"/>
                      <a:pt x="1" y="3"/>
                    </a:cubicBezTo>
                    <a:cubicBezTo>
                      <a:pt x="1" y="3"/>
                      <a:pt x="0" y="2"/>
                      <a:pt x="0" y="0"/>
                    </a:cubicBezTo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101" name="Freeform 298"/>
              <p:cNvSpPr>
                <a:spLocks/>
              </p:cNvSpPr>
              <p:nvPr/>
            </p:nvSpPr>
            <p:spPr bwMode="auto">
              <a:xfrm>
                <a:off x="2309980" y="3866235"/>
                <a:ext cx="134907" cy="60374"/>
              </a:xfrm>
              <a:custGeom>
                <a:avLst/>
                <a:gdLst/>
                <a:ahLst/>
                <a:cxnLst>
                  <a:cxn ang="0">
                    <a:pos x="46" y="10"/>
                  </a:cxn>
                  <a:cxn ang="0">
                    <a:pos x="36" y="2"/>
                  </a:cxn>
                  <a:cxn ang="0">
                    <a:pos x="31" y="0"/>
                  </a:cxn>
                  <a:cxn ang="0">
                    <a:pos x="25" y="3"/>
                  </a:cxn>
                  <a:cxn ang="0">
                    <a:pos x="16" y="10"/>
                  </a:cxn>
                  <a:cxn ang="0">
                    <a:pos x="13" y="6"/>
                  </a:cxn>
                  <a:cxn ang="0">
                    <a:pos x="11" y="5"/>
                  </a:cxn>
                  <a:cxn ang="0">
                    <a:pos x="10" y="6"/>
                  </a:cxn>
                  <a:cxn ang="0">
                    <a:pos x="8" y="6"/>
                  </a:cxn>
                  <a:cxn ang="0">
                    <a:pos x="8" y="5"/>
                  </a:cxn>
                  <a:cxn ang="0">
                    <a:pos x="7" y="3"/>
                  </a:cxn>
                  <a:cxn ang="0">
                    <a:pos x="5" y="2"/>
                  </a:cxn>
                  <a:cxn ang="0">
                    <a:pos x="4" y="0"/>
                  </a:cxn>
                  <a:cxn ang="0">
                    <a:pos x="2" y="6"/>
                  </a:cxn>
                  <a:cxn ang="0">
                    <a:pos x="4" y="8"/>
                  </a:cxn>
                  <a:cxn ang="0">
                    <a:pos x="2" y="11"/>
                  </a:cxn>
                  <a:cxn ang="0">
                    <a:pos x="2" y="16"/>
                  </a:cxn>
                  <a:cxn ang="0">
                    <a:pos x="4" y="14"/>
                  </a:cxn>
                  <a:cxn ang="0">
                    <a:pos x="11" y="16"/>
                  </a:cxn>
                  <a:cxn ang="0">
                    <a:pos x="13" y="17"/>
                  </a:cxn>
                  <a:cxn ang="0">
                    <a:pos x="14" y="19"/>
                  </a:cxn>
                  <a:cxn ang="0">
                    <a:pos x="16" y="19"/>
                  </a:cxn>
                  <a:cxn ang="0">
                    <a:pos x="17" y="19"/>
                  </a:cxn>
                  <a:cxn ang="0">
                    <a:pos x="19" y="24"/>
                  </a:cxn>
                  <a:cxn ang="0">
                    <a:pos x="22" y="24"/>
                  </a:cxn>
                  <a:cxn ang="0">
                    <a:pos x="23" y="22"/>
                  </a:cxn>
                  <a:cxn ang="0">
                    <a:pos x="25" y="19"/>
                  </a:cxn>
                  <a:cxn ang="0">
                    <a:pos x="22" y="16"/>
                  </a:cxn>
                  <a:cxn ang="0">
                    <a:pos x="22" y="14"/>
                  </a:cxn>
                  <a:cxn ang="0">
                    <a:pos x="28" y="10"/>
                  </a:cxn>
                  <a:cxn ang="0">
                    <a:pos x="28" y="8"/>
                  </a:cxn>
                  <a:cxn ang="0">
                    <a:pos x="31" y="6"/>
                  </a:cxn>
                  <a:cxn ang="0">
                    <a:pos x="37" y="11"/>
                  </a:cxn>
                  <a:cxn ang="0">
                    <a:pos x="39" y="13"/>
                  </a:cxn>
                  <a:cxn ang="0">
                    <a:pos x="40" y="13"/>
                  </a:cxn>
                  <a:cxn ang="0">
                    <a:pos x="39" y="17"/>
                  </a:cxn>
                  <a:cxn ang="0">
                    <a:pos x="42" y="24"/>
                  </a:cxn>
                  <a:cxn ang="0">
                    <a:pos x="43" y="19"/>
                  </a:cxn>
                  <a:cxn ang="0">
                    <a:pos x="46" y="20"/>
                  </a:cxn>
                  <a:cxn ang="0">
                    <a:pos x="48" y="17"/>
                  </a:cxn>
                  <a:cxn ang="0">
                    <a:pos x="46" y="10"/>
                  </a:cxn>
                </a:cxnLst>
                <a:rect l="0" t="0" r="r" b="b"/>
                <a:pathLst>
                  <a:path w="49" h="25">
                    <a:moveTo>
                      <a:pt x="46" y="10"/>
                    </a:moveTo>
                    <a:cubicBezTo>
                      <a:pt x="43" y="6"/>
                      <a:pt x="40" y="2"/>
                      <a:pt x="36" y="2"/>
                    </a:cubicBezTo>
                    <a:cubicBezTo>
                      <a:pt x="31" y="3"/>
                      <a:pt x="36" y="2"/>
                      <a:pt x="31" y="0"/>
                    </a:cubicBezTo>
                    <a:cubicBezTo>
                      <a:pt x="26" y="0"/>
                      <a:pt x="29" y="2"/>
                      <a:pt x="25" y="3"/>
                    </a:cubicBezTo>
                    <a:cubicBezTo>
                      <a:pt x="16" y="8"/>
                      <a:pt x="23" y="6"/>
                      <a:pt x="16" y="10"/>
                    </a:cubicBezTo>
                    <a:cubicBezTo>
                      <a:pt x="14" y="10"/>
                      <a:pt x="13" y="8"/>
                      <a:pt x="13" y="6"/>
                    </a:cubicBezTo>
                    <a:cubicBezTo>
                      <a:pt x="11" y="5"/>
                      <a:pt x="11" y="6"/>
                      <a:pt x="11" y="5"/>
                    </a:cubicBezTo>
                    <a:cubicBezTo>
                      <a:pt x="11" y="5"/>
                      <a:pt x="10" y="5"/>
                      <a:pt x="10" y="6"/>
                    </a:cubicBezTo>
                    <a:cubicBezTo>
                      <a:pt x="10" y="8"/>
                      <a:pt x="8" y="6"/>
                      <a:pt x="8" y="6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3"/>
                      <a:pt x="7" y="5"/>
                      <a:pt x="7" y="3"/>
                    </a:cubicBezTo>
                    <a:cubicBezTo>
                      <a:pt x="7" y="2"/>
                      <a:pt x="7" y="2"/>
                      <a:pt x="5" y="2"/>
                    </a:cubicBezTo>
                    <a:cubicBezTo>
                      <a:pt x="4" y="2"/>
                      <a:pt x="4" y="0"/>
                      <a:pt x="4" y="0"/>
                    </a:cubicBezTo>
                    <a:cubicBezTo>
                      <a:pt x="2" y="0"/>
                      <a:pt x="2" y="3"/>
                      <a:pt x="2" y="6"/>
                    </a:cubicBezTo>
                    <a:cubicBezTo>
                      <a:pt x="2" y="6"/>
                      <a:pt x="5" y="6"/>
                      <a:pt x="4" y="8"/>
                    </a:cubicBezTo>
                    <a:cubicBezTo>
                      <a:pt x="2" y="10"/>
                      <a:pt x="4" y="10"/>
                      <a:pt x="2" y="11"/>
                    </a:cubicBezTo>
                    <a:cubicBezTo>
                      <a:pt x="2" y="13"/>
                      <a:pt x="0" y="13"/>
                      <a:pt x="2" y="16"/>
                    </a:cubicBezTo>
                    <a:cubicBezTo>
                      <a:pt x="2" y="14"/>
                      <a:pt x="4" y="13"/>
                      <a:pt x="4" y="14"/>
                    </a:cubicBezTo>
                    <a:cubicBezTo>
                      <a:pt x="8" y="14"/>
                      <a:pt x="11" y="16"/>
                      <a:pt x="11" y="16"/>
                    </a:cubicBezTo>
                    <a:cubicBezTo>
                      <a:pt x="13" y="14"/>
                      <a:pt x="11" y="16"/>
                      <a:pt x="13" y="17"/>
                    </a:cubicBezTo>
                    <a:cubicBezTo>
                      <a:pt x="13" y="17"/>
                      <a:pt x="13" y="19"/>
                      <a:pt x="14" y="19"/>
                    </a:cubicBezTo>
                    <a:cubicBezTo>
                      <a:pt x="16" y="20"/>
                      <a:pt x="16" y="20"/>
                      <a:pt x="16" y="19"/>
                    </a:cubicBezTo>
                    <a:cubicBezTo>
                      <a:pt x="16" y="17"/>
                      <a:pt x="17" y="17"/>
                      <a:pt x="17" y="19"/>
                    </a:cubicBezTo>
                    <a:cubicBezTo>
                      <a:pt x="17" y="19"/>
                      <a:pt x="19" y="22"/>
                      <a:pt x="19" y="24"/>
                    </a:cubicBezTo>
                    <a:cubicBezTo>
                      <a:pt x="17" y="25"/>
                      <a:pt x="20" y="24"/>
                      <a:pt x="22" y="24"/>
                    </a:cubicBezTo>
                    <a:cubicBezTo>
                      <a:pt x="23" y="24"/>
                      <a:pt x="22" y="22"/>
                      <a:pt x="23" y="22"/>
                    </a:cubicBezTo>
                    <a:cubicBezTo>
                      <a:pt x="25" y="22"/>
                      <a:pt x="26" y="22"/>
                      <a:pt x="25" y="19"/>
                    </a:cubicBezTo>
                    <a:cubicBezTo>
                      <a:pt x="22" y="16"/>
                      <a:pt x="23" y="16"/>
                      <a:pt x="22" y="16"/>
                    </a:cubicBezTo>
                    <a:cubicBezTo>
                      <a:pt x="22" y="16"/>
                      <a:pt x="20" y="14"/>
                      <a:pt x="22" y="14"/>
                    </a:cubicBezTo>
                    <a:cubicBezTo>
                      <a:pt x="26" y="13"/>
                      <a:pt x="26" y="11"/>
                      <a:pt x="28" y="10"/>
                    </a:cubicBezTo>
                    <a:cubicBezTo>
                      <a:pt x="28" y="10"/>
                      <a:pt x="26" y="8"/>
                      <a:pt x="28" y="8"/>
                    </a:cubicBezTo>
                    <a:cubicBezTo>
                      <a:pt x="29" y="8"/>
                      <a:pt x="29" y="6"/>
                      <a:pt x="31" y="6"/>
                    </a:cubicBezTo>
                    <a:cubicBezTo>
                      <a:pt x="34" y="6"/>
                      <a:pt x="37" y="10"/>
                      <a:pt x="37" y="11"/>
                    </a:cubicBezTo>
                    <a:cubicBezTo>
                      <a:pt x="37" y="11"/>
                      <a:pt x="37" y="13"/>
                      <a:pt x="39" y="13"/>
                    </a:cubicBezTo>
                    <a:cubicBezTo>
                      <a:pt x="39" y="11"/>
                      <a:pt x="39" y="13"/>
                      <a:pt x="40" y="13"/>
                    </a:cubicBezTo>
                    <a:cubicBezTo>
                      <a:pt x="40" y="11"/>
                      <a:pt x="37" y="16"/>
                      <a:pt x="39" y="17"/>
                    </a:cubicBezTo>
                    <a:cubicBezTo>
                      <a:pt x="40" y="19"/>
                      <a:pt x="40" y="22"/>
                      <a:pt x="42" y="24"/>
                    </a:cubicBezTo>
                    <a:cubicBezTo>
                      <a:pt x="43" y="20"/>
                      <a:pt x="42" y="22"/>
                      <a:pt x="43" y="19"/>
                    </a:cubicBezTo>
                    <a:cubicBezTo>
                      <a:pt x="43" y="19"/>
                      <a:pt x="45" y="22"/>
                      <a:pt x="46" y="20"/>
                    </a:cubicBezTo>
                    <a:cubicBezTo>
                      <a:pt x="48" y="19"/>
                      <a:pt x="46" y="17"/>
                      <a:pt x="48" y="17"/>
                    </a:cubicBezTo>
                    <a:cubicBezTo>
                      <a:pt x="49" y="17"/>
                      <a:pt x="45" y="13"/>
                      <a:pt x="46" y="10"/>
                    </a:cubicBezTo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102" name="Freeform 299"/>
              <p:cNvSpPr>
                <a:spLocks/>
              </p:cNvSpPr>
              <p:nvPr/>
            </p:nvSpPr>
            <p:spPr bwMode="auto">
              <a:xfrm>
                <a:off x="2341221" y="3911823"/>
                <a:ext cx="7100" cy="12321"/>
              </a:xfrm>
              <a:custGeom>
                <a:avLst/>
                <a:gdLst/>
                <a:ahLst/>
                <a:cxnLst>
                  <a:cxn ang="0">
                    <a:pos x="2" y="3"/>
                  </a:cxn>
                  <a:cxn ang="0">
                    <a:pos x="0" y="2"/>
                  </a:cxn>
                  <a:cxn ang="0">
                    <a:pos x="2" y="3"/>
                  </a:cxn>
                  <a:cxn ang="0">
                    <a:pos x="2" y="3"/>
                  </a:cxn>
                </a:cxnLst>
                <a:rect l="0" t="0" r="r" b="b"/>
                <a:pathLst>
                  <a:path w="3" h="5">
                    <a:moveTo>
                      <a:pt x="2" y="3"/>
                    </a:moveTo>
                    <a:cubicBezTo>
                      <a:pt x="0" y="3"/>
                      <a:pt x="0" y="2"/>
                      <a:pt x="0" y="2"/>
                    </a:cubicBezTo>
                    <a:cubicBezTo>
                      <a:pt x="2" y="0"/>
                      <a:pt x="2" y="2"/>
                      <a:pt x="2" y="3"/>
                    </a:cubicBezTo>
                    <a:cubicBezTo>
                      <a:pt x="3" y="3"/>
                      <a:pt x="3" y="5"/>
                      <a:pt x="2" y="3"/>
                    </a:cubicBezTo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103" name="Freeform 300"/>
              <p:cNvSpPr>
                <a:spLocks/>
              </p:cNvSpPr>
              <p:nvPr/>
            </p:nvSpPr>
            <p:spPr bwMode="auto">
              <a:xfrm>
                <a:off x="2403705" y="3892110"/>
                <a:ext cx="5680" cy="7393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2" y="0"/>
                  </a:cxn>
                  <a:cxn ang="0">
                    <a:pos x="0" y="3"/>
                  </a:cxn>
                </a:cxnLst>
                <a:rect l="0" t="0" r="r" b="b"/>
                <a:pathLst>
                  <a:path w="2" h="3">
                    <a:moveTo>
                      <a:pt x="0" y="3"/>
                    </a:moveTo>
                    <a:cubicBezTo>
                      <a:pt x="0" y="2"/>
                      <a:pt x="0" y="0"/>
                      <a:pt x="2" y="0"/>
                    </a:cubicBezTo>
                    <a:cubicBezTo>
                      <a:pt x="2" y="2"/>
                      <a:pt x="2" y="3"/>
                      <a:pt x="0" y="3"/>
                    </a:cubicBezTo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104" name="Freeform 301"/>
              <p:cNvSpPr>
                <a:spLocks/>
              </p:cNvSpPr>
              <p:nvPr/>
            </p:nvSpPr>
            <p:spPr bwMode="auto">
              <a:xfrm>
                <a:off x="4161759" y="3046878"/>
                <a:ext cx="5680" cy="7393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2" y="3"/>
                  </a:cxn>
                  <a:cxn ang="0">
                    <a:pos x="0" y="1"/>
                  </a:cxn>
                </a:cxnLst>
                <a:rect l="0" t="0" r="r" b="b"/>
                <a:pathLst>
                  <a:path w="2" h="3">
                    <a:moveTo>
                      <a:pt x="0" y="1"/>
                    </a:moveTo>
                    <a:cubicBezTo>
                      <a:pt x="0" y="3"/>
                      <a:pt x="2" y="3"/>
                      <a:pt x="2" y="3"/>
                    </a:cubicBezTo>
                    <a:cubicBezTo>
                      <a:pt x="2" y="1"/>
                      <a:pt x="2" y="0"/>
                      <a:pt x="0" y="1"/>
                    </a:cubicBezTo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45720" tIns="27432" rIns="45720" bIns="27432"/>
              <a:lstStyle/>
              <a:p>
                <a:endParaRPr lang="en-GB" sz="900" dirty="0"/>
              </a:p>
            </p:txBody>
          </p:sp>
          <p:sp>
            <p:nvSpPr>
              <p:cNvPr id="346" name="Rectangle 345"/>
              <p:cNvSpPr/>
              <p:nvPr/>
            </p:nvSpPr>
            <p:spPr>
              <a:xfrm>
                <a:off x="1878110" y="3113556"/>
                <a:ext cx="2053609" cy="597248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bg1">
                    <a:lumMod val="85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47" name="TextBox 346"/>
              <p:cNvSpPr txBox="1"/>
              <p:nvPr/>
            </p:nvSpPr>
            <p:spPr>
              <a:xfrm>
                <a:off x="2300911" y="3174897"/>
                <a:ext cx="15704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>
                    <a:solidFill>
                      <a:srgbClr val="002060"/>
                    </a:solidFill>
                  </a:rPr>
                  <a:t>€135.7m</a:t>
                </a:r>
                <a:endParaRPr lang="en-IN" sz="1200" b="1" dirty="0">
                  <a:solidFill>
                    <a:srgbClr val="002060"/>
                  </a:solidFill>
                </a:endParaRPr>
              </a:p>
            </p:txBody>
          </p:sp>
          <p:pic>
            <p:nvPicPr>
              <p:cNvPr id="348" name="Picture 34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73651" y="3247867"/>
                <a:ext cx="238331" cy="235665"/>
              </a:xfrm>
              <a:prstGeom prst="rect">
                <a:avLst/>
              </a:prstGeom>
            </p:spPr>
          </p:pic>
          <p:sp>
            <p:nvSpPr>
              <p:cNvPr id="349" name="TextBox 348"/>
              <p:cNvSpPr txBox="1"/>
              <p:nvPr/>
            </p:nvSpPr>
            <p:spPr>
              <a:xfrm>
                <a:off x="2300911" y="3351102"/>
                <a:ext cx="1570407" cy="217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rgbClr val="002060"/>
                    </a:solidFill>
                  </a:rPr>
                  <a:t>Total Revenues</a:t>
                </a:r>
                <a:endParaRPr lang="en-IN" sz="12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50" name="Rectangle 349"/>
              <p:cNvSpPr/>
              <p:nvPr/>
            </p:nvSpPr>
            <p:spPr>
              <a:xfrm>
                <a:off x="1711309" y="2935998"/>
                <a:ext cx="1374806" cy="238899"/>
              </a:xfrm>
              <a:prstGeom prst="rect">
                <a:avLst/>
              </a:prstGeom>
              <a:solidFill>
                <a:schemeClr val="accent4">
                  <a:lumMod val="75000"/>
                  <a:alpha val="75000"/>
                </a:schemeClr>
              </a:solidFill>
              <a:ln w="15875">
                <a:noFill/>
              </a:ln>
              <a:effectLst>
                <a:outerShdw blurRad="50800" dist="50800" dir="5400000" algn="ctr" rotWithShape="0">
                  <a:srgbClr val="000000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Kinemax Sarl</a:t>
                </a:r>
                <a:endParaRPr lang="en-IN" sz="1200" b="1" dirty="0"/>
              </a:p>
            </p:txBody>
          </p:sp>
          <p:sp>
            <p:nvSpPr>
              <p:cNvPr id="351" name="Rectangle 350"/>
              <p:cNvSpPr/>
              <p:nvPr/>
            </p:nvSpPr>
            <p:spPr>
              <a:xfrm>
                <a:off x="2679406" y="3633430"/>
                <a:ext cx="1374806" cy="238899"/>
              </a:xfrm>
              <a:prstGeom prst="rect">
                <a:avLst/>
              </a:prstGeom>
              <a:solidFill>
                <a:srgbClr val="0070C0">
                  <a:alpha val="64000"/>
                </a:srgbClr>
              </a:solidFill>
              <a:ln w="15875">
                <a:noFill/>
              </a:ln>
              <a:effectLst>
                <a:outerShdw blurRad="50800" dist="50800" dir="5400000" algn="ctr" rotWithShape="0">
                  <a:srgbClr val="000000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Headcount: 342</a:t>
                </a:r>
                <a:endParaRPr lang="en-IN" sz="1200" dirty="0"/>
              </a:p>
            </p:txBody>
          </p:sp>
          <p:pic>
            <p:nvPicPr>
              <p:cNvPr id="352" name="Picture 351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12918" y="3007956"/>
                <a:ext cx="316800" cy="211199"/>
              </a:xfrm>
              <a:prstGeom prst="rect">
                <a:avLst/>
              </a:prstGeom>
            </p:spPr>
          </p:pic>
        </p:grpSp>
        <p:grpSp>
          <p:nvGrpSpPr>
            <p:cNvPr id="360" name="Group 359"/>
            <p:cNvGrpSpPr/>
            <p:nvPr/>
          </p:nvGrpSpPr>
          <p:grpSpPr>
            <a:xfrm>
              <a:off x="3930855" y="4270514"/>
              <a:ext cx="2447610" cy="912338"/>
              <a:chOff x="5459456" y="2669063"/>
              <a:chExt cx="2447610" cy="912338"/>
            </a:xfrm>
          </p:grpSpPr>
          <p:grpSp>
            <p:nvGrpSpPr>
              <p:cNvPr id="361" name="Group 360"/>
              <p:cNvGrpSpPr/>
              <p:nvPr/>
            </p:nvGrpSpPr>
            <p:grpSpPr>
              <a:xfrm>
                <a:off x="5459456" y="2669063"/>
                <a:ext cx="2447610" cy="912338"/>
                <a:chOff x="2304168" y="2516663"/>
                <a:chExt cx="2447610" cy="912338"/>
              </a:xfrm>
            </p:grpSpPr>
            <p:sp>
              <p:nvSpPr>
                <p:cNvPr id="363" name="Rectangle 362"/>
                <p:cNvSpPr/>
                <p:nvPr/>
              </p:nvSpPr>
              <p:spPr>
                <a:xfrm>
                  <a:off x="2470969" y="2694221"/>
                  <a:ext cx="2053609" cy="597248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bg1">
                      <a:lumMod val="85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2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64" name="TextBox 363"/>
                <p:cNvSpPr txBox="1"/>
                <p:nvPr/>
              </p:nvSpPr>
              <p:spPr>
                <a:xfrm>
                  <a:off x="2893770" y="2755562"/>
                  <a:ext cx="157040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 smtClean="0">
                      <a:solidFill>
                        <a:srgbClr val="002060"/>
                      </a:solidFill>
                    </a:rPr>
                    <a:t>€46.3m</a:t>
                  </a:r>
                  <a:endParaRPr lang="en-IN" sz="1200" b="1" dirty="0">
                    <a:solidFill>
                      <a:srgbClr val="002060"/>
                    </a:solidFill>
                  </a:endParaRPr>
                </a:p>
              </p:txBody>
            </p:sp>
            <p:pic>
              <p:nvPicPr>
                <p:cNvPr id="365" name="Picture 364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66510" y="2828532"/>
                  <a:ext cx="238331" cy="235665"/>
                </a:xfrm>
                <a:prstGeom prst="rect">
                  <a:avLst/>
                </a:prstGeom>
              </p:spPr>
            </p:pic>
            <p:sp>
              <p:nvSpPr>
                <p:cNvPr id="366" name="TextBox 365"/>
                <p:cNvSpPr txBox="1"/>
                <p:nvPr/>
              </p:nvSpPr>
              <p:spPr>
                <a:xfrm>
                  <a:off x="2893770" y="2931767"/>
                  <a:ext cx="1570407" cy="2171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smtClean="0">
                      <a:solidFill>
                        <a:srgbClr val="002060"/>
                      </a:solidFill>
                    </a:rPr>
                    <a:t>Total Revenues</a:t>
                  </a:r>
                  <a:endParaRPr lang="en-IN" sz="1200" dirty="0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367" name="Rectangle 366"/>
                <p:cNvSpPr/>
                <p:nvPr/>
              </p:nvSpPr>
              <p:spPr>
                <a:xfrm>
                  <a:off x="2304168" y="2516663"/>
                  <a:ext cx="1374806" cy="238899"/>
                </a:xfrm>
                <a:prstGeom prst="rect">
                  <a:avLst/>
                </a:prstGeom>
                <a:solidFill>
                  <a:schemeClr val="accent4">
                    <a:lumMod val="75000"/>
                    <a:alpha val="75000"/>
                  </a:schemeClr>
                </a:solidFill>
                <a:ln w="15875">
                  <a:noFill/>
                </a:ln>
                <a:effectLst>
                  <a:outerShdw blurRad="50800" dist="50800" dir="5400000" algn="ctr" rotWithShape="0">
                    <a:srgbClr val="000000">
                      <a:alpha val="2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Kinemax Italia</a:t>
                  </a:r>
                  <a:endParaRPr lang="en-IN" sz="1200" b="1" dirty="0"/>
                </a:p>
              </p:txBody>
            </p:sp>
            <p:sp>
              <p:nvSpPr>
                <p:cNvPr id="368" name="Rectangle 367"/>
                <p:cNvSpPr/>
                <p:nvPr/>
              </p:nvSpPr>
              <p:spPr>
                <a:xfrm>
                  <a:off x="3376972" y="3190102"/>
                  <a:ext cx="1374806" cy="238899"/>
                </a:xfrm>
                <a:prstGeom prst="rect">
                  <a:avLst/>
                </a:prstGeom>
                <a:solidFill>
                  <a:srgbClr val="0070C0">
                    <a:alpha val="64000"/>
                  </a:srgbClr>
                </a:solidFill>
                <a:ln w="15875">
                  <a:noFill/>
                </a:ln>
                <a:effectLst>
                  <a:outerShdw blurRad="50800" dist="50800" dir="5400000" algn="ctr" rotWithShape="0">
                    <a:srgbClr val="000000">
                      <a:alpha val="2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/>
                    <a:t>Headcount: 156</a:t>
                  </a:r>
                  <a:endParaRPr lang="en-IN" sz="1200" dirty="0"/>
                </a:p>
              </p:txBody>
            </p:sp>
          </p:grpSp>
          <p:pic>
            <p:nvPicPr>
              <p:cNvPr id="362" name="Picture 361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6055" y="2741101"/>
                <a:ext cx="316800" cy="211119"/>
              </a:xfrm>
              <a:prstGeom prst="rect">
                <a:avLst/>
              </a:prstGeom>
            </p:spPr>
          </p:pic>
        </p:grpSp>
        <p:grpSp>
          <p:nvGrpSpPr>
            <p:cNvPr id="369" name="Group 368"/>
            <p:cNvGrpSpPr/>
            <p:nvPr/>
          </p:nvGrpSpPr>
          <p:grpSpPr>
            <a:xfrm>
              <a:off x="1521019" y="1779297"/>
              <a:ext cx="2447610" cy="912338"/>
              <a:chOff x="2273823" y="3810000"/>
              <a:chExt cx="2447610" cy="912338"/>
            </a:xfrm>
          </p:grpSpPr>
          <p:grpSp>
            <p:nvGrpSpPr>
              <p:cNvPr id="370" name="Group 369"/>
              <p:cNvGrpSpPr/>
              <p:nvPr/>
            </p:nvGrpSpPr>
            <p:grpSpPr>
              <a:xfrm>
                <a:off x="2273823" y="3810000"/>
                <a:ext cx="2447610" cy="912338"/>
                <a:chOff x="2304168" y="2516663"/>
                <a:chExt cx="2447610" cy="912338"/>
              </a:xfrm>
            </p:grpSpPr>
            <p:sp>
              <p:nvSpPr>
                <p:cNvPr id="372" name="Rectangle 371"/>
                <p:cNvSpPr/>
                <p:nvPr/>
              </p:nvSpPr>
              <p:spPr>
                <a:xfrm>
                  <a:off x="2470969" y="2694221"/>
                  <a:ext cx="2053609" cy="597248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bg1">
                      <a:lumMod val="85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2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73" name="TextBox 372"/>
                <p:cNvSpPr txBox="1"/>
                <p:nvPr/>
              </p:nvSpPr>
              <p:spPr>
                <a:xfrm>
                  <a:off x="2893770" y="2755562"/>
                  <a:ext cx="157040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 smtClean="0">
                      <a:solidFill>
                        <a:srgbClr val="002060"/>
                      </a:solidFill>
                    </a:rPr>
                    <a:t>€52.5m</a:t>
                  </a:r>
                  <a:endParaRPr lang="en-IN" sz="1200" b="1" dirty="0">
                    <a:solidFill>
                      <a:srgbClr val="002060"/>
                    </a:solidFill>
                  </a:endParaRPr>
                </a:p>
              </p:txBody>
            </p:sp>
            <p:pic>
              <p:nvPicPr>
                <p:cNvPr id="374" name="Picture 373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66510" y="2828532"/>
                  <a:ext cx="238331" cy="235665"/>
                </a:xfrm>
                <a:prstGeom prst="rect">
                  <a:avLst/>
                </a:prstGeom>
              </p:spPr>
            </p:pic>
            <p:sp>
              <p:nvSpPr>
                <p:cNvPr id="375" name="TextBox 374"/>
                <p:cNvSpPr txBox="1"/>
                <p:nvPr/>
              </p:nvSpPr>
              <p:spPr>
                <a:xfrm>
                  <a:off x="2893770" y="2931767"/>
                  <a:ext cx="1570407" cy="2171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smtClean="0">
                      <a:solidFill>
                        <a:srgbClr val="002060"/>
                      </a:solidFill>
                    </a:rPr>
                    <a:t>Total Revenues</a:t>
                  </a:r>
                  <a:endParaRPr lang="en-IN" sz="1200" dirty="0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376" name="Rectangle 375"/>
                <p:cNvSpPr/>
                <p:nvPr/>
              </p:nvSpPr>
              <p:spPr>
                <a:xfrm>
                  <a:off x="2304168" y="2516663"/>
                  <a:ext cx="1374806" cy="238899"/>
                </a:xfrm>
                <a:prstGeom prst="rect">
                  <a:avLst/>
                </a:prstGeom>
                <a:solidFill>
                  <a:schemeClr val="accent4">
                    <a:lumMod val="75000"/>
                    <a:alpha val="75000"/>
                  </a:schemeClr>
                </a:solidFill>
                <a:ln w="15875">
                  <a:noFill/>
                </a:ln>
                <a:effectLst>
                  <a:outerShdw blurRad="50800" dist="50800" dir="5400000" algn="ctr" rotWithShape="0">
                    <a:srgbClr val="000000">
                      <a:alpha val="2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Kinemax UK</a:t>
                  </a:r>
                  <a:endParaRPr lang="en-IN" sz="1200" b="1" dirty="0"/>
                </a:p>
              </p:txBody>
            </p:sp>
            <p:sp>
              <p:nvSpPr>
                <p:cNvPr id="377" name="Rectangle 376"/>
                <p:cNvSpPr/>
                <p:nvPr/>
              </p:nvSpPr>
              <p:spPr>
                <a:xfrm>
                  <a:off x="3376972" y="3190102"/>
                  <a:ext cx="1374806" cy="238899"/>
                </a:xfrm>
                <a:prstGeom prst="rect">
                  <a:avLst/>
                </a:prstGeom>
                <a:solidFill>
                  <a:srgbClr val="0070C0">
                    <a:alpha val="64000"/>
                  </a:srgbClr>
                </a:solidFill>
                <a:ln w="15875">
                  <a:noFill/>
                </a:ln>
                <a:effectLst>
                  <a:outerShdw blurRad="50800" dist="50800" dir="5400000" algn="ctr" rotWithShape="0">
                    <a:srgbClr val="000000">
                      <a:alpha val="2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/>
                    <a:t>Headcount: 192</a:t>
                  </a:r>
                  <a:endParaRPr lang="en-IN" sz="1200" dirty="0"/>
                </a:p>
              </p:txBody>
            </p:sp>
          </p:grpSp>
          <p:pic>
            <p:nvPicPr>
              <p:cNvPr id="371" name="Picture 370"/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194" r="8107"/>
              <a:stretch/>
            </p:blipFill>
            <p:spPr>
              <a:xfrm>
                <a:off x="4299777" y="3892635"/>
                <a:ext cx="316800" cy="189846"/>
              </a:xfrm>
              <a:prstGeom prst="rect">
                <a:avLst/>
              </a:prstGeom>
            </p:spPr>
          </p:pic>
        </p:grpSp>
        <p:grpSp>
          <p:nvGrpSpPr>
            <p:cNvPr id="393" name="Group 392"/>
            <p:cNvGrpSpPr/>
            <p:nvPr/>
          </p:nvGrpSpPr>
          <p:grpSpPr>
            <a:xfrm>
              <a:off x="4489403" y="1779297"/>
              <a:ext cx="2447611" cy="912338"/>
              <a:chOff x="5257799" y="3869729"/>
              <a:chExt cx="2447611" cy="912338"/>
            </a:xfrm>
          </p:grpSpPr>
          <p:grpSp>
            <p:nvGrpSpPr>
              <p:cNvPr id="394" name="Group 393"/>
              <p:cNvGrpSpPr/>
              <p:nvPr/>
            </p:nvGrpSpPr>
            <p:grpSpPr>
              <a:xfrm>
                <a:off x="5257799" y="3869729"/>
                <a:ext cx="2447611" cy="912338"/>
                <a:chOff x="2304167" y="2516663"/>
                <a:chExt cx="2447611" cy="912338"/>
              </a:xfrm>
            </p:grpSpPr>
            <p:sp>
              <p:nvSpPr>
                <p:cNvPr id="396" name="Rectangle 395"/>
                <p:cNvSpPr/>
                <p:nvPr/>
              </p:nvSpPr>
              <p:spPr>
                <a:xfrm>
                  <a:off x="2470969" y="2694221"/>
                  <a:ext cx="2053609" cy="597248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bg1">
                      <a:lumMod val="85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2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97" name="TextBox 396"/>
                <p:cNvSpPr txBox="1"/>
                <p:nvPr/>
              </p:nvSpPr>
              <p:spPr>
                <a:xfrm>
                  <a:off x="2893770" y="2755562"/>
                  <a:ext cx="157040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 smtClean="0">
                      <a:solidFill>
                        <a:srgbClr val="002060"/>
                      </a:solidFill>
                    </a:rPr>
                    <a:t>€43.4m</a:t>
                  </a:r>
                  <a:endParaRPr lang="en-IN" sz="1200" b="1" dirty="0">
                    <a:solidFill>
                      <a:srgbClr val="002060"/>
                    </a:solidFill>
                  </a:endParaRPr>
                </a:p>
              </p:txBody>
            </p:sp>
            <p:pic>
              <p:nvPicPr>
                <p:cNvPr id="398" name="Picture 397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66510" y="2828532"/>
                  <a:ext cx="238331" cy="235665"/>
                </a:xfrm>
                <a:prstGeom prst="rect">
                  <a:avLst/>
                </a:prstGeom>
              </p:spPr>
            </p:pic>
            <p:sp>
              <p:nvSpPr>
                <p:cNvPr id="399" name="TextBox 398"/>
                <p:cNvSpPr txBox="1"/>
                <p:nvPr/>
              </p:nvSpPr>
              <p:spPr>
                <a:xfrm>
                  <a:off x="2893770" y="2931767"/>
                  <a:ext cx="1570407" cy="2171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smtClean="0">
                      <a:solidFill>
                        <a:srgbClr val="002060"/>
                      </a:solidFill>
                    </a:rPr>
                    <a:t>Total Revenues</a:t>
                  </a:r>
                  <a:endParaRPr lang="en-IN" sz="1200" dirty="0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400" name="Rectangle 399"/>
                <p:cNvSpPr/>
                <p:nvPr/>
              </p:nvSpPr>
              <p:spPr>
                <a:xfrm>
                  <a:off x="2304167" y="2516663"/>
                  <a:ext cx="1836123" cy="238899"/>
                </a:xfrm>
                <a:prstGeom prst="rect">
                  <a:avLst/>
                </a:prstGeom>
                <a:solidFill>
                  <a:schemeClr val="accent4">
                    <a:lumMod val="75000"/>
                    <a:alpha val="75000"/>
                  </a:schemeClr>
                </a:solidFill>
                <a:ln w="15875">
                  <a:noFill/>
                </a:ln>
                <a:effectLst>
                  <a:outerShdw blurRad="50800" dist="50800" dir="5400000" algn="ctr" rotWithShape="0">
                    <a:srgbClr val="000000">
                      <a:alpha val="2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Kinemax Deutschland</a:t>
                  </a:r>
                  <a:endParaRPr lang="en-IN" sz="1200" b="1" dirty="0"/>
                </a:p>
              </p:txBody>
            </p:sp>
            <p:sp>
              <p:nvSpPr>
                <p:cNvPr id="401" name="Rectangle 400"/>
                <p:cNvSpPr/>
                <p:nvPr/>
              </p:nvSpPr>
              <p:spPr>
                <a:xfrm>
                  <a:off x="3376972" y="3190102"/>
                  <a:ext cx="1374806" cy="238899"/>
                </a:xfrm>
                <a:prstGeom prst="rect">
                  <a:avLst/>
                </a:prstGeom>
                <a:solidFill>
                  <a:srgbClr val="0070C0">
                    <a:alpha val="64000"/>
                  </a:srgbClr>
                </a:solidFill>
                <a:ln w="15875">
                  <a:noFill/>
                </a:ln>
                <a:effectLst>
                  <a:outerShdw blurRad="50800" dist="50800" dir="5400000" algn="ctr" rotWithShape="0">
                    <a:srgbClr val="000000">
                      <a:alpha val="2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/>
                    <a:t>Headcount: 134</a:t>
                  </a:r>
                  <a:endParaRPr lang="en-IN" sz="1200" dirty="0"/>
                </a:p>
              </p:txBody>
            </p:sp>
          </p:grpSp>
          <p:pic>
            <p:nvPicPr>
              <p:cNvPr id="395" name="Picture 394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52323" y="3931790"/>
                <a:ext cx="316800" cy="190079"/>
              </a:xfrm>
              <a:prstGeom prst="rect">
                <a:avLst/>
              </a:prstGeom>
            </p:spPr>
          </p:pic>
        </p:grpSp>
      </p:grpSp>
      <p:grpSp>
        <p:nvGrpSpPr>
          <p:cNvPr id="313" name="Group 312"/>
          <p:cNvGrpSpPr/>
          <p:nvPr/>
        </p:nvGrpSpPr>
        <p:grpSpPr>
          <a:xfrm>
            <a:off x="463785" y="3923755"/>
            <a:ext cx="2447610" cy="912338"/>
            <a:chOff x="2304167" y="2516662"/>
            <a:chExt cx="3087866" cy="1164009"/>
          </a:xfrm>
        </p:grpSpPr>
        <p:sp>
          <p:nvSpPr>
            <p:cNvPr id="314" name="Rectangle 313"/>
            <p:cNvSpPr/>
            <p:nvPr/>
          </p:nvSpPr>
          <p:spPr>
            <a:xfrm>
              <a:off x="2514600" y="2743200"/>
              <a:ext cx="2590800" cy="762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85000"/>
                </a:schemeClr>
              </a:solidFill>
            </a:ln>
            <a:effectLst>
              <a:outerShdw blurRad="50800" dist="50800" dir="5400000" algn="ctr" rotWithShape="0">
                <a:srgbClr val="000000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5" name="TextBox 314"/>
            <p:cNvSpPr txBox="1"/>
            <p:nvPr/>
          </p:nvSpPr>
          <p:spPr>
            <a:xfrm>
              <a:off x="3048000" y="2821462"/>
              <a:ext cx="1981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002060"/>
                  </a:solidFill>
                </a:rPr>
                <a:t>€4.4m</a:t>
              </a:r>
              <a:endParaRPr lang="en-IN" sz="1200" b="1" dirty="0">
                <a:solidFill>
                  <a:srgbClr val="002060"/>
                </a:solidFill>
              </a:endParaRPr>
            </a:p>
          </p:txBody>
        </p:sp>
        <p:pic>
          <p:nvPicPr>
            <p:cNvPr id="316" name="Picture 31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3609" y="2914561"/>
              <a:ext cx="300674" cy="300674"/>
            </a:xfrm>
            <a:prstGeom prst="rect">
              <a:avLst/>
            </a:prstGeom>
          </p:spPr>
        </p:pic>
        <p:sp>
          <p:nvSpPr>
            <p:cNvPr id="317" name="TextBox 316"/>
            <p:cNvSpPr txBox="1"/>
            <p:nvPr/>
          </p:nvSpPr>
          <p:spPr>
            <a:xfrm>
              <a:off x="3048000" y="3046274"/>
              <a:ext cx="1981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002060"/>
                  </a:solidFill>
                </a:rPr>
                <a:t>Total Revenues</a:t>
              </a:r>
              <a:endParaRPr lang="en-IN" sz="1200" dirty="0">
                <a:solidFill>
                  <a:srgbClr val="002060"/>
                </a:solidFill>
              </a:endParaRPr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2304167" y="2516662"/>
              <a:ext cx="1734433" cy="304800"/>
            </a:xfrm>
            <a:prstGeom prst="rect">
              <a:avLst/>
            </a:prstGeom>
            <a:solidFill>
              <a:schemeClr val="accent4">
                <a:lumMod val="75000"/>
                <a:alpha val="75000"/>
              </a:schemeClr>
            </a:solidFill>
            <a:ln w="15875">
              <a:noFill/>
            </a:ln>
            <a:effectLst>
              <a:outerShdw blurRad="50800" dist="50800" dir="5400000" algn="ctr" rotWithShape="0">
                <a:srgbClr val="000000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Kinemax Brazil</a:t>
              </a:r>
              <a:endParaRPr lang="en-IN" sz="1200" b="1" dirty="0"/>
            </a:p>
          </p:txBody>
        </p:sp>
        <p:pic>
          <p:nvPicPr>
            <p:cNvPr id="319" name="Picture 31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1913" y="2634122"/>
              <a:ext cx="400627" cy="280439"/>
            </a:xfrm>
            <a:prstGeom prst="rect">
              <a:avLst/>
            </a:prstGeom>
          </p:spPr>
        </p:pic>
        <p:sp>
          <p:nvSpPr>
            <p:cNvPr id="320" name="Rectangle 319"/>
            <p:cNvSpPr/>
            <p:nvPr/>
          </p:nvSpPr>
          <p:spPr>
            <a:xfrm>
              <a:off x="3657600" y="3375871"/>
              <a:ext cx="1734433" cy="304800"/>
            </a:xfrm>
            <a:prstGeom prst="rect">
              <a:avLst/>
            </a:prstGeom>
            <a:solidFill>
              <a:srgbClr val="0070C0">
                <a:alpha val="64000"/>
              </a:srgbClr>
            </a:solidFill>
            <a:ln w="15875">
              <a:noFill/>
            </a:ln>
            <a:effectLst>
              <a:outerShdw blurRad="50800" dist="50800" dir="5400000" algn="ctr" rotWithShape="0">
                <a:srgbClr val="000000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Headcount: 38</a:t>
              </a:r>
              <a:endParaRPr lang="en-IN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8846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Kinemax©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C121-B0F2-4593-8966-1DBAB890B053}" type="slidenum">
              <a:rPr lang="en-IN" smtClean="0"/>
              <a:pPr/>
              <a:t>7</a:t>
            </a:fld>
            <a:endParaRPr lang="en-IN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580746118"/>
              </p:ext>
            </p:extLst>
          </p:nvPr>
        </p:nvGraphicFramePr>
        <p:xfrm>
          <a:off x="609600" y="152400"/>
          <a:ext cx="8153400" cy="53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609600" y="7620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Country Comparison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33400" y="1295400"/>
            <a:ext cx="12954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50800" dir="5400000" algn="ctr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Rectangle 63"/>
          <p:cNvSpPr/>
          <p:nvPr/>
        </p:nvSpPr>
        <p:spPr>
          <a:xfrm>
            <a:off x="1889760" y="1295400"/>
            <a:ext cx="1295400" cy="99060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50800" dir="5400000" algn="ctr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 smtClean="0"/>
              <a:t>Market Penetration</a:t>
            </a:r>
            <a:endParaRPr lang="en-IN" sz="1200" b="1" dirty="0"/>
          </a:p>
        </p:txBody>
      </p:sp>
      <p:sp>
        <p:nvSpPr>
          <p:cNvPr id="65" name="Rectangle 64"/>
          <p:cNvSpPr/>
          <p:nvPr/>
        </p:nvSpPr>
        <p:spPr>
          <a:xfrm>
            <a:off x="7315200" y="1295400"/>
            <a:ext cx="1371600" cy="99060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50800" dir="5400000" algn="ctr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/>
              <a:t>Gross Margin</a:t>
            </a:r>
            <a:endParaRPr lang="en-IN" sz="1200" b="1" dirty="0"/>
          </a:p>
        </p:txBody>
      </p:sp>
      <p:sp>
        <p:nvSpPr>
          <p:cNvPr id="66" name="Rectangle 65"/>
          <p:cNvSpPr/>
          <p:nvPr/>
        </p:nvSpPr>
        <p:spPr>
          <a:xfrm>
            <a:off x="4602480" y="1295400"/>
            <a:ext cx="1295400" cy="99060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50800" dir="5400000" algn="ctr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 smtClean="0"/>
              <a:t>Cinema Revenues Percentage vs. Others</a:t>
            </a:r>
            <a:endParaRPr lang="en-IN" sz="1200" b="1" dirty="0"/>
          </a:p>
        </p:txBody>
      </p:sp>
      <p:sp>
        <p:nvSpPr>
          <p:cNvPr id="67" name="Rectangle 66"/>
          <p:cNvSpPr/>
          <p:nvPr/>
        </p:nvSpPr>
        <p:spPr>
          <a:xfrm>
            <a:off x="5958840" y="1295400"/>
            <a:ext cx="1295400" cy="99060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50800" dir="5400000" algn="ctr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/>
              <a:t>Customers</a:t>
            </a:r>
            <a:endParaRPr lang="en-IN" sz="1200" b="1" dirty="0"/>
          </a:p>
        </p:txBody>
      </p:sp>
      <p:sp>
        <p:nvSpPr>
          <p:cNvPr id="68" name="Rectangle 67"/>
          <p:cNvSpPr/>
          <p:nvPr/>
        </p:nvSpPr>
        <p:spPr>
          <a:xfrm>
            <a:off x="3246120" y="1295400"/>
            <a:ext cx="1295400" cy="99060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50800" dir="5400000" algn="ctr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 smtClean="0"/>
              <a:t>Revenue</a:t>
            </a:r>
          </a:p>
          <a:p>
            <a:r>
              <a:rPr lang="en-US" sz="1200" b="1" dirty="0" smtClean="0"/>
              <a:t>Percentage</a:t>
            </a:r>
            <a:endParaRPr lang="en-IN" sz="1200" b="1" dirty="0"/>
          </a:p>
        </p:txBody>
      </p:sp>
      <p:sp>
        <p:nvSpPr>
          <p:cNvPr id="72" name="Rectangle 71"/>
          <p:cNvSpPr/>
          <p:nvPr/>
        </p:nvSpPr>
        <p:spPr>
          <a:xfrm>
            <a:off x="6001100" y="1970915"/>
            <a:ext cx="360000" cy="231872"/>
          </a:xfrm>
          <a:prstGeom prst="rect">
            <a:avLst/>
          </a:prstGeom>
          <a:solidFill>
            <a:srgbClr val="7030A0">
              <a:alpha val="81000"/>
            </a:srgbClr>
          </a:solidFill>
          <a:ln>
            <a:noFill/>
          </a:ln>
          <a:effectLst>
            <a:outerShdw blurRad="50800" dist="50800" dir="5400000" algn="ctr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b="1" dirty="0" smtClean="0"/>
              <a:t>Under</a:t>
            </a:r>
          </a:p>
          <a:p>
            <a:pPr algn="ctr"/>
            <a:r>
              <a:rPr lang="en-US" sz="700" b="1" dirty="0" smtClean="0"/>
              <a:t>14</a:t>
            </a:r>
          </a:p>
        </p:txBody>
      </p:sp>
      <p:grpSp>
        <p:nvGrpSpPr>
          <p:cNvPr id="85" name="Group 84"/>
          <p:cNvGrpSpPr/>
          <p:nvPr/>
        </p:nvGrpSpPr>
        <p:grpSpPr>
          <a:xfrm>
            <a:off x="565838" y="1371600"/>
            <a:ext cx="1190132" cy="876314"/>
            <a:chOff x="609600" y="1371600"/>
            <a:chExt cx="1190132" cy="876314"/>
          </a:xfrm>
        </p:grpSpPr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479" y="1371600"/>
              <a:ext cx="1125253" cy="533400"/>
            </a:xfrm>
            <a:prstGeom prst="rect">
              <a:avLst/>
            </a:prstGeom>
          </p:spPr>
        </p:pic>
        <p:sp>
          <p:nvSpPr>
            <p:cNvPr id="81" name="TextBox 80"/>
            <p:cNvSpPr txBox="1"/>
            <p:nvPr/>
          </p:nvSpPr>
          <p:spPr>
            <a:xfrm>
              <a:off x="609600" y="1970915"/>
              <a:ext cx="11252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002060"/>
                  </a:solidFill>
                </a:rPr>
                <a:t>Kinemax</a:t>
              </a:r>
              <a:endParaRPr lang="en-IN" sz="1200" b="1" dirty="0">
                <a:solidFill>
                  <a:srgbClr val="002060"/>
                </a:solidFill>
              </a:endParaRPr>
            </a:p>
          </p:txBody>
        </p:sp>
      </p:grpSp>
      <p:sp>
        <p:nvSpPr>
          <p:cNvPr id="82" name="Rectangle 81"/>
          <p:cNvSpPr/>
          <p:nvPr/>
        </p:nvSpPr>
        <p:spPr>
          <a:xfrm>
            <a:off x="6420763" y="1970915"/>
            <a:ext cx="360000" cy="231872"/>
          </a:xfrm>
          <a:prstGeom prst="rect">
            <a:avLst/>
          </a:prstGeom>
          <a:solidFill>
            <a:srgbClr val="7030A0">
              <a:alpha val="81000"/>
            </a:srgbClr>
          </a:solidFill>
          <a:ln>
            <a:noFill/>
          </a:ln>
          <a:effectLst>
            <a:outerShdw blurRad="50800" dist="50800" dir="5400000" algn="ctr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b="1" dirty="0" smtClean="0"/>
              <a:t>14-30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6840426" y="1970915"/>
            <a:ext cx="360000" cy="231872"/>
          </a:xfrm>
          <a:prstGeom prst="rect">
            <a:avLst/>
          </a:prstGeom>
          <a:solidFill>
            <a:srgbClr val="7030A0">
              <a:alpha val="81000"/>
            </a:srgbClr>
          </a:solidFill>
          <a:ln>
            <a:noFill/>
          </a:ln>
          <a:effectLst>
            <a:outerShdw blurRad="50800" dist="50800" dir="5400000" algn="ctr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b="1" dirty="0" smtClean="0"/>
              <a:t>Over</a:t>
            </a:r>
          </a:p>
          <a:p>
            <a:pPr algn="ctr"/>
            <a:r>
              <a:rPr lang="en-US" sz="700" b="1" dirty="0" smtClean="0"/>
              <a:t>30</a:t>
            </a:r>
          </a:p>
        </p:txBody>
      </p:sp>
      <p:sp>
        <p:nvSpPr>
          <p:cNvPr id="84" name="Rectangle 83"/>
          <p:cNvSpPr/>
          <p:nvPr/>
        </p:nvSpPr>
        <p:spPr>
          <a:xfrm rot="16200000">
            <a:off x="-1302600" y="4274400"/>
            <a:ext cx="3978000" cy="306000"/>
          </a:xfrm>
          <a:prstGeom prst="rect">
            <a:avLst/>
          </a:prstGeom>
          <a:solidFill>
            <a:srgbClr val="7030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Countries of Operation</a:t>
            </a:r>
            <a:endParaRPr lang="en-IN" b="1" dirty="0"/>
          </a:p>
        </p:txBody>
      </p:sp>
      <p:sp>
        <p:nvSpPr>
          <p:cNvPr id="86" name="Rectangle 85"/>
          <p:cNvSpPr/>
          <p:nvPr/>
        </p:nvSpPr>
        <p:spPr>
          <a:xfrm>
            <a:off x="914400" y="2438400"/>
            <a:ext cx="914400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France</a:t>
            </a:r>
            <a:endParaRPr lang="en-IN" dirty="0"/>
          </a:p>
        </p:txBody>
      </p:sp>
      <p:sp>
        <p:nvSpPr>
          <p:cNvPr id="87" name="Rectangle 86"/>
          <p:cNvSpPr/>
          <p:nvPr/>
        </p:nvSpPr>
        <p:spPr>
          <a:xfrm>
            <a:off x="914400" y="3123720"/>
            <a:ext cx="914400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France</a:t>
            </a:r>
            <a:endParaRPr lang="en-IN" dirty="0"/>
          </a:p>
        </p:txBody>
      </p:sp>
      <p:sp>
        <p:nvSpPr>
          <p:cNvPr id="88" name="Rectangle 87"/>
          <p:cNvSpPr/>
          <p:nvPr/>
        </p:nvSpPr>
        <p:spPr>
          <a:xfrm>
            <a:off x="914400" y="3809040"/>
            <a:ext cx="914400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France</a:t>
            </a:r>
            <a:endParaRPr lang="en-IN" dirty="0"/>
          </a:p>
        </p:txBody>
      </p:sp>
      <p:sp>
        <p:nvSpPr>
          <p:cNvPr id="89" name="Rectangle 88"/>
          <p:cNvSpPr/>
          <p:nvPr/>
        </p:nvSpPr>
        <p:spPr>
          <a:xfrm>
            <a:off x="914400" y="4494360"/>
            <a:ext cx="914400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France</a:t>
            </a:r>
            <a:endParaRPr lang="en-IN" dirty="0"/>
          </a:p>
        </p:txBody>
      </p:sp>
      <p:sp>
        <p:nvSpPr>
          <p:cNvPr id="90" name="Rectangle 89"/>
          <p:cNvSpPr/>
          <p:nvPr/>
        </p:nvSpPr>
        <p:spPr>
          <a:xfrm>
            <a:off x="914400" y="5146502"/>
            <a:ext cx="914400" cy="594000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dist="50800" dir="5400000" algn="ctr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b="1" dirty="0" smtClean="0"/>
              <a:t>Turkey</a:t>
            </a:r>
            <a:endParaRPr lang="en-IN" sz="1200" b="1" dirty="0"/>
          </a:p>
        </p:txBody>
      </p:sp>
      <p:sp>
        <p:nvSpPr>
          <p:cNvPr id="91" name="Rectangle 90"/>
          <p:cNvSpPr/>
          <p:nvPr/>
        </p:nvSpPr>
        <p:spPr>
          <a:xfrm>
            <a:off x="914400" y="5812804"/>
            <a:ext cx="914400" cy="594000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dist="50800" dir="5400000" algn="ctr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b="1" dirty="0" smtClean="0"/>
              <a:t>Brazil</a:t>
            </a:r>
            <a:endParaRPr lang="en-IN" sz="1200" b="1" dirty="0"/>
          </a:p>
        </p:txBody>
      </p:sp>
      <p:sp>
        <p:nvSpPr>
          <p:cNvPr id="92" name="Rectangle 91"/>
          <p:cNvSpPr/>
          <p:nvPr/>
        </p:nvSpPr>
        <p:spPr>
          <a:xfrm>
            <a:off x="914400" y="2438400"/>
            <a:ext cx="914400" cy="594000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dist="50800" dir="5400000" algn="ctr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b="1" dirty="0" smtClean="0"/>
              <a:t>France</a:t>
            </a:r>
            <a:endParaRPr lang="en-IN" sz="1200" b="1" dirty="0"/>
          </a:p>
        </p:txBody>
      </p:sp>
      <p:sp>
        <p:nvSpPr>
          <p:cNvPr id="93" name="Rectangle 92"/>
          <p:cNvSpPr/>
          <p:nvPr/>
        </p:nvSpPr>
        <p:spPr>
          <a:xfrm>
            <a:off x="914400" y="3118802"/>
            <a:ext cx="914400" cy="594000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dist="50800" dir="5400000" algn="ctr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b="1" dirty="0" smtClean="0"/>
              <a:t>Italy</a:t>
            </a:r>
            <a:endParaRPr lang="en-IN" sz="1200" b="1" dirty="0"/>
          </a:p>
        </p:txBody>
      </p:sp>
      <p:sp>
        <p:nvSpPr>
          <p:cNvPr id="94" name="Rectangle 93"/>
          <p:cNvSpPr/>
          <p:nvPr/>
        </p:nvSpPr>
        <p:spPr>
          <a:xfrm>
            <a:off x="914400" y="3794702"/>
            <a:ext cx="914400" cy="594000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dist="50800" dir="5400000" algn="ctr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b="1" dirty="0" smtClean="0"/>
              <a:t>UK</a:t>
            </a:r>
            <a:endParaRPr lang="en-IN" sz="1200" b="1" dirty="0"/>
          </a:p>
        </p:txBody>
      </p:sp>
      <p:sp>
        <p:nvSpPr>
          <p:cNvPr id="95" name="Rectangle 94"/>
          <p:cNvSpPr/>
          <p:nvPr/>
        </p:nvSpPr>
        <p:spPr>
          <a:xfrm>
            <a:off x="914400" y="4470602"/>
            <a:ext cx="914400" cy="594000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dist="50800" dir="5400000" algn="ctr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b="1" dirty="0"/>
              <a:t>G</a:t>
            </a:r>
            <a:r>
              <a:rPr lang="en-US" sz="1200" b="1" dirty="0" smtClean="0"/>
              <a:t>ermany</a:t>
            </a:r>
            <a:endParaRPr lang="en-IN" sz="1200" b="1" dirty="0"/>
          </a:p>
        </p:txBody>
      </p:sp>
      <p:pic>
        <p:nvPicPr>
          <p:cNvPr id="109" name="Picture 10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800" y="2438400"/>
            <a:ext cx="360000" cy="239999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800" y="5146502"/>
            <a:ext cx="360000" cy="239940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800" y="3118802"/>
            <a:ext cx="360000" cy="239907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4" r="8107"/>
          <a:stretch/>
        </p:blipFill>
        <p:spPr>
          <a:xfrm>
            <a:off x="1468800" y="3794702"/>
            <a:ext cx="360000" cy="215734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800" y="4470602"/>
            <a:ext cx="360000" cy="216000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800" y="5812804"/>
            <a:ext cx="360000" cy="252000"/>
          </a:xfrm>
          <a:prstGeom prst="rect">
            <a:avLst/>
          </a:prstGeom>
        </p:spPr>
      </p:pic>
      <p:sp>
        <p:nvSpPr>
          <p:cNvPr id="136" name="TextBox 135"/>
          <p:cNvSpPr txBox="1"/>
          <p:nvPr/>
        </p:nvSpPr>
        <p:spPr>
          <a:xfrm rot="20078494">
            <a:off x="1815901" y="1812175"/>
            <a:ext cx="678871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</a:rPr>
              <a:t>Low</a:t>
            </a:r>
            <a:endParaRPr lang="en-IN" sz="900" b="1" dirty="0">
              <a:solidFill>
                <a:schemeClr val="bg1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 rot="20078494">
            <a:off x="2249149" y="1749811"/>
            <a:ext cx="678871" cy="230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</a:rPr>
              <a:t>Medium</a:t>
            </a:r>
            <a:endParaRPr lang="en-IN" sz="900" b="1" dirty="0">
              <a:solidFill>
                <a:schemeClr val="bg1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 rot="20078494">
            <a:off x="2580147" y="1831488"/>
            <a:ext cx="678871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</a:rPr>
              <a:t>High</a:t>
            </a:r>
            <a:endParaRPr lang="en-IN" sz="900" b="1" dirty="0">
              <a:solidFill>
                <a:schemeClr val="bg1"/>
              </a:solidFill>
            </a:endParaRPr>
          </a:p>
        </p:txBody>
      </p:sp>
      <p:grpSp>
        <p:nvGrpSpPr>
          <p:cNvPr id="140" name="Group 139"/>
          <p:cNvGrpSpPr/>
          <p:nvPr/>
        </p:nvGrpSpPr>
        <p:grpSpPr>
          <a:xfrm>
            <a:off x="2075229" y="2053386"/>
            <a:ext cx="839648" cy="128428"/>
            <a:chOff x="2075229" y="2053386"/>
            <a:chExt cx="839648" cy="128428"/>
          </a:xfrm>
        </p:grpSpPr>
        <p:cxnSp>
          <p:nvCxnSpPr>
            <p:cNvPr id="128" name="Straight Connector 127"/>
            <p:cNvCxnSpPr/>
            <p:nvPr/>
          </p:nvCxnSpPr>
          <p:spPr>
            <a:xfrm>
              <a:off x="2081347" y="2181814"/>
              <a:ext cx="833530" cy="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flipV="1">
              <a:off x="2075229" y="2053386"/>
              <a:ext cx="0" cy="123018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flipV="1">
              <a:off x="2914877" y="2053386"/>
              <a:ext cx="0" cy="123018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flipV="1">
              <a:off x="2359190" y="2053386"/>
              <a:ext cx="0" cy="123018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flipV="1">
              <a:off x="2637033" y="2053386"/>
              <a:ext cx="0" cy="123018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4" name="Group 1033"/>
          <p:cNvGrpSpPr/>
          <p:nvPr/>
        </p:nvGrpSpPr>
        <p:grpSpPr>
          <a:xfrm>
            <a:off x="5967440" y="2438400"/>
            <a:ext cx="1261005" cy="594000"/>
            <a:chOff x="5967440" y="2438400"/>
            <a:chExt cx="1261005" cy="594000"/>
          </a:xfrm>
        </p:grpSpPr>
        <p:sp>
          <p:nvSpPr>
            <p:cNvPr id="123" name="Rectangle 122"/>
            <p:cNvSpPr/>
            <p:nvPr/>
          </p:nvSpPr>
          <p:spPr>
            <a:xfrm>
              <a:off x="5967440" y="2438400"/>
              <a:ext cx="1261005" cy="59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b="1" dirty="0" smtClean="0"/>
                <a:t>Market Penetration</a:t>
              </a:r>
              <a:endParaRPr lang="en-IN" sz="800" b="1" dirty="0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6417943" y="2630723"/>
              <a:ext cx="360000" cy="332177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>
              <a:outerShdw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 smtClean="0">
                  <a:solidFill>
                    <a:srgbClr val="002060"/>
                  </a:solidFill>
                </a:rPr>
                <a:t>12%</a:t>
              </a: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6868445" y="2630723"/>
              <a:ext cx="360000" cy="332177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b="1" dirty="0" smtClean="0">
                  <a:solidFill>
                    <a:srgbClr val="002060"/>
                  </a:solidFill>
                </a:rPr>
                <a:t>32%</a:t>
              </a: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5967440" y="2630723"/>
              <a:ext cx="360000" cy="332177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>
              <a:outerShdw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 smtClean="0">
                  <a:solidFill>
                    <a:srgbClr val="002060"/>
                  </a:solidFill>
                </a:rPr>
                <a:t>56%</a:t>
              </a: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1924155" y="2438400"/>
            <a:ext cx="1351801" cy="594000"/>
            <a:chOff x="1924155" y="2438400"/>
            <a:chExt cx="1351801" cy="594000"/>
          </a:xfrm>
        </p:grpSpPr>
        <p:sp>
          <p:nvSpPr>
            <p:cNvPr id="119" name="Rectangle 118"/>
            <p:cNvSpPr/>
            <p:nvPr/>
          </p:nvSpPr>
          <p:spPr>
            <a:xfrm>
              <a:off x="1924155" y="2438400"/>
              <a:ext cx="1261005" cy="59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 smtClean="0"/>
                <a:t>Market Penetration</a:t>
              </a:r>
              <a:endParaRPr lang="en-IN" sz="1200" b="1" dirty="0"/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2743977" y="2477942"/>
              <a:ext cx="90777" cy="514915"/>
              <a:chOff x="4132005" y="4215607"/>
              <a:chExt cx="90777" cy="514915"/>
            </a:xfrm>
          </p:grpSpPr>
          <p:cxnSp>
            <p:nvCxnSpPr>
              <p:cNvPr id="142" name="Straight Connector 141"/>
              <p:cNvCxnSpPr/>
              <p:nvPr/>
            </p:nvCxnSpPr>
            <p:spPr>
              <a:xfrm>
                <a:off x="4177005" y="4300681"/>
                <a:ext cx="0" cy="337201"/>
              </a:xfrm>
              <a:prstGeom prst="line">
                <a:avLst/>
              </a:prstGeom>
              <a:ln w="158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Oval 142"/>
              <p:cNvSpPr/>
              <p:nvPr/>
            </p:nvSpPr>
            <p:spPr>
              <a:xfrm>
                <a:off x="4132782" y="4215607"/>
                <a:ext cx="90000" cy="900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4" name="Oval 143"/>
              <p:cNvSpPr/>
              <p:nvPr/>
            </p:nvSpPr>
            <p:spPr>
              <a:xfrm>
                <a:off x="4132005" y="4640522"/>
                <a:ext cx="90000" cy="900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51" name="TextBox 150"/>
            <p:cNvSpPr txBox="1"/>
            <p:nvPr/>
          </p:nvSpPr>
          <p:spPr>
            <a:xfrm>
              <a:off x="2757133" y="2616200"/>
              <a:ext cx="5188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solidFill>
                    <a:srgbClr val="002060"/>
                  </a:solidFill>
                </a:rPr>
                <a:t>High</a:t>
              </a:r>
              <a:endParaRPr lang="en-IN" sz="900" b="1" dirty="0">
                <a:solidFill>
                  <a:srgbClr val="002060"/>
                </a:solidFill>
              </a:endParaRPr>
            </a:p>
          </p:txBody>
        </p:sp>
      </p:grpSp>
      <p:sp>
        <p:nvSpPr>
          <p:cNvPr id="155" name="Rectangle 154"/>
          <p:cNvSpPr/>
          <p:nvPr/>
        </p:nvSpPr>
        <p:spPr>
          <a:xfrm>
            <a:off x="1924155" y="3113281"/>
            <a:ext cx="1261005" cy="59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ctr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/>
              <a:t>Market Penetration</a:t>
            </a:r>
            <a:endParaRPr lang="en-IN" sz="1200" b="1" dirty="0"/>
          </a:p>
        </p:txBody>
      </p:sp>
      <p:grpSp>
        <p:nvGrpSpPr>
          <p:cNvPr id="156" name="Group 155"/>
          <p:cNvGrpSpPr/>
          <p:nvPr/>
        </p:nvGrpSpPr>
        <p:grpSpPr>
          <a:xfrm>
            <a:off x="2420720" y="3123720"/>
            <a:ext cx="90777" cy="514915"/>
            <a:chOff x="4132005" y="4215607"/>
            <a:chExt cx="90777" cy="514915"/>
          </a:xfrm>
        </p:grpSpPr>
        <p:cxnSp>
          <p:nvCxnSpPr>
            <p:cNvPr id="158" name="Straight Connector 157"/>
            <p:cNvCxnSpPr/>
            <p:nvPr/>
          </p:nvCxnSpPr>
          <p:spPr>
            <a:xfrm>
              <a:off x="4177005" y="4300681"/>
              <a:ext cx="0" cy="337201"/>
            </a:xfrm>
            <a:prstGeom prst="line">
              <a:avLst/>
            </a:prstGeom>
            <a:ln w="158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Oval 158"/>
            <p:cNvSpPr/>
            <p:nvPr/>
          </p:nvSpPr>
          <p:spPr>
            <a:xfrm>
              <a:off x="4132782" y="4215607"/>
              <a:ext cx="90000" cy="900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0" name="Oval 159"/>
            <p:cNvSpPr/>
            <p:nvPr/>
          </p:nvSpPr>
          <p:spPr>
            <a:xfrm>
              <a:off x="4132005" y="4640522"/>
              <a:ext cx="90000" cy="900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57" name="TextBox 156"/>
          <p:cNvSpPr txBox="1"/>
          <p:nvPr/>
        </p:nvSpPr>
        <p:spPr>
          <a:xfrm>
            <a:off x="2460209" y="3275004"/>
            <a:ext cx="6575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002060"/>
                </a:solidFill>
              </a:rPr>
              <a:t>Medium</a:t>
            </a:r>
            <a:endParaRPr lang="en-IN" sz="900" b="1" dirty="0">
              <a:solidFill>
                <a:srgbClr val="002060"/>
              </a:solidFill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1924155" y="3788162"/>
            <a:ext cx="1261005" cy="59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ctr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/>
              <a:t>Market Penetration</a:t>
            </a:r>
            <a:endParaRPr lang="en-IN" sz="1200" b="1" dirty="0"/>
          </a:p>
        </p:txBody>
      </p:sp>
      <p:grpSp>
        <p:nvGrpSpPr>
          <p:cNvPr id="163" name="Group 162"/>
          <p:cNvGrpSpPr/>
          <p:nvPr/>
        </p:nvGrpSpPr>
        <p:grpSpPr>
          <a:xfrm>
            <a:off x="2452723" y="3834244"/>
            <a:ext cx="90777" cy="514915"/>
            <a:chOff x="4132005" y="4215607"/>
            <a:chExt cx="90777" cy="514915"/>
          </a:xfrm>
        </p:grpSpPr>
        <p:cxnSp>
          <p:nvCxnSpPr>
            <p:cNvPr id="165" name="Straight Connector 164"/>
            <p:cNvCxnSpPr/>
            <p:nvPr/>
          </p:nvCxnSpPr>
          <p:spPr>
            <a:xfrm>
              <a:off x="4177005" y="4300681"/>
              <a:ext cx="0" cy="337201"/>
            </a:xfrm>
            <a:prstGeom prst="line">
              <a:avLst/>
            </a:prstGeom>
            <a:ln w="158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Oval 165"/>
            <p:cNvSpPr/>
            <p:nvPr/>
          </p:nvSpPr>
          <p:spPr>
            <a:xfrm>
              <a:off x="4132782" y="4215607"/>
              <a:ext cx="90000" cy="900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7" name="Oval 166"/>
            <p:cNvSpPr/>
            <p:nvPr/>
          </p:nvSpPr>
          <p:spPr>
            <a:xfrm>
              <a:off x="4132005" y="4640522"/>
              <a:ext cx="90000" cy="900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69" name="Rectangle 168"/>
          <p:cNvSpPr/>
          <p:nvPr/>
        </p:nvSpPr>
        <p:spPr>
          <a:xfrm>
            <a:off x="1924155" y="4463043"/>
            <a:ext cx="1261005" cy="59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ctr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/>
              <a:t>Market Penetration</a:t>
            </a:r>
            <a:endParaRPr lang="en-IN" sz="1200" b="1" dirty="0"/>
          </a:p>
        </p:txBody>
      </p:sp>
      <p:grpSp>
        <p:nvGrpSpPr>
          <p:cNvPr id="170" name="Group 169"/>
          <p:cNvGrpSpPr/>
          <p:nvPr/>
        </p:nvGrpSpPr>
        <p:grpSpPr>
          <a:xfrm>
            <a:off x="2348605" y="4502585"/>
            <a:ext cx="90777" cy="514915"/>
            <a:chOff x="4132005" y="4215607"/>
            <a:chExt cx="90777" cy="514915"/>
          </a:xfrm>
        </p:grpSpPr>
        <p:cxnSp>
          <p:nvCxnSpPr>
            <p:cNvPr id="172" name="Straight Connector 171"/>
            <p:cNvCxnSpPr/>
            <p:nvPr/>
          </p:nvCxnSpPr>
          <p:spPr>
            <a:xfrm>
              <a:off x="4177005" y="4300681"/>
              <a:ext cx="0" cy="337201"/>
            </a:xfrm>
            <a:prstGeom prst="line">
              <a:avLst/>
            </a:prstGeom>
            <a:ln w="158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Oval 172"/>
            <p:cNvSpPr/>
            <p:nvPr/>
          </p:nvSpPr>
          <p:spPr>
            <a:xfrm>
              <a:off x="4132782" y="4215607"/>
              <a:ext cx="90000" cy="900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4" name="Oval 173"/>
            <p:cNvSpPr/>
            <p:nvPr/>
          </p:nvSpPr>
          <p:spPr>
            <a:xfrm>
              <a:off x="4132005" y="4640522"/>
              <a:ext cx="90000" cy="900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71" name="TextBox 170"/>
          <p:cNvSpPr txBox="1"/>
          <p:nvPr/>
        </p:nvSpPr>
        <p:spPr>
          <a:xfrm>
            <a:off x="2496007" y="4685803"/>
            <a:ext cx="6217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002060"/>
                </a:solidFill>
              </a:rPr>
              <a:t>Medium</a:t>
            </a:r>
            <a:endParaRPr lang="en-IN" sz="900" b="1" dirty="0">
              <a:solidFill>
                <a:srgbClr val="002060"/>
              </a:solidFill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1924155" y="5137924"/>
            <a:ext cx="1261005" cy="59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ctr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/>
              <a:t>Market Penetration</a:t>
            </a:r>
            <a:endParaRPr lang="en-IN" sz="1200" b="1" dirty="0"/>
          </a:p>
        </p:txBody>
      </p:sp>
      <p:grpSp>
        <p:nvGrpSpPr>
          <p:cNvPr id="177" name="Group 176"/>
          <p:cNvGrpSpPr/>
          <p:nvPr/>
        </p:nvGrpSpPr>
        <p:grpSpPr>
          <a:xfrm>
            <a:off x="2141647" y="5143606"/>
            <a:ext cx="90777" cy="514915"/>
            <a:chOff x="4132005" y="4215607"/>
            <a:chExt cx="90777" cy="514915"/>
          </a:xfrm>
        </p:grpSpPr>
        <p:cxnSp>
          <p:nvCxnSpPr>
            <p:cNvPr id="179" name="Straight Connector 178"/>
            <p:cNvCxnSpPr/>
            <p:nvPr/>
          </p:nvCxnSpPr>
          <p:spPr>
            <a:xfrm>
              <a:off x="4177005" y="4300681"/>
              <a:ext cx="0" cy="337201"/>
            </a:xfrm>
            <a:prstGeom prst="line">
              <a:avLst/>
            </a:prstGeom>
            <a:ln w="158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Oval 179"/>
            <p:cNvSpPr/>
            <p:nvPr/>
          </p:nvSpPr>
          <p:spPr>
            <a:xfrm>
              <a:off x="4132782" y="4215607"/>
              <a:ext cx="90000" cy="900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1" name="Oval 180"/>
            <p:cNvSpPr/>
            <p:nvPr/>
          </p:nvSpPr>
          <p:spPr>
            <a:xfrm>
              <a:off x="4132005" y="4640522"/>
              <a:ext cx="90000" cy="900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78" name="TextBox 177"/>
          <p:cNvSpPr txBox="1"/>
          <p:nvPr/>
        </p:nvSpPr>
        <p:spPr>
          <a:xfrm>
            <a:off x="2295550" y="5328086"/>
            <a:ext cx="5188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002060"/>
                </a:solidFill>
              </a:rPr>
              <a:t>Low</a:t>
            </a:r>
            <a:endParaRPr lang="en-IN" sz="900" b="1" dirty="0">
              <a:solidFill>
                <a:srgbClr val="002060"/>
              </a:solidFill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1924155" y="5812804"/>
            <a:ext cx="1261005" cy="59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ctr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/>
              <a:t>Market Penetration</a:t>
            </a:r>
            <a:endParaRPr lang="en-IN" sz="1200" b="1" dirty="0"/>
          </a:p>
        </p:txBody>
      </p:sp>
      <p:grpSp>
        <p:nvGrpSpPr>
          <p:cNvPr id="184" name="Group 183"/>
          <p:cNvGrpSpPr/>
          <p:nvPr/>
        </p:nvGrpSpPr>
        <p:grpSpPr>
          <a:xfrm>
            <a:off x="2064559" y="5852346"/>
            <a:ext cx="90777" cy="514915"/>
            <a:chOff x="4132005" y="4215607"/>
            <a:chExt cx="90777" cy="514915"/>
          </a:xfrm>
        </p:grpSpPr>
        <p:cxnSp>
          <p:nvCxnSpPr>
            <p:cNvPr id="186" name="Straight Connector 185"/>
            <p:cNvCxnSpPr/>
            <p:nvPr/>
          </p:nvCxnSpPr>
          <p:spPr>
            <a:xfrm>
              <a:off x="4177005" y="4300681"/>
              <a:ext cx="0" cy="337201"/>
            </a:xfrm>
            <a:prstGeom prst="line">
              <a:avLst/>
            </a:prstGeom>
            <a:ln w="158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Oval 186"/>
            <p:cNvSpPr/>
            <p:nvPr/>
          </p:nvSpPr>
          <p:spPr>
            <a:xfrm>
              <a:off x="4132782" y="4215607"/>
              <a:ext cx="90000" cy="900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8" name="Oval 187"/>
            <p:cNvSpPr/>
            <p:nvPr/>
          </p:nvSpPr>
          <p:spPr>
            <a:xfrm>
              <a:off x="4132005" y="4640522"/>
              <a:ext cx="90000" cy="900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85" name="TextBox 184"/>
          <p:cNvSpPr txBox="1"/>
          <p:nvPr/>
        </p:nvSpPr>
        <p:spPr>
          <a:xfrm>
            <a:off x="2209540" y="5990604"/>
            <a:ext cx="5188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002060"/>
                </a:solidFill>
              </a:rPr>
              <a:t>Low</a:t>
            </a:r>
            <a:endParaRPr lang="en-IN" sz="900" b="1" dirty="0">
              <a:solidFill>
                <a:srgbClr val="002060"/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2511497" y="3969746"/>
            <a:ext cx="6575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002060"/>
                </a:solidFill>
              </a:rPr>
              <a:t>Medium</a:t>
            </a:r>
            <a:endParaRPr lang="en-IN" sz="900" b="1" dirty="0">
              <a:solidFill>
                <a:srgbClr val="002060"/>
              </a:solidFill>
            </a:endParaRPr>
          </a:p>
        </p:txBody>
      </p:sp>
      <p:grpSp>
        <p:nvGrpSpPr>
          <p:cNvPr id="1028" name="Group 1027"/>
          <p:cNvGrpSpPr/>
          <p:nvPr/>
        </p:nvGrpSpPr>
        <p:grpSpPr>
          <a:xfrm>
            <a:off x="3271917" y="2438400"/>
            <a:ext cx="1261005" cy="594000"/>
            <a:chOff x="3271917" y="2438400"/>
            <a:chExt cx="1261005" cy="594000"/>
          </a:xfrm>
        </p:grpSpPr>
        <p:sp>
          <p:nvSpPr>
            <p:cNvPr id="121" name="Rectangle 120"/>
            <p:cNvSpPr/>
            <p:nvPr/>
          </p:nvSpPr>
          <p:spPr>
            <a:xfrm>
              <a:off x="3271917" y="2438400"/>
              <a:ext cx="1261005" cy="59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sz="1200" b="1" dirty="0">
                <a:solidFill>
                  <a:srgbClr val="002060"/>
                </a:solidFill>
              </a:endParaRPr>
            </a:p>
          </p:txBody>
        </p:sp>
        <p:grpSp>
          <p:nvGrpSpPr>
            <p:cNvPr id="1027" name="Group 1026"/>
            <p:cNvGrpSpPr/>
            <p:nvPr/>
          </p:nvGrpSpPr>
          <p:grpSpPr>
            <a:xfrm>
              <a:off x="3271917" y="2464863"/>
              <a:ext cx="1171829" cy="485836"/>
              <a:chOff x="3316504" y="2464863"/>
              <a:chExt cx="1171829" cy="485836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 rotWithShape="1"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069" t="5426" r="17426" b="42909"/>
              <a:stretch/>
            </p:blipFill>
            <p:spPr bwMode="auto">
              <a:xfrm>
                <a:off x="3472635" y="2464863"/>
                <a:ext cx="752979" cy="3026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025" name="TextBox 1024"/>
              <p:cNvSpPr txBox="1"/>
              <p:nvPr/>
            </p:nvSpPr>
            <p:spPr>
              <a:xfrm>
                <a:off x="3316504" y="2796811"/>
                <a:ext cx="1171829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000" b="1" dirty="0" smtClean="0">
                    <a:solidFill>
                      <a:srgbClr val="002060"/>
                    </a:solidFill>
                  </a:rPr>
                  <a:t>35 % of Revenues</a:t>
                </a:r>
                <a:endParaRPr lang="en-IN" sz="1000" b="1" dirty="0">
                  <a:solidFill>
                    <a:srgbClr val="002060"/>
                  </a:solidFill>
                </a:endParaRPr>
              </a:p>
            </p:txBody>
          </p:sp>
        </p:grpSp>
      </p:grpSp>
      <p:grpSp>
        <p:nvGrpSpPr>
          <p:cNvPr id="236" name="Group 235"/>
          <p:cNvGrpSpPr/>
          <p:nvPr/>
        </p:nvGrpSpPr>
        <p:grpSpPr>
          <a:xfrm>
            <a:off x="3271917" y="3113281"/>
            <a:ext cx="1261005" cy="594000"/>
            <a:chOff x="3271917" y="2438400"/>
            <a:chExt cx="1261005" cy="594000"/>
          </a:xfrm>
        </p:grpSpPr>
        <p:sp>
          <p:nvSpPr>
            <p:cNvPr id="237" name="Rectangle 236"/>
            <p:cNvSpPr/>
            <p:nvPr/>
          </p:nvSpPr>
          <p:spPr>
            <a:xfrm>
              <a:off x="3271917" y="2438400"/>
              <a:ext cx="1261005" cy="59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3271917" y="2796811"/>
              <a:ext cx="1171829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rgbClr val="002060"/>
                  </a:solidFill>
                </a:rPr>
                <a:t>17 % of Revenues</a:t>
              </a:r>
              <a:endParaRPr lang="en-IN" sz="1000" b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241" name="Group 240"/>
          <p:cNvGrpSpPr/>
          <p:nvPr/>
        </p:nvGrpSpPr>
        <p:grpSpPr>
          <a:xfrm>
            <a:off x="3271917" y="3788162"/>
            <a:ext cx="1261005" cy="594000"/>
            <a:chOff x="3271917" y="2438400"/>
            <a:chExt cx="1261005" cy="594000"/>
          </a:xfrm>
        </p:grpSpPr>
        <p:sp>
          <p:nvSpPr>
            <p:cNvPr id="242" name="Rectangle 241"/>
            <p:cNvSpPr/>
            <p:nvPr/>
          </p:nvSpPr>
          <p:spPr>
            <a:xfrm>
              <a:off x="3271917" y="2438400"/>
              <a:ext cx="1261005" cy="59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3271917" y="2796811"/>
              <a:ext cx="1171829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rgbClr val="002060"/>
                  </a:solidFill>
                </a:rPr>
                <a:t>18 % of Revenues</a:t>
              </a:r>
              <a:endParaRPr lang="en-IN" sz="1000" b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246" name="Group 245"/>
          <p:cNvGrpSpPr/>
          <p:nvPr/>
        </p:nvGrpSpPr>
        <p:grpSpPr>
          <a:xfrm>
            <a:off x="3271917" y="4463043"/>
            <a:ext cx="1261005" cy="594000"/>
            <a:chOff x="3271917" y="2438400"/>
            <a:chExt cx="1261005" cy="594000"/>
          </a:xfrm>
        </p:grpSpPr>
        <p:sp>
          <p:nvSpPr>
            <p:cNvPr id="247" name="Rectangle 246"/>
            <p:cNvSpPr/>
            <p:nvPr/>
          </p:nvSpPr>
          <p:spPr>
            <a:xfrm>
              <a:off x="3271917" y="2438400"/>
              <a:ext cx="1261005" cy="59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3271917" y="2796811"/>
              <a:ext cx="1171829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rgbClr val="002060"/>
                  </a:solidFill>
                </a:rPr>
                <a:t>14 % of Revenues</a:t>
              </a:r>
              <a:endParaRPr lang="en-IN" sz="1000" b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256" name="Group 255"/>
          <p:cNvGrpSpPr/>
          <p:nvPr/>
        </p:nvGrpSpPr>
        <p:grpSpPr>
          <a:xfrm>
            <a:off x="3271917" y="5137924"/>
            <a:ext cx="1261005" cy="594000"/>
            <a:chOff x="3271917" y="2438400"/>
            <a:chExt cx="1261005" cy="594000"/>
          </a:xfrm>
        </p:grpSpPr>
        <p:sp>
          <p:nvSpPr>
            <p:cNvPr id="257" name="Rectangle 256"/>
            <p:cNvSpPr/>
            <p:nvPr/>
          </p:nvSpPr>
          <p:spPr>
            <a:xfrm>
              <a:off x="3271917" y="2438400"/>
              <a:ext cx="1261005" cy="59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3271917" y="2796811"/>
              <a:ext cx="1171829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rgbClr val="002060"/>
                  </a:solidFill>
                </a:rPr>
                <a:t>13 % of Revenues</a:t>
              </a:r>
              <a:endParaRPr lang="en-IN" sz="1000" b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261" name="Group 260"/>
          <p:cNvGrpSpPr/>
          <p:nvPr/>
        </p:nvGrpSpPr>
        <p:grpSpPr>
          <a:xfrm>
            <a:off x="3271917" y="5812804"/>
            <a:ext cx="1261005" cy="594000"/>
            <a:chOff x="3271917" y="2438400"/>
            <a:chExt cx="1261005" cy="594000"/>
          </a:xfrm>
        </p:grpSpPr>
        <p:sp>
          <p:nvSpPr>
            <p:cNvPr id="262" name="Rectangle 261"/>
            <p:cNvSpPr/>
            <p:nvPr/>
          </p:nvSpPr>
          <p:spPr>
            <a:xfrm>
              <a:off x="3271917" y="2438400"/>
              <a:ext cx="1261005" cy="59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3271917" y="2796811"/>
              <a:ext cx="1171829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rgbClr val="002060"/>
                  </a:solidFill>
                </a:rPr>
                <a:t>3 % of Revenues</a:t>
              </a:r>
              <a:endParaRPr lang="en-IN" sz="1000" b="1" dirty="0">
                <a:solidFill>
                  <a:srgbClr val="002060"/>
                </a:solidFill>
              </a:endParaRPr>
            </a:p>
          </p:txBody>
        </p:sp>
      </p:grpSp>
      <p:pic>
        <p:nvPicPr>
          <p:cNvPr id="1029" name="Picture 3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76" t="2167" r="18910" b="40808"/>
          <a:stretch/>
        </p:blipFill>
        <p:spPr bwMode="auto">
          <a:xfrm>
            <a:off x="3428627" y="3123720"/>
            <a:ext cx="752400" cy="382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4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9" t="1325" r="19709" b="45052"/>
          <a:stretch/>
        </p:blipFill>
        <p:spPr bwMode="auto">
          <a:xfrm>
            <a:off x="3428627" y="3788162"/>
            <a:ext cx="752400" cy="382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5"/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43" t="3913" r="21455" b="48923"/>
          <a:stretch/>
        </p:blipFill>
        <p:spPr bwMode="auto">
          <a:xfrm>
            <a:off x="3481631" y="4494360"/>
            <a:ext cx="752400" cy="327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6"/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95" t="2658" r="22345" b="48291"/>
          <a:stretch/>
        </p:blipFill>
        <p:spPr bwMode="auto">
          <a:xfrm>
            <a:off x="3473661" y="5137923"/>
            <a:ext cx="752400" cy="358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7"/>
          <p:cNvPicPr>
            <a:picLocks noChangeAspect="1" noChangeArrowheads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31" t="4521" r="21456" b="48923"/>
          <a:stretch/>
        </p:blipFill>
        <p:spPr bwMode="auto">
          <a:xfrm>
            <a:off x="3473661" y="5852346"/>
            <a:ext cx="752400" cy="323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82" name="Group 281"/>
          <p:cNvGrpSpPr/>
          <p:nvPr/>
        </p:nvGrpSpPr>
        <p:grpSpPr>
          <a:xfrm>
            <a:off x="5967440" y="3113281"/>
            <a:ext cx="1261005" cy="594000"/>
            <a:chOff x="5967440" y="2438400"/>
            <a:chExt cx="1261005" cy="594000"/>
          </a:xfrm>
        </p:grpSpPr>
        <p:sp>
          <p:nvSpPr>
            <p:cNvPr id="283" name="Rectangle 282"/>
            <p:cNvSpPr/>
            <p:nvPr/>
          </p:nvSpPr>
          <p:spPr>
            <a:xfrm>
              <a:off x="5967440" y="2438400"/>
              <a:ext cx="1261005" cy="59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b="1" dirty="0" smtClean="0"/>
                <a:t>Market Penetration</a:t>
              </a:r>
              <a:endParaRPr lang="en-IN" sz="800" b="1" dirty="0"/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6417943" y="2630723"/>
              <a:ext cx="360000" cy="332177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>
              <a:outerShdw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 smtClean="0">
                  <a:solidFill>
                    <a:srgbClr val="002060"/>
                  </a:solidFill>
                </a:rPr>
                <a:t>15%</a:t>
              </a:r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6868445" y="2630723"/>
              <a:ext cx="360000" cy="332177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b="1" dirty="0" smtClean="0">
                  <a:solidFill>
                    <a:srgbClr val="002060"/>
                  </a:solidFill>
                </a:rPr>
                <a:t>35%</a:t>
              </a:r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5967440" y="2630723"/>
              <a:ext cx="360000" cy="332177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>
              <a:outerShdw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 smtClean="0">
                  <a:solidFill>
                    <a:srgbClr val="002060"/>
                  </a:solidFill>
                </a:rPr>
                <a:t>50%</a:t>
              </a:r>
            </a:p>
          </p:txBody>
        </p:sp>
      </p:grpSp>
      <p:grpSp>
        <p:nvGrpSpPr>
          <p:cNvPr id="287" name="Group 286"/>
          <p:cNvGrpSpPr/>
          <p:nvPr/>
        </p:nvGrpSpPr>
        <p:grpSpPr>
          <a:xfrm>
            <a:off x="5967440" y="3788162"/>
            <a:ext cx="1261005" cy="594000"/>
            <a:chOff x="5967440" y="2438400"/>
            <a:chExt cx="1261005" cy="594000"/>
          </a:xfrm>
        </p:grpSpPr>
        <p:sp>
          <p:nvSpPr>
            <p:cNvPr id="288" name="Rectangle 287"/>
            <p:cNvSpPr/>
            <p:nvPr/>
          </p:nvSpPr>
          <p:spPr>
            <a:xfrm>
              <a:off x="5967440" y="2438400"/>
              <a:ext cx="1261005" cy="59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b="1" dirty="0" smtClean="0"/>
                <a:t>Market Penetration</a:t>
              </a:r>
              <a:endParaRPr lang="en-IN" sz="800" b="1" dirty="0"/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6417943" y="2630723"/>
              <a:ext cx="360000" cy="332177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>
              <a:outerShdw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>
                  <a:solidFill>
                    <a:srgbClr val="002060"/>
                  </a:solidFill>
                </a:rPr>
                <a:t>9</a:t>
              </a:r>
              <a:r>
                <a:rPr lang="en-US" sz="800" dirty="0" smtClean="0">
                  <a:solidFill>
                    <a:srgbClr val="002060"/>
                  </a:solidFill>
                </a:rPr>
                <a:t>%</a:t>
              </a:r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6868445" y="2630723"/>
              <a:ext cx="360000" cy="332177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b="1" dirty="0" smtClean="0">
                  <a:solidFill>
                    <a:srgbClr val="002060"/>
                  </a:solidFill>
                </a:rPr>
                <a:t>37%</a:t>
              </a:r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5967440" y="2630723"/>
              <a:ext cx="360000" cy="332177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>
              <a:outerShdw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 smtClean="0">
                  <a:solidFill>
                    <a:srgbClr val="002060"/>
                  </a:solidFill>
                </a:rPr>
                <a:t>54%</a:t>
              </a:r>
            </a:p>
          </p:txBody>
        </p:sp>
      </p:grpSp>
      <p:grpSp>
        <p:nvGrpSpPr>
          <p:cNvPr id="292" name="Group 291"/>
          <p:cNvGrpSpPr/>
          <p:nvPr/>
        </p:nvGrpSpPr>
        <p:grpSpPr>
          <a:xfrm>
            <a:off x="5967440" y="4463043"/>
            <a:ext cx="1261005" cy="594000"/>
            <a:chOff x="5967440" y="2438400"/>
            <a:chExt cx="1261005" cy="594000"/>
          </a:xfrm>
        </p:grpSpPr>
        <p:sp>
          <p:nvSpPr>
            <p:cNvPr id="293" name="Rectangle 292"/>
            <p:cNvSpPr/>
            <p:nvPr/>
          </p:nvSpPr>
          <p:spPr>
            <a:xfrm>
              <a:off x="5967440" y="2438400"/>
              <a:ext cx="1261005" cy="59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b="1" dirty="0" smtClean="0"/>
                <a:t>Market Penetration</a:t>
              </a:r>
              <a:endParaRPr lang="en-IN" sz="800" b="1" dirty="0"/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6417943" y="2630723"/>
              <a:ext cx="360000" cy="332177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>
              <a:outerShdw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>
                  <a:solidFill>
                    <a:srgbClr val="002060"/>
                  </a:solidFill>
                </a:rPr>
                <a:t>2</a:t>
              </a:r>
              <a:r>
                <a:rPr lang="en-US" sz="800" dirty="0" smtClean="0">
                  <a:solidFill>
                    <a:srgbClr val="002060"/>
                  </a:solidFill>
                </a:rPr>
                <a:t>2%</a:t>
              </a:r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6868445" y="2630723"/>
              <a:ext cx="360000" cy="332177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b="1" dirty="0" smtClean="0">
                  <a:solidFill>
                    <a:srgbClr val="002060"/>
                  </a:solidFill>
                </a:rPr>
                <a:t>32%</a:t>
              </a:r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5967440" y="2630723"/>
              <a:ext cx="360000" cy="332177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>
              <a:outerShdw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>
                  <a:solidFill>
                    <a:srgbClr val="002060"/>
                  </a:solidFill>
                </a:rPr>
                <a:t>4</a:t>
              </a:r>
              <a:r>
                <a:rPr lang="en-US" sz="800" dirty="0" smtClean="0">
                  <a:solidFill>
                    <a:srgbClr val="002060"/>
                  </a:solidFill>
                </a:rPr>
                <a:t>6%</a:t>
              </a:r>
            </a:p>
          </p:txBody>
        </p:sp>
      </p:grpSp>
      <p:grpSp>
        <p:nvGrpSpPr>
          <p:cNvPr id="297" name="Group 296"/>
          <p:cNvGrpSpPr/>
          <p:nvPr/>
        </p:nvGrpSpPr>
        <p:grpSpPr>
          <a:xfrm>
            <a:off x="5967440" y="5137924"/>
            <a:ext cx="1261005" cy="594000"/>
            <a:chOff x="5967440" y="2438400"/>
            <a:chExt cx="1261005" cy="594000"/>
          </a:xfrm>
        </p:grpSpPr>
        <p:sp>
          <p:nvSpPr>
            <p:cNvPr id="298" name="Rectangle 297"/>
            <p:cNvSpPr/>
            <p:nvPr/>
          </p:nvSpPr>
          <p:spPr>
            <a:xfrm>
              <a:off x="5967440" y="2438400"/>
              <a:ext cx="1261005" cy="59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b="1" dirty="0" smtClean="0"/>
                <a:t>Market Penetration</a:t>
              </a:r>
              <a:endParaRPr lang="en-IN" sz="800" b="1" dirty="0"/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6417943" y="2630723"/>
              <a:ext cx="360000" cy="332177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>
              <a:outerShdw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 smtClean="0">
                  <a:solidFill>
                    <a:srgbClr val="002060"/>
                  </a:solidFill>
                </a:rPr>
                <a:t>16%</a:t>
              </a:r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6868445" y="2630723"/>
              <a:ext cx="360000" cy="332177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b="1" dirty="0" smtClean="0">
                  <a:solidFill>
                    <a:srgbClr val="002060"/>
                  </a:solidFill>
                </a:rPr>
                <a:t>27%</a:t>
              </a:r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5967440" y="2630723"/>
              <a:ext cx="360000" cy="332177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>
              <a:outerShdw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 smtClean="0">
                  <a:solidFill>
                    <a:srgbClr val="002060"/>
                  </a:solidFill>
                </a:rPr>
                <a:t>57%</a:t>
              </a:r>
            </a:p>
          </p:txBody>
        </p:sp>
      </p:grpSp>
      <p:grpSp>
        <p:nvGrpSpPr>
          <p:cNvPr id="302" name="Group 301"/>
          <p:cNvGrpSpPr/>
          <p:nvPr/>
        </p:nvGrpSpPr>
        <p:grpSpPr>
          <a:xfrm>
            <a:off x="5967440" y="5812804"/>
            <a:ext cx="1261005" cy="594000"/>
            <a:chOff x="5967440" y="2438400"/>
            <a:chExt cx="1261005" cy="594000"/>
          </a:xfrm>
        </p:grpSpPr>
        <p:sp>
          <p:nvSpPr>
            <p:cNvPr id="303" name="Rectangle 302"/>
            <p:cNvSpPr/>
            <p:nvPr/>
          </p:nvSpPr>
          <p:spPr>
            <a:xfrm>
              <a:off x="5967440" y="2438400"/>
              <a:ext cx="1261005" cy="59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b="1" dirty="0" smtClean="0"/>
                <a:t>Market Penetration</a:t>
              </a:r>
              <a:endParaRPr lang="en-IN" sz="800" b="1" dirty="0"/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6417943" y="2630723"/>
              <a:ext cx="360000" cy="332177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>
              <a:outerShdw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>
                  <a:solidFill>
                    <a:srgbClr val="002060"/>
                  </a:solidFill>
                </a:rPr>
                <a:t>7</a:t>
              </a:r>
              <a:r>
                <a:rPr lang="en-US" sz="800" dirty="0" smtClean="0">
                  <a:solidFill>
                    <a:srgbClr val="002060"/>
                  </a:solidFill>
                </a:rPr>
                <a:t>%</a:t>
              </a:r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6868445" y="2630723"/>
              <a:ext cx="360000" cy="332177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b="1" dirty="0" smtClean="0">
                  <a:solidFill>
                    <a:srgbClr val="002060"/>
                  </a:solidFill>
                </a:rPr>
                <a:t>32%</a:t>
              </a:r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5967440" y="2630723"/>
              <a:ext cx="360000" cy="332177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>
              <a:outerShdw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 smtClean="0">
                  <a:solidFill>
                    <a:srgbClr val="002060"/>
                  </a:solidFill>
                </a:rPr>
                <a:t>61%</a:t>
              </a:r>
            </a:p>
          </p:txBody>
        </p:sp>
      </p:grpSp>
      <p:grpSp>
        <p:nvGrpSpPr>
          <p:cNvPr id="1036" name="Group 1035"/>
          <p:cNvGrpSpPr/>
          <p:nvPr/>
        </p:nvGrpSpPr>
        <p:grpSpPr>
          <a:xfrm>
            <a:off x="4619679" y="2438400"/>
            <a:ext cx="1261005" cy="594000"/>
            <a:chOff x="4619679" y="2438400"/>
            <a:chExt cx="1261005" cy="594000"/>
          </a:xfrm>
        </p:grpSpPr>
        <p:sp>
          <p:nvSpPr>
            <p:cNvPr id="122" name="Rectangle 121"/>
            <p:cNvSpPr/>
            <p:nvPr/>
          </p:nvSpPr>
          <p:spPr>
            <a:xfrm>
              <a:off x="4619679" y="2438400"/>
              <a:ext cx="1261005" cy="59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 smtClean="0"/>
                <a:t>Market Penetration</a:t>
              </a:r>
              <a:endParaRPr lang="en-IN" sz="1200" b="1" dirty="0"/>
            </a:p>
          </p:txBody>
        </p:sp>
        <p:pic>
          <p:nvPicPr>
            <p:cNvPr id="308" name="Picture 2"/>
            <p:cNvPicPr>
              <a:picLocks noChangeAspect="1" noChangeArrowheads="1"/>
            </p:cNvPicPr>
            <p:nvPr/>
          </p:nvPicPr>
          <p:blipFill rotWithShape="1"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90" t="7098" r="14319" b="5539"/>
            <a:stretch/>
          </p:blipFill>
          <p:spPr bwMode="auto">
            <a:xfrm>
              <a:off x="4718807" y="2541079"/>
              <a:ext cx="457200" cy="328041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09" name="TextBox 308"/>
            <p:cNvSpPr txBox="1"/>
            <p:nvPr/>
          </p:nvSpPr>
          <p:spPr>
            <a:xfrm>
              <a:off x="5250181" y="2581511"/>
              <a:ext cx="58591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rgbClr val="002060"/>
                  </a:solidFill>
                </a:rPr>
                <a:t>56 % vs. 44 %</a:t>
              </a:r>
              <a:endParaRPr lang="en-IN" sz="1000" b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317" name="Group 316"/>
          <p:cNvGrpSpPr/>
          <p:nvPr/>
        </p:nvGrpSpPr>
        <p:grpSpPr>
          <a:xfrm>
            <a:off x="4619679" y="3788162"/>
            <a:ext cx="1261005" cy="594000"/>
            <a:chOff x="4619679" y="2438400"/>
            <a:chExt cx="1261005" cy="594000"/>
          </a:xfrm>
        </p:grpSpPr>
        <p:sp>
          <p:nvSpPr>
            <p:cNvPr id="318" name="Rectangle 317"/>
            <p:cNvSpPr/>
            <p:nvPr/>
          </p:nvSpPr>
          <p:spPr>
            <a:xfrm>
              <a:off x="4619679" y="2438400"/>
              <a:ext cx="1261005" cy="59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 smtClean="0"/>
                <a:t>Market Penetration</a:t>
              </a:r>
              <a:endParaRPr lang="en-IN" sz="1200" b="1" dirty="0"/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5250181" y="2581511"/>
              <a:ext cx="58591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rgbClr val="002060"/>
                  </a:solidFill>
                </a:rPr>
                <a:t>54 % vs. 46 %</a:t>
              </a:r>
              <a:endParaRPr lang="en-IN" sz="1000" b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321" name="Group 320"/>
          <p:cNvGrpSpPr/>
          <p:nvPr/>
        </p:nvGrpSpPr>
        <p:grpSpPr>
          <a:xfrm>
            <a:off x="4619679" y="3113281"/>
            <a:ext cx="1261005" cy="594000"/>
            <a:chOff x="4619679" y="2438400"/>
            <a:chExt cx="1261005" cy="594000"/>
          </a:xfrm>
        </p:grpSpPr>
        <p:sp>
          <p:nvSpPr>
            <p:cNvPr id="322" name="Rectangle 321"/>
            <p:cNvSpPr/>
            <p:nvPr/>
          </p:nvSpPr>
          <p:spPr>
            <a:xfrm>
              <a:off x="4619679" y="2438400"/>
              <a:ext cx="1261005" cy="59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 smtClean="0"/>
                <a:t>Market Penetration</a:t>
              </a:r>
              <a:endParaRPr lang="en-IN" sz="1200" b="1" dirty="0"/>
            </a:p>
          </p:txBody>
        </p:sp>
        <p:sp>
          <p:nvSpPr>
            <p:cNvPr id="324" name="TextBox 323"/>
            <p:cNvSpPr txBox="1"/>
            <p:nvPr/>
          </p:nvSpPr>
          <p:spPr>
            <a:xfrm>
              <a:off x="5250181" y="2581511"/>
              <a:ext cx="58591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rgbClr val="002060"/>
                  </a:solidFill>
                </a:rPr>
                <a:t>51 % vs. 49 %</a:t>
              </a:r>
              <a:endParaRPr lang="en-IN" sz="1000" b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325" name="Group 324"/>
          <p:cNvGrpSpPr/>
          <p:nvPr/>
        </p:nvGrpSpPr>
        <p:grpSpPr>
          <a:xfrm>
            <a:off x="4619679" y="4463043"/>
            <a:ext cx="1261005" cy="594000"/>
            <a:chOff x="4619679" y="2438400"/>
            <a:chExt cx="1261005" cy="594000"/>
          </a:xfrm>
        </p:grpSpPr>
        <p:sp>
          <p:nvSpPr>
            <p:cNvPr id="326" name="Rectangle 325"/>
            <p:cNvSpPr/>
            <p:nvPr/>
          </p:nvSpPr>
          <p:spPr>
            <a:xfrm>
              <a:off x="4619679" y="2438400"/>
              <a:ext cx="1261005" cy="59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 smtClean="0"/>
                <a:t>Market Penetration</a:t>
              </a:r>
              <a:endParaRPr lang="en-IN" sz="1200" b="1" dirty="0"/>
            </a:p>
          </p:txBody>
        </p:sp>
        <p:sp>
          <p:nvSpPr>
            <p:cNvPr id="328" name="TextBox 327"/>
            <p:cNvSpPr txBox="1"/>
            <p:nvPr/>
          </p:nvSpPr>
          <p:spPr>
            <a:xfrm>
              <a:off x="5250181" y="2581511"/>
              <a:ext cx="58591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rgbClr val="002060"/>
                  </a:solidFill>
                </a:rPr>
                <a:t>50 % vs. 50 %</a:t>
              </a:r>
              <a:endParaRPr lang="en-IN" sz="1000" b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329" name="Group 328"/>
          <p:cNvGrpSpPr/>
          <p:nvPr/>
        </p:nvGrpSpPr>
        <p:grpSpPr>
          <a:xfrm>
            <a:off x="4619679" y="5812804"/>
            <a:ext cx="1261005" cy="594000"/>
            <a:chOff x="4619679" y="2438400"/>
            <a:chExt cx="1261005" cy="594000"/>
          </a:xfrm>
        </p:grpSpPr>
        <p:sp>
          <p:nvSpPr>
            <p:cNvPr id="330" name="Rectangle 329"/>
            <p:cNvSpPr/>
            <p:nvPr/>
          </p:nvSpPr>
          <p:spPr>
            <a:xfrm>
              <a:off x="4619679" y="2438400"/>
              <a:ext cx="1261005" cy="59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 smtClean="0"/>
                <a:t>Market Penetration</a:t>
              </a:r>
              <a:endParaRPr lang="en-IN" sz="1200" b="1" dirty="0"/>
            </a:p>
          </p:txBody>
        </p:sp>
        <p:sp>
          <p:nvSpPr>
            <p:cNvPr id="332" name="TextBox 331"/>
            <p:cNvSpPr txBox="1"/>
            <p:nvPr/>
          </p:nvSpPr>
          <p:spPr>
            <a:xfrm>
              <a:off x="5250181" y="2581511"/>
              <a:ext cx="58591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rgbClr val="002060"/>
                  </a:solidFill>
                </a:rPr>
                <a:t>68 % vs. 32 %</a:t>
              </a:r>
              <a:endParaRPr lang="en-IN" sz="1000" b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333" name="Group 332"/>
          <p:cNvGrpSpPr/>
          <p:nvPr/>
        </p:nvGrpSpPr>
        <p:grpSpPr>
          <a:xfrm>
            <a:off x="4619679" y="5137924"/>
            <a:ext cx="1261005" cy="594000"/>
            <a:chOff x="4619679" y="2438400"/>
            <a:chExt cx="1261005" cy="594000"/>
          </a:xfrm>
        </p:grpSpPr>
        <p:sp>
          <p:nvSpPr>
            <p:cNvPr id="334" name="Rectangle 333"/>
            <p:cNvSpPr/>
            <p:nvPr/>
          </p:nvSpPr>
          <p:spPr>
            <a:xfrm>
              <a:off x="4619679" y="2438400"/>
              <a:ext cx="1261005" cy="59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 smtClean="0"/>
                <a:t>Market Penetration</a:t>
              </a:r>
              <a:endParaRPr lang="en-IN" sz="1200" b="1" dirty="0"/>
            </a:p>
          </p:txBody>
        </p:sp>
        <p:sp>
          <p:nvSpPr>
            <p:cNvPr id="336" name="TextBox 335"/>
            <p:cNvSpPr txBox="1"/>
            <p:nvPr/>
          </p:nvSpPr>
          <p:spPr>
            <a:xfrm>
              <a:off x="5250181" y="2581511"/>
              <a:ext cx="58591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rgbClr val="002060"/>
                  </a:solidFill>
                </a:rPr>
                <a:t>62 % vs. 38 %</a:t>
              </a:r>
              <a:endParaRPr lang="en-IN" sz="1000" b="1" dirty="0">
                <a:solidFill>
                  <a:srgbClr val="002060"/>
                </a:solidFill>
              </a:endParaRPr>
            </a:p>
          </p:txBody>
        </p:sp>
      </p:grpSp>
      <p:pic>
        <p:nvPicPr>
          <p:cNvPr id="337" name="Picture 4"/>
          <p:cNvPicPr>
            <a:picLocks noChangeAspect="1" noChangeArrowheads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0" t="16839" r="15458" b="5539"/>
          <a:stretch/>
        </p:blipFill>
        <p:spPr bwMode="auto">
          <a:xfrm>
            <a:off x="4718807" y="3256392"/>
            <a:ext cx="457200" cy="307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8" name="Picture 5"/>
          <p:cNvPicPr>
            <a:picLocks noChangeAspect="1" noChangeArrowheads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43" t="13490" r="16543" b="6148"/>
          <a:stretch/>
        </p:blipFill>
        <p:spPr bwMode="auto">
          <a:xfrm>
            <a:off x="4718807" y="3912630"/>
            <a:ext cx="457200" cy="326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9" name="Picture 6"/>
          <p:cNvPicPr>
            <a:picLocks noChangeAspect="1" noChangeArrowheads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19" t="17448" r="16001" b="4930"/>
          <a:stretch/>
        </p:blipFill>
        <p:spPr bwMode="auto">
          <a:xfrm>
            <a:off x="4718807" y="4613469"/>
            <a:ext cx="457200" cy="309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0" name="Picture 7"/>
          <p:cNvPicPr>
            <a:picLocks noChangeAspect="1" noChangeArrowheads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1" t="14099" r="16181" b="4930"/>
          <a:stretch/>
        </p:blipFill>
        <p:spPr bwMode="auto">
          <a:xfrm>
            <a:off x="4718807" y="5272770"/>
            <a:ext cx="457200" cy="324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1" name="Picture 8"/>
          <p:cNvPicPr>
            <a:picLocks noChangeAspect="1" noChangeArrowheads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78" t="17143" r="16181" b="4626"/>
          <a:stretch/>
        </p:blipFill>
        <p:spPr bwMode="auto">
          <a:xfrm>
            <a:off x="4718807" y="5951006"/>
            <a:ext cx="457200" cy="310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38" name="Group 1037"/>
          <p:cNvGrpSpPr/>
          <p:nvPr/>
        </p:nvGrpSpPr>
        <p:grpSpPr>
          <a:xfrm>
            <a:off x="7355140" y="1843486"/>
            <a:ext cx="1331661" cy="302473"/>
            <a:chOff x="8458200" y="1913472"/>
            <a:chExt cx="1828800" cy="302473"/>
          </a:xfrm>
        </p:grpSpPr>
        <p:sp>
          <p:nvSpPr>
            <p:cNvPr id="349" name="TextBox 348"/>
            <p:cNvSpPr txBox="1"/>
            <p:nvPr/>
          </p:nvSpPr>
          <p:spPr>
            <a:xfrm>
              <a:off x="8458200" y="2123612"/>
              <a:ext cx="279658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IN" sz="600" b="1" dirty="0" smtClean="0">
                  <a:solidFill>
                    <a:schemeClr val="bg1"/>
                  </a:solidFill>
                </a:rPr>
                <a:t>0 %</a:t>
              </a:r>
              <a:endParaRPr lang="en-IN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350" name="TextBox 349"/>
            <p:cNvSpPr txBox="1"/>
            <p:nvPr/>
          </p:nvSpPr>
          <p:spPr>
            <a:xfrm>
              <a:off x="8748890" y="2123612"/>
              <a:ext cx="307623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IN" sz="600" b="1" dirty="0" smtClean="0">
                  <a:solidFill>
                    <a:schemeClr val="bg1"/>
                  </a:solidFill>
                </a:rPr>
                <a:t>20 %</a:t>
              </a:r>
              <a:endParaRPr lang="en-IN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351" name="TextBox 350"/>
            <p:cNvSpPr txBox="1"/>
            <p:nvPr/>
          </p:nvSpPr>
          <p:spPr>
            <a:xfrm>
              <a:off x="9056512" y="2123612"/>
              <a:ext cx="307623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IN" sz="600" b="1" dirty="0" smtClean="0">
                  <a:solidFill>
                    <a:schemeClr val="bg1"/>
                  </a:solidFill>
                </a:rPr>
                <a:t>40 %</a:t>
              </a:r>
              <a:endParaRPr lang="en-IN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352" name="TextBox 351"/>
            <p:cNvSpPr txBox="1"/>
            <p:nvPr/>
          </p:nvSpPr>
          <p:spPr>
            <a:xfrm>
              <a:off x="9364136" y="2123612"/>
              <a:ext cx="335587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IN" sz="600" b="1" dirty="0" smtClean="0">
                  <a:solidFill>
                    <a:schemeClr val="bg1"/>
                  </a:solidFill>
                </a:rPr>
                <a:t>60 %</a:t>
              </a:r>
              <a:endParaRPr lang="en-IN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353" name="TextBox 352"/>
            <p:cNvSpPr txBox="1"/>
            <p:nvPr/>
          </p:nvSpPr>
          <p:spPr>
            <a:xfrm>
              <a:off x="9671759" y="2123612"/>
              <a:ext cx="363552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IN" sz="600" b="1" dirty="0" smtClean="0">
                  <a:solidFill>
                    <a:schemeClr val="bg1"/>
                  </a:solidFill>
                </a:rPr>
                <a:t>80 %</a:t>
              </a:r>
              <a:endParaRPr lang="en-IN" sz="6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037" name="Group 1036"/>
            <p:cNvGrpSpPr/>
            <p:nvPr/>
          </p:nvGrpSpPr>
          <p:grpSpPr>
            <a:xfrm>
              <a:off x="8581096" y="1913472"/>
              <a:ext cx="1454215" cy="162501"/>
              <a:chOff x="8581096" y="1913472"/>
              <a:chExt cx="1454215" cy="162501"/>
            </a:xfrm>
          </p:grpSpPr>
          <p:cxnSp>
            <p:nvCxnSpPr>
              <p:cNvPr id="343" name="Straight Connector 342"/>
              <p:cNvCxnSpPr/>
              <p:nvPr/>
            </p:nvCxnSpPr>
            <p:spPr>
              <a:xfrm flipH="1">
                <a:off x="8581096" y="1913472"/>
                <a:ext cx="1454215" cy="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/>
              <p:cNvCxnSpPr/>
              <p:nvPr/>
            </p:nvCxnSpPr>
            <p:spPr>
              <a:xfrm rot="10800000">
                <a:off x="9743646" y="1913472"/>
                <a:ext cx="0" cy="162501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/>
              <p:cNvCxnSpPr/>
              <p:nvPr/>
            </p:nvCxnSpPr>
            <p:spPr>
              <a:xfrm rot="10800000">
                <a:off x="9453008" y="1913472"/>
                <a:ext cx="0" cy="162501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/>
              <p:cNvCxnSpPr/>
              <p:nvPr/>
            </p:nvCxnSpPr>
            <p:spPr>
              <a:xfrm rot="10800000">
                <a:off x="9162371" y="1913472"/>
                <a:ext cx="0" cy="162501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/>
              <p:cNvCxnSpPr/>
              <p:nvPr/>
            </p:nvCxnSpPr>
            <p:spPr>
              <a:xfrm rot="10800000">
                <a:off x="8871733" y="1913472"/>
                <a:ext cx="0" cy="162501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347"/>
              <p:cNvCxnSpPr/>
              <p:nvPr/>
            </p:nvCxnSpPr>
            <p:spPr>
              <a:xfrm rot="10800000">
                <a:off x="8581096" y="1913472"/>
                <a:ext cx="0" cy="162501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Straight Connector 353"/>
              <p:cNvCxnSpPr/>
              <p:nvPr/>
            </p:nvCxnSpPr>
            <p:spPr>
              <a:xfrm rot="10800000">
                <a:off x="10034284" y="1913472"/>
                <a:ext cx="0" cy="162501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5" name="TextBox 354"/>
            <p:cNvSpPr txBox="1"/>
            <p:nvPr/>
          </p:nvSpPr>
          <p:spPr>
            <a:xfrm>
              <a:off x="9923448" y="2123612"/>
              <a:ext cx="363552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IN" sz="600" b="1" dirty="0" smtClean="0">
                  <a:solidFill>
                    <a:schemeClr val="bg1"/>
                  </a:solidFill>
                </a:rPr>
                <a:t>100 %</a:t>
              </a:r>
              <a:endParaRPr lang="en-IN" sz="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4" name="Rectangle 123"/>
          <p:cNvSpPr/>
          <p:nvPr/>
        </p:nvSpPr>
        <p:spPr>
          <a:xfrm>
            <a:off x="7315201" y="2438400"/>
            <a:ext cx="1371600" cy="59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ctr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/>
              <a:t>Market Penetration</a:t>
            </a:r>
            <a:endParaRPr lang="en-IN" sz="1200" b="1" dirty="0"/>
          </a:p>
        </p:txBody>
      </p:sp>
      <p:sp>
        <p:nvSpPr>
          <p:cNvPr id="1039" name="TextBox 1038"/>
          <p:cNvSpPr txBox="1"/>
          <p:nvPr/>
        </p:nvSpPr>
        <p:spPr>
          <a:xfrm>
            <a:off x="7355140" y="2541079"/>
            <a:ext cx="11992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" b="1" dirty="0" smtClean="0">
                <a:solidFill>
                  <a:srgbClr val="002060"/>
                </a:solidFill>
              </a:rPr>
              <a:t>26 % Gross Margin</a:t>
            </a:r>
            <a:endParaRPr lang="en-IN" sz="800" b="1" dirty="0">
              <a:solidFill>
                <a:srgbClr val="002060"/>
              </a:solidFill>
            </a:endParaRPr>
          </a:p>
        </p:txBody>
      </p:sp>
      <p:pic>
        <p:nvPicPr>
          <p:cNvPr id="362" name="Picture 15"/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5" t="81027" r="17796" b="6898"/>
          <a:stretch/>
        </p:blipFill>
        <p:spPr bwMode="auto">
          <a:xfrm>
            <a:off x="7434079" y="2743200"/>
            <a:ext cx="1080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5" name="Rectangle 364"/>
          <p:cNvSpPr/>
          <p:nvPr/>
        </p:nvSpPr>
        <p:spPr>
          <a:xfrm>
            <a:off x="7315201" y="3113281"/>
            <a:ext cx="1371600" cy="59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ctr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/>
              <a:t>Market Penetration</a:t>
            </a:r>
            <a:endParaRPr lang="en-IN" sz="1200" b="1" dirty="0"/>
          </a:p>
        </p:txBody>
      </p:sp>
      <p:sp>
        <p:nvSpPr>
          <p:cNvPr id="366" name="TextBox 365"/>
          <p:cNvSpPr txBox="1"/>
          <p:nvPr/>
        </p:nvSpPr>
        <p:spPr>
          <a:xfrm>
            <a:off x="7355140" y="3215960"/>
            <a:ext cx="11992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" b="1" dirty="0" smtClean="0">
                <a:solidFill>
                  <a:srgbClr val="002060"/>
                </a:solidFill>
              </a:rPr>
              <a:t>25 % Gross Margin</a:t>
            </a:r>
            <a:endParaRPr lang="en-IN" sz="800" b="1" dirty="0">
              <a:solidFill>
                <a:srgbClr val="002060"/>
              </a:solidFill>
            </a:endParaRPr>
          </a:p>
        </p:txBody>
      </p:sp>
      <p:pic>
        <p:nvPicPr>
          <p:cNvPr id="367" name="Picture 15"/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5" t="81027" r="17796" b="6898"/>
          <a:stretch/>
        </p:blipFill>
        <p:spPr bwMode="auto">
          <a:xfrm>
            <a:off x="7434079" y="3418081"/>
            <a:ext cx="1080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68" name="Group 367"/>
          <p:cNvGrpSpPr/>
          <p:nvPr/>
        </p:nvGrpSpPr>
        <p:grpSpPr>
          <a:xfrm>
            <a:off x="7315201" y="3788162"/>
            <a:ext cx="1371600" cy="594000"/>
            <a:chOff x="7315201" y="2438400"/>
            <a:chExt cx="1371600" cy="594000"/>
          </a:xfrm>
        </p:grpSpPr>
        <p:sp>
          <p:nvSpPr>
            <p:cNvPr id="369" name="Rectangle 368"/>
            <p:cNvSpPr/>
            <p:nvPr/>
          </p:nvSpPr>
          <p:spPr>
            <a:xfrm>
              <a:off x="7315201" y="2438400"/>
              <a:ext cx="1371600" cy="59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 smtClean="0"/>
                <a:t>Market Penetration</a:t>
              </a:r>
              <a:endParaRPr lang="en-IN" sz="1200" b="1" dirty="0"/>
            </a:p>
          </p:txBody>
        </p:sp>
        <p:sp>
          <p:nvSpPr>
            <p:cNvPr id="370" name="TextBox 369"/>
            <p:cNvSpPr txBox="1"/>
            <p:nvPr/>
          </p:nvSpPr>
          <p:spPr>
            <a:xfrm>
              <a:off x="7355140" y="2541079"/>
              <a:ext cx="11992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800" b="1" dirty="0" smtClean="0">
                  <a:solidFill>
                    <a:srgbClr val="002060"/>
                  </a:solidFill>
                </a:rPr>
                <a:t>30 % Gross Margin</a:t>
              </a:r>
              <a:endParaRPr lang="en-IN" sz="800" b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372" name="Group 371"/>
          <p:cNvGrpSpPr/>
          <p:nvPr/>
        </p:nvGrpSpPr>
        <p:grpSpPr>
          <a:xfrm>
            <a:off x="7315201" y="4463043"/>
            <a:ext cx="1371600" cy="594000"/>
            <a:chOff x="7315201" y="2438400"/>
            <a:chExt cx="1371600" cy="594000"/>
          </a:xfrm>
        </p:grpSpPr>
        <p:sp>
          <p:nvSpPr>
            <p:cNvPr id="373" name="Rectangle 372"/>
            <p:cNvSpPr/>
            <p:nvPr/>
          </p:nvSpPr>
          <p:spPr>
            <a:xfrm>
              <a:off x="7315201" y="2438400"/>
              <a:ext cx="1371600" cy="59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 smtClean="0"/>
                <a:t>Market Penetration</a:t>
              </a:r>
              <a:endParaRPr lang="en-IN" sz="1200" b="1" dirty="0"/>
            </a:p>
          </p:txBody>
        </p:sp>
        <p:sp>
          <p:nvSpPr>
            <p:cNvPr id="374" name="TextBox 373"/>
            <p:cNvSpPr txBox="1"/>
            <p:nvPr/>
          </p:nvSpPr>
          <p:spPr>
            <a:xfrm>
              <a:off x="7355140" y="2541079"/>
              <a:ext cx="11992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800" b="1" dirty="0" smtClean="0">
                  <a:solidFill>
                    <a:srgbClr val="002060"/>
                  </a:solidFill>
                </a:rPr>
                <a:t>32 % Gross Margin</a:t>
              </a:r>
              <a:endParaRPr lang="en-IN" sz="800" b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376" name="Group 375"/>
          <p:cNvGrpSpPr/>
          <p:nvPr/>
        </p:nvGrpSpPr>
        <p:grpSpPr>
          <a:xfrm>
            <a:off x="7315201" y="5137924"/>
            <a:ext cx="1371600" cy="594000"/>
            <a:chOff x="7315201" y="2438400"/>
            <a:chExt cx="1371600" cy="594000"/>
          </a:xfrm>
        </p:grpSpPr>
        <p:sp>
          <p:nvSpPr>
            <p:cNvPr id="377" name="Rectangle 376"/>
            <p:cNvSpPr/>
            <p:nvPr/>
          </p:nvSpPr>
          <p:spPr>
            <a:xfrm>
              <a:off x="7315201" y="2438400"/>
              <a:ext cx="1371600" cy="59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 smtClean="0"/>
                <a:t>Market Penetration</a:t>
              </a:r>
              <a:endParaRPr lang="en-IN" sz="1200" b="1" dirty="0"/>
            </a:p>
          </p:txBody>
        </p:sp>
        <p:sp>
          <p:nvSpPr>
            <p:cNvPr id="378" name="TextBox 377"/>
            <p:cNvSpPr txBox="1"/>
            <p:nvPr/>
          </p:nvSpPr>
          <p:spPr>
            <a:xfrm>
              <a:off x="7355140" y="2541079"/>
              <a:ext cx="11992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800" b="1" dirty="0" smtClean="0">
                  <a:solidFill>
                    <a:srgbClr val="002060"/>
                  </a:solidFill>
                </a:rPr>
                <a:t>22 % Gross Margin</a:t>
              </a:r>
              <a:endParaRPr lang="en-IN" sz="800" b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380" name="Group 379"/>
          <p:cNvGrpSpPr/>
          <p:nvPr/>
        </p:nvGrpSpPr>
        <p:grpSpPr>
          <a:xfrm>
            <a:off x="7315201" y="5812804"/>
            <a:ext cx="1371600" cy="594000"/>
            <a:chOff x="7315201" y="2438400"/>
            <a:chExt cx="1371600" cy="594000"/>
          </a:xfrm>
        </p:grpSpPr>
        <p:sp>
          <p:nvSpPr>
            <p:cNvPr id="381" name="Rectangle 380"/>
            <p:cNvSpPr/>
            <p:nvPr/>
          </p:nvSpPr>
          <p:spPr>
            <a:xfrm>
              <a:off x="7315201" y="2438400"/>
              <a:ext cx="1371600" cy="59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 smtClean="0"/>
                <a:t>Market Penetration</a:t>
              </a:r>
              <a:endParaRPr lang="en-IN" sz="1200" b="1" dirty="0"/>
            </a:p>
          </p:txBody>
        </p:sp>
        <p:sp>
          <p:nvSpPr>
            <p:cNvPr id="382" name="TextBox 381"/>
            <p:cNvSpPr txBox="1"/>
            <p:nvPr/>
          </p:nvSpPr>
          <p:spPr>
            <a:xfrm>
              <a:off x="7355140" y="2541079"/>
              <a:ext cx="11992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800" b="1" dirty="0" smtClean="0">
                  <a:solidFill>
                    <a:srgbClr val="002060"/>
                  </a:solidFill>
                </a:rPr>
                <a:t>19 % Gross Margin</a:t>
              </a:r>
              <a:endParaRPr lang="en-IN" sz="800" b="1" dirty="0">
                <a:solidFill>
                  <a:srgbClr val="002060"/>
                </a:solidFill>
              </a:endParaRPr>
            </a:p>
          </p:txBody>
        </p:sp>
      </p:grpSp>
      <p:pic>
        <p:nvPicPr>
          <p:cNvPr id="384" name="Picture 15"/>
          <p:cNvPicPr>
            <a:picLocks noChangeAspect="1" noChangeArrowheads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5" t="51907" r="17796" b="35613"/>
          <a:stretch/>
        </p:blipFill>
        <p:spPr bwMode="auto">
          <a:xfrm>
            <a:off x="7434079" y="4146573"/>
            <a:ext cx="1069451" cy="23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5" name="Picture 15"/>
          <p:cNvPicPr>
            <a:picLocks noChangeAspect="1" noChangeArrowheads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5" t="51907" r="17796" b="35613"/>
          <a:stretch/>
        </p:blipFill>
        <p:spPr bwMode="auto">
          <a:xfrm>
            <a:off x="7434079" y="4786925"/>
            <a:ext cx="1069451" cy="23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6" name="Picture 15"/>
          <p:cNvPicPr>
            <a:picLocks noChangeAspect="1" noChangeArrowheads="1"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5" t="22456" r="17796" b="66890"/>
          <a:stretch/>
        </p:blipFill>
        <p:spPr bwMode="auto">
          <a:xfrm>
            <a:off x="7434079" y="5456047"/>
            <a:ext cx="1057121" cy="216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7" name="Picture 15"/>
          <p:cNvPicPr>
            <a:picLocks noChangeAspect="1" noChangeArrowheads="1"/>
          </p:cNvPicPr>
          <p:nvPr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5" t="8479" r="17796" b="81781"/>
          <a:stretch/>
        </p:blipFill>
        <p:spPr bwMode="auto">
          <a:xfrm>
            <a:off x="7444628" y="6188037"/>
            <a:ext cx="1046572" cy="179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194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Kinemax©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C121-B0F2-4593-8966-1DBAB890B053}" type="slidenum">
              <a:rPr lang="en-IN" smtClean="0"/>
              <a:pPr/>
              <a:t>8</a:t>
            </a:fld>
            <a:endParaRPr lang="en-IN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74362329"/>
              </p:ext>
            </p:extLst>
          </p:nvPr>
        </p:nvGraphicFramePr>
        <p:xfrm>
          <a:off x="609600" y="152400"/>
          <a:ext cx="8153400" cy="53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609600" y="7620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2060"/>
                </a:solidFill>
              </a:rPr>
              <a:t>Future Growth Prospects</a:t>
            </a:r>
            <a:endParaRPr lang="en-IN" b="1" dirty="0">
              <a:solidFill>
                <a:srgbClr val="002060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19387" y="1981200"/>
            <a:ext cx="8077200" cy="3886200"/>
            <a:chOff x="609600" y="1981200"/>
            <a:chExt cx="8077200" cy="3600000"/>
          </a:xfrm>
        </p:grpSpPr>
        <p:sp>
          <p:nvSpPr>
            <p:cNvPr id="23" name="Oval 22"/>
            <p:cNvSpPr/>
            <p:nvPr/>
          </p:nvSpPr>
          <p:spPr>
            <a:xfrm>
              <a:off x="609600" y="1981200"/>
              <a:ext cx="8077200" cy="36000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002060"/>
                </a:solidFill>
              </a:endParaRPr>
            </a:p>
          </p:txBody>
        </p:sp>
        <p:sp>
          <p:nvSpPr>
            <p:cNvPr id="65" name="Oval 64"/>
            <p:cNvSpPr/>
            <p:nvPr/>
          </p:nvSpPr>
          <p:spPr>
            <a:xfrm>
              <a:off x="2668200" y="2881200"/>
              <a:ext cx="3960000" cy="1800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67" name="Picture 6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355" y="3249571"/>
            <a:ext cx="1660975" cy="78734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832951" y="4036917"/>
            <a:ext cx="34866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>
                <a:solidFill>
                  <a:srgbClr val="002060"/>
                </a:solidFill>
                <a:effectLst>
                  <a:outerShdw blurRad="50800" dist="50800" dir="5400000" algn="ctr" rotWithShape="0">
                    <a:srgbClr val="000000">
                      <a:alpha val="20000"/>
                    </a:srgbClr>
                  </a:outerShdw>
                </a:effectLst>
              </a:rPr>
              <a:t>Kinemax Growth Prospects</a:t>
            </a:r>
            <a:endParaRPr lang="en-IN" sz="2000" b="1" dirty="0">
              <a:solidFill>
                <a:srgbClr val="002060"/>
              </a:solidFill>
              <a:effectLst>
                <a:outerShdw blurRad="50800" dist="50800" dir="5400000" algn="ctr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481319" y="1612611"/>
            <a:ext cx="3320811" cy="1464484"/>
          </a:xfrm>
          <a:prstGeom prst="roundRect">
            <a:avLst>
              <a:gd name="adj" fmla="val 9382"/>
            </a:avLst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" lvl="0" indent="-91440">
              <a:buFont typeface="Arial" pitchFamily="34" charset="0"/>
              <a:buChar char="•"/>
            </a:pPr>
            <a:endParaRPr lang="en-US" sz="1000" dirty="0">
              <a:solidFill>
                <a:schemeClr val="tx2">
                  <a:lumMod val="75000"/>
                </a:schemeClr>
              </a:solidFill>
            </a:endParaRPr>
          </a:p>
          <a:p>
            <a:pPr marL="91440" lvl="0" indent="-91440">
              <a:buFont typeface="Arial" pitchFamily="34" charset="0"/>
              <a:buChar char="•"/>
            </a:pPr>
            <a:r>
              <a:rPr lang="en-US" sz="1000" dirty="0">
                <a:solidFill>
                  <a:schemeClr val="tx2">
                    <a:lumMod val="75000"/>
                  </a:schemeClr>
                </a:solidFill>
              </a:rPr>
              <a:t>The South American Market is one of the prime opportunities ahead of Kinemax</a:t>
            </a:r>
          </a:p>
          <a:p>
            <a:pPr lvl="0"/>
            <a:endParaRPr lang="en-US" sz="600" dirty="0">
              <a:solidFill>
                <a:schemeClr val="tx2">
                  <a:lumMod val="75000"/>
                </a:schemeClr>
              </a:solidFill>
            </a:endParaRPr>
          </a:p>
          <a:p>
            <a:pPr marL="91440" lvl="0" indent="-91440">
              <a:buFont typeface="Arial" pitchFamily="34" charset="0"/>
              <a:buChar char="•"/>
            </a:pPr>
            <a:r>
              <a:rPr lang="en-US" sz="1000" dirty="0">
                <a:solidFill>
                  <a:schemeClr val="tx2">
                    <a:lumMod val="75000"/>
                  </a:schemeClr>
                </a:solidFill>
              </a:rPr>
              <a:t>The firm has already acquired some limited experience from its Joint Venture in Brazil</a:t>
            </a:r>
          </a:p>
          <a:p>
            <a:pPr lvl="0"/>
            <a:endParaRPr lang="en-US" sz="600" dirty="0">
              <a:solidFill>
                <a:schemeClr val="tx2">
                  <a:lumMod val="75000"/>
                </a:schemeClr>
              </a:solidFill>
            </a:endParaRPr>
          </a:p>
          <a:p>
            <a:pPr marL="91440" lvl="0" indent="-91440">
              <a:buFont typeface="Arial" pitchFamily="34" charset="0"/>
              <a:buChar char="•"/>
            </a:pPr>
            <a:r>
              <a:rPr lang="en-US" sz="1000" dirty="0">
                <a:solidFill>
                  <a:schemeClr val="tx2">
                    <a:lumMod val="75000"/>
                  </a:schemeClr>
                </a:solidFill>
              </a:rPr>
              <a:t>The South American Market is expected to grow in double figures in the next 5 years</a:t>
            </a:r>
          </a:p>
        </p:txBody>
      </p:sp>
      <p:sp>
        <p:nvSpPr>
          <p:cNvPr id="86" name="Rounded Rectangle 85"/>
          <p:cNvSpPr/>
          <p:nvPr/>
        </p:nvSpPr>
        <p:spPr>
          <a:xfrm>
            <a:off x="465070" y="1413453"/>
            <a:ext cx="3320811" cy="404242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South American Market</a:t>
            </a:r>
          </a:p>
        </p:txBody>
      </p:sp>
      <p:sp>
        <p:nvSpPr>
          <p:cNvPr id="88" name="Rounded Rectangle 87"/>
          <p:cNvSpPr/>
          <p:nvPr/>
        </p:nvSpPr>
        <p:spPr>
          <a:xfrm>
            <a:off x="5367651" y="4606796"/>
            <a:ext cx="3320811" cy="1464484"/>
          </a:xfrm>
          <a:prstGeom prst="roundRect">
            <a:avLst>
              <a:gd name="adj" fmla="val 9382"/>
            </a:avLst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" lvl="0" indent="-91440">
              <a:buFont typeface="Arial" pitchFamily="34" charset="0"/>
              <a:buChar char="•"/>
            </a:pPr>
            <a:r>
              <a:rPr lang="en-US" sz="1000" dirty="0">
                <a:solidFill>
                  <a:schemeClr val="tx2">
                    <a:lumMod val="75000"/>
                  </a:schemeClr>
                </a:solidFill>
              </a:rPr>
              <a:t>Kinemax plans to introduce a new service in its locations: “Event rooms”</a:t>
            </a:r>
          </a:p>
          <a:p>
            <a:pPr marL="91440" lvl="0" indent="-91440">
              <a:buFont typeface="Arial" pitchFamily="34" charset="0"/>
              <a:buChar char="•"/>
            </a:pPr>
            <a:endParaRPr lang="en-US" sz="1000" dirty="0">
              <a:solidFill>
                <a:schemeClr val="tx2">
                  <a:lumMod val="75000"/>
                </a:schemeClr>
              </a:solidFill>
            </a:endParaRPr>
          </a:p>
          <a:p>
            <a:pPr marL="91440" lvl="0" indent="-91440">
              <a:buFont typeface="Arial" pitchFamily="34" charset="0"/>
              <a:buChar char="•"/>
            </a:pPr>
            <a:r>
              <a:rPr lang="en-US" sz="1000" dirty="0">
                <a:solidFill>
                  <a:schemeClr val="tx2">
                    <a:lumMod val="75000"/>
                  </a:schemeClr>
                </a:solidFill>
              </a:rPr>
              <a:t>Similar service lines reinforce its image as the place to be for children in the “under 14” segment</a:t>
            </a:r>
          </a:p>
        </p:txBody>
      </p:sp>
      <p:sp>
        <p:nvSpPr>
          <p:cNvPr id="89" name="Rounded Rectangle 88"/>
          <p:cNvSpPr/>
          <p:nvPr/>
        </p:nvSpPr>
        <p:spPr>
          <a:xfrm>
            <a:off x="5351402" y="4407638"/>
            <a:ext cx="3320811" cy="404242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Extension of offered Services</a:t>
            </a:r>
          </a:p>
        </p:txBody>
      </p:sp>
      <p:sp>
        <p:nvSpPr>
          <p:cNvPr id="91" name="Rounded Rectangle 90"/>
          <p:cNvSpPr/>
          <p:nvPr/>
        </p:nvSpPr>
        <p:spPr>
          <a:xfrm>
            <a:off x="5471805" y="1582550"/>
            <a:ext cx="3320811" cy="1464484"/>
          </a:xfrm>
          <a:prstGeom prst="roundRect">
            <a:avLst>
              <a:gd name="adj" fmla="val 9382"/>
            </a:avLst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" lvl="0" indent="-91440">
              <a:buFont typeface="Arial" pitchFamily="34" charset="0"/>
              <a:buChar char="•"/>
            </a:pPr>
            <a:r>
              <a:rPr lang="en-US" sz="1000" dirty="0">
                <a:solidFill>
                  <a:schemeClr val="tx2">
                    <a:lumMod val="75000"/>
                  </a:schemeClr>
                </a:solidFill>
              </a:rPr>
              <a:t>Kinemax plans to start operations in the Netherlands, Spain and in Norway</a:t>
            </a:r>
          </a:p>
          <a:p>
            <a:pPr marL="285750" lvl="0" indent="-285750">
              <a:buFont typeface="Arial" pitchFamily="34" charset="0"/>
              <a:buChar char="•"/>
            </a:pPr>
            <a:endParaRPr lang="en-US" sz="1000" dirty="0">
              <a:solidFill>
                <a:schemeClr val="tx2">
                  <a:lumMod val="75000"/>
                </a:schemeClr>
              </a:solidFill>
            </a:endParaRPr>
          </a:p>
          <a:p>
            <a:pPr marL="91440" lvl="0" indent="-91440">
              <a:buFont typeface="Arial" pitchFamily="34" charset="0"/>
              <a:buChar char="•"/>
            </a:pPr>
            <a:r>
              <a:rPr lang="en-US" sz="1000" dirty="0">
                <a:solidFill>
                  <a:schemeClr val="tx2">
                    <a:lumMod val="75000"/>
                  </a:schemeClr>
                </a:solidFill>
              </a:rPr>
              <a:t>The firm has acquired experience  from its activities in other European countries</a:t>
            </a:r>
          </a:p>
        </p:txBody>
      </p:sp>
      <p:sp>
        <p:nvSpPr>
          <p:cNvPr id="92" name="Rounded Rectangle 91"/>
          <p:cNvSpPr/>
          <p:nvPr/>
        </p:nvSpPr>
        <p:spPr>
          <a:xfrm>
            <a:off x="5455556" y="1383392"/>
            <a:ext cx="3320811" cy="404242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New European Markets</a:t>
            </a:r>
          </a:p>
        </p:txBody>
      </p:sp>
      <p:sp>
        <p:nvSpPr>
          <p:cNvPr id="94" name="Rounded Rectangle 93"/>
          <p:cNvSpPr/>
          <p:nvPr/>
        </p:nvSpPr>
        <p:spPr>
          <a:xfrm>
            <a:off x="480354" y="4606796"/>
            <a:ext cx="3320811" cy="1464484"/>
          </a:xfrm>
          <a:prstGeom prst="roundRect">
            <a:avLst>
              <a:gd name="adj" fmla="val 9382"/>
            </a:avLst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" lvl="0" indent="-91440">
              <a:buFont typeface="Arial" pitchFamily="34" charset="0"/>
              <a:buChar char="•"/>
            </a:pPr>
            <a:r>
              <a:rPr lang="en-US" sz="1000" dirty="0">
                <a:solidFill>
                  <a:schemeClr val="tx2">
                    <a:lumMod val="75000"/>
                  </a:schemeClr>
                </a:solidFill>
              </a:rPr>
              <a:t>Kinemax will likely step up its effort to solidify its leadership position in the markets, in which the company is already present</a:t>
            </a:r>
          </a:p>
          <a:p>
            <a:pPr marL="91440" lvl="0" indent="-91440">
              <a:buFont typeface="Arial" pitchFamily="34" charset="0"/>
              <a:buChar char="•"/>
            </a:pPr>
            <a:endParaRPr lang="en-US" sz="1000" dirty="0">
              <a:solidFill>
                <a:schemeClr val="tx2">
                  <a:lumMod val="75000"/>
                </a:schemeClr>
              </a:solidFill>
            </a:endParaRPr>
          </a:p>
          <a:p>
            <a:pPr marL="91440" lvl="0" indent="-91440">
              <a:buFont typeface="Arial" pitchFamily="34" charset="0"/>
              <a:buChar char="•"/>
            </a:pPr>
            <a:r>
              <a:rPr lang="en-US" sz="1000" dirty="0">
                <a:solidFill>
                  <a:schemeClr val="tx2">
                    <a:lumMod val="75000"/>
                  </a:schemeClr>
                </a:solidFill>
              </a:rPr>
              <a:t>There is significant room for growth in Turkey and in Brazil</a:t>
            </a:r>
          </a:p>
        </p:txBody>
      </p:sp>
      <p:sp>
        <p:nvSpPr>
          <p:cNvPr id="95" name="Rounded Rectangle 94"/>
          <p:cNvSpPr/>
          <p:nvPr/>
        </p:nvSpPr>
        <p:spPr>
          <a:xfrm>
            <a:off x="464106" y="4407638"/>
            <a:ext cx="3320811" cy="404242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Penetration in existing Markets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73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13507"/>
            <a:ext cx="4724399" cy="2244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Kinemax©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C121-B0F2-4593-8966-1DBAB890B053}" type="slidenum">
              <a:rPr lang="en-IN" smtClean="0"/>
              <a:pPr/>
              <a:t>9</a:t>
            </a:fld>
            <a:endParaRPr lang="en-IN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15223909"/>
              </p:ext>
            </p:extLst>
          </p:nvPr>
        </p:nvGraphicFramePr>
        <p:xfrm>
          <a:off x="609600" y="152400"/>
          <a:ext cx="8153400" cy="53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7620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>
                <a:solidFill>
                  <a:srgbClr val="002060"/>
                </a:solidFill>
              </a:rPr>
              <a:t>Financials at a Glance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6" name="Content Placeholder 4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5467066" y="1413506"/>
            <a:ext cx="3067334" cy="484606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" lvl="1" indent="0">
              <a:buNone/>
            </a:pPr>
            <a:r>
              <a:rPr lang="en-GB" sz="1000" b="1" dirty="0" smtClean="0">
                <a:solidFill>
                  <a:srgbClr val="002060"/>
                </a:solidFill>
              </a:rPr>
              <a:t>Revenues development</a:t>
            </a:r>
          </a:p>
          <a:p>
            <a:pPr marL="182563" lvl="1" indent="-176213"/>
            <a:r>
              <a:rPr lang="en-GB" sz="1000" dirty="0" smtClean="0"/>
              <a:t>Kinemax’s revenues experienced a double digit growth throughout the period under analysis</a:t>
            </a:r>
          </a:p>
          <a:p>
            <a:pPr marL="182563" lvl="1" indent="-176213"/>
            <a:r>
              <a:rPr lang="en-GB" sz="1000" dirty="0" smtClean="0"/>
              <a:t>Both cinema and other revenues grew by more than 10%, although other revenues outpaced the growth of cinema revenues (16% vs. 11%)</a:t>
            </a:r>
          </a:p>
          <a:p>
            <a:pPr marL="182563" lvl="1" indent="-176213"/>
            <a:r>
              <a:rPr lang="en-GB" sz="1000" dirty="0" smtClean="0"/>
              <a:t>It seems that the company’s revenue mix is heading to a 50/50 split between Cinema and Other revenues</a:t>
            </a:r>
          </a:p>
          <a:p>
            <a:pPr marL="6350" lvl="1" indent="0">
              <a:buNone/>
            </a:pPr>
            <a:r>
              <a:rPr lang="en-GB" sz="1000" b="1" dirty="0" smtClean="0">
                <a:solidFill>
                  <a:srgbClr val="002060"/>
                </a:solidFill>
              </a:rPr>
              <a:t>Gross Margin</a:t>
            </a:r>
          </a:p>
          <a:p>
            <a:pPr marL="177800" lvl="1" indent="-171450"/>
            <a:r>
              <a:rPr lang="en-GB" sz="1000" dirty="0" smtClean="0"/>
              <a:t>Higher revenues transferred into a higher Gross Margin % (22.7% in FY11 vs. 25.5% in FY13)</a:t>
            </a:r>
          </a:p>
          <a:p>
            <a:pPr marL="177800" lvl="1" indent="-171450"/>
            <a:r>
              <a:rPr lang="en-GB" sz="1000" dirty="0" smtClean="0"/>
              <a:t>Kinemax is able to sell its products at a good margin</a:t>
            </a:r>
          </a:p>
          <a:p>
            <a:pPr marL="177800" lvl="1" indent="-171450"/>
            <a:r>
              <a:rPr lang="en-GB" sz="1000" dirty="0" smtClean="0"/>
              <a:t>Gross Margin % could be further improved by ramping up the investments in Turkey and Brazil</a:t>
            </a:r>
          </a:p>
          <a:p>
            <a:pPr marL="6350" lvl="1" indent="0">
              <a:buNone/>
            </a:pPr>
            <a:r>
              <a:rPr lang="en-GB" sz="1000" b="1" dirty="0" smtClean="0">
                <a:solidFill>
                  <a:srgbClr val="002060"/>
                </a:solidFill>
              </a:rPr>
              <a:t>EBITDA</a:t>
            </a:r>
          </a:p>
          <a:p>
            <a:pPr marL="177800" lvl="1" indent="-171450"/>
            <a:r>
              <a:rPr lang="en-GB" sz="1000" dirty="0" smtClean="0"/>
              <a:t>Kinemax improved its EBITDA margin as well in the period under analysis (from 7.6% in FY11 to 10.3% in FY13)</a:t>
            </a:r>
          </a:p>
          <a:p>
            <a:pPr marL="177800" lvl="1" indent="-171450"/>
            <a:r>
              <a:rPr lang="en-GB" sz="1000" dirty="0" smtClean="0"/>
              <a:t>Operating expenses did not increase as fast as Gross Margin, thus EBITDA increased</a:t>
            </a:r>
          </a:p>
          <a:p>
            <a:pPr marL="6350" lvl="1" indent="0">
              <a:buNone/>
            </a:pPr>
            <a:r>
              <a:rPr lang="en-GB" sz="1000" b="1" dirty="0" smtClean="0">
                <a:solidFill>
                  <a:srgbClr val="002060"/>
                </a:solidFill>
              </a:rPr>
              <a:t>Cash Conversion Ratio</a:t>
            </a:r>
          </a:p>
          <a:p>
            <a:pPr marL="177800" lvl="1" indent="-171450"/>
            <a:r>
              <a:rPr lang="en-GB" sz="1000" dirty="0" smtClean="0"/>
              <a:t>The ratio between Operating Cash Flow and EBITDA varied between 76.2% and 94.3%</a:t>
            </a:r>
          </a:p>
          <a:p>
            <a:pPr marL="177800" lvl="1" indent="-171450"/>
            <a:r>
              <a:rPr lang="en-GB" sz="1000" dirty="0" smtClean="0"/>
              <a:t>It was lower in FY13 due to investments in new projects</a:t>
            </a:r>
            <a:r>
              <a:rPr lang="en-GB" sz="1000" dirty="0" smtClean="0">
                <a:solidFill>
                  <a:srgbClr val="002060"/>
                </a:solidFill>
              </a:rPr>
              <a:t> </a:t>
            </a:r>
          </a:p>
        </p:txBody>
      </p:sp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0287844"/>
              </p:ext>
            </p:extLst>
          </p:nvPr>
        </p:nvGraphicFramePr>
        <p:xfrm>
          <a:off x="533399" y="3733800"/>
          <a:ext cx="4724399" cy="243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212366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</TotalTime>
  <Words>1331</Words>
  <Application>Microsoft Office PowerPoint</Application>
  <PresentationFormat>On-screen Show (4:3)</PresentationFormat>
  <Paragraphs>424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1_Custom Design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Arnab Sarkar</dc:creator>
  <cp:lastModifiedBy>Arnab Sarkar</cp:lastModifiedBy>
  <cp:revision>180</cp:revision>
  <dcterms:created xsi:type="dcterms:W3CDTF">2006-08-16T00:00:00Z</dcterms:created>
  <dcterms:modified xsi:type="dcterms:W3CDTF">2022-12-28T06:08:06Z</dcterms:modified>
</cp:coreProperties>
</file>