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6296" autoAdjust="0"/>
  </p:normalViewPr>
  <p:slideViewPr>
    <p:cSldViewPr snapToGrid="0">
      <p:cViewPr varScale="1">
        <p:scale>
          <a:sx n="218" d="100"/>
          <a:sy n="218" d="100"/>
        </p:scale>
        <p:origin x="1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Data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Context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Contextos...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Único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</a:t>
            </a:r>
            <a:r>
              <a:rPr lang="en-US" dirty="0">
                <a:latin typeface="Nunito" pitchFamily="2" charset="77"/>
              </a:rPr>
              <a:t> que o EF </a:t>
            </a:r>
            <a:r>
              <a:rPr lang="en-US" dirty="0" err="1">
                <a:latin typeface="Nunito" pitchFamily="2" charset="77"/>
              </a:rPr>
              <a:t>precisa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Define o “banco de dados”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memória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composto</a:t>
            </a:r>
            <a:r>
              <a:rPr lang="en-US" dirty="0">
                <a:latin typeface="Nunito" pitchFamily="2" charset="77"/>
              </a:rPr>
              <a:t> por </a:t>
            </a:r>
            <a:r>
              <a:rPr lang="en-US" dirty="0" err="1">
                <a:latin typeface="Nunito" pitchFamily="2" charset="77"/>
              </a:rPr>
              <a:t>subconjuntos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Chamados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DbSet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639E7-811D-4546-8F8C-B3D37EADA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8699" y="2602524"/>
            <a:ext cx="4946490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Fundamentos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do Entity Framework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Introdução e imersão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Mapeamento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Relacionamentos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CRUD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Migrations</a:t>
            </a:r>
            <a:endParaRPr lang="pt-BR" sz="2000" dirty="0">
              <a:solidFill>
                <a:schemeClr val="bg1"/>
              </a:solidFill>
              <a:latin typeface="Nunito" pitchFamily="2" charset="77"/>
            </a:endParaRP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Performance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Ferramentas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  <a:latin typeface="Nunito" pitchFamily="2" charset="77"/>
              </a:rPr>
              <a:t>Ferramentas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Nunito" pitchFamily="2" charset="77"/>
              </a:rPr>
              <a:t>Antes de começar...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Este curso faz parte da carreira .NET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Nunito" pitchFamily="2" charset="77"/>
              </a:rPr>
              <a:t>Fundamentos C#, OOP, SQL Server, Dapper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Windows, Mac ou Linux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.NET 5 ou superior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Azure Data Studio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SQL Server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Visual Studio Code</a:t>
            </a:r>
          </a:p>
          <a:p>
            <a:pPr marL="285750" indent="-285750">
              <a:buFontTx/>
              <a:buChar char="-"/>
            </a:pPr>
            <a:endParaRPr lang="en-US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D3741A1-B4D0-544F-B638-2D4F90990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9881" y="2986551"/>
            <a:ext cx="4234041" cy="31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ORMs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5791200" y="2760374"/>
            <a:ext cx="5660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>
                <a:latin typeface="Nunito" pitchFamily="2" charset="77"/>
              </a:rPr>
              <a:t>Object</a:t>
            </a:r>
            <a:r>
              <a:rPr lang="pt-BR" b="1" dirty="0">
                <a:latin typeface="Nunito" pitchFamily="2" charset="77"/>
              </a:rPr>
              <a:t>/</a:t>
            </a:r>
            <a:r>
              <a:rPr lang="pt-BR" b="1" dirty="0" err="1">
                <a:latin typeface="Nunito" pitchFamily="2" charset="77"/>
              </a:rPr>
              <a:t>Relational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Mapping</a:t>
            </a:r>
            <a:endParaRPr lang="pt-BR" b="1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Mapeamento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Relacional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Responsável</a:t>
            </a:r>
            <a:r>
              <a:rPr lang="en-US" dirty="0">
                <a:latin typeface="Nunito" pitchFamily="2" charset="77"/>
              </a:rPr>
              <a:t> por </a:t>
            </a:r>
            <a:r>
              <a:rPr lang="en-US" dirty="0" err="1">
                <a:latin typeface="Nunito" pitchFamily="2" charset="77"/>
              </a:rPr>
              <a:t>fazer</a:t>
            </a:r>
            <a:r>
              <a:rPr lang="en-US" dirty="0">
                <a:latin typeface="Nunito" pitchFamily="2" charset="77"/>
              </a:rPr>
              <a:t> o “</a:t>
            </a:r>
            <a:r>
              <a:rPr lang="en-US" dirty="0" err="1">
                <a:latin typeface="Nunito" pitchFamily="2" charset="77"/>
              </a:rPr>
              <a:t>dê</a:t>
            </a:r>
            <a:r>
              <a:rPr lang="en-US" dirty="0">
                <a:latin typeface="Nunito" pitchFamily="2" charset="77"/>
              </a:rPr>
              <a:t>-para”</a:t>
            </a:r>
          </a:p>
          <a:p>
            <a:pPr algn="r"/>
            <a:r>
              <a:rPr lang="en-US" dirty="0" err="1">
                <a:latin typeface="Nunito" pitchFamily="2" charset="77"/>
              </a:rPr>
              <a:t>Parte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essencial</a:t>
            </a:r>
            <a:r>
              <a:rPr lang="en-US" dirty="0">
                <a:latin typeface="Nunito" pitchFamily="2" charset="77"/>
              </a:rPr>
              <a:t> do Entity Framework</a:t>
            </a:r>
          </a:p>
          <a:p>
            <a:pPr algn="r"/>
            <a:r>
              <a:rPr lang="en-US" dirty="0">
                <a:latin typeface="Nunito" pitchFamily="2" charset="77"/>
              </a:rPr>
              <a:t>Similar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Dapper</a:t>
            </a: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227298-D986-2849-BFE2-FF7D59A32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948" y="2602522"/>
            <a:ext cx="4694719" cy="38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4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Entity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Framework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Um Framework...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Conjunto de </a:t>
            </a:r>
            <a:r>
              <a:rPr lang="en-US" dirty="0" err="1">
                <a:latin typeface="Nunito" pitchFamily="2" charset="77"/>
              </a:rPr>
              <a:t>bibliotecas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poderoso</a:t>
            </a:r>
            <a:r>
              <a:rPr lang="en-US" dirty="0">
                <a:latin typeface="Nunito" pitchFamily="2" charset="77"/>
              </a:rPr>
              <a:t> que o Dapper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“</a:t>
            </a:r>
            <a:r>
              <a:rPr lang="en-US" dirty="0" err="1">
                <a:latin typeface="Nunito" pitchFamily="2" charset="77"/>
              </a:rPr>
              <a:t>pesado</a:t>
            </a:r>
            <a:r>
              <a:rPr lang="en-US" dirty="0">
                <a:latin typeface="Nunito" pitchFamily="2" charset="77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Permite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com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CRUD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Migrações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77D88D-D692-BB49-A465-1773EB9B5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3888" y="2936630"/>
            <a:ext cx="4867884" cy="30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Abordagens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5791200" y="2760374"/>
            <a:ext cx="5660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>
                <a:latin typeface="Nunito" pitchFamily="2" charset="77"/>
              </a:rPr>
              <a:t>Database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First</a:t>
            </a:r>
            <a:endParaRPr lang="pt-BR" b="1" dirty="0">
              <a:latin typeface="Nunito" pitchFamily="2" charset="77"/>
            </a:endParaRPr>
          </a:p>
          <a:p>
            <a:pPr algn="r"/>
            <a:r>
              <a:rPr lang="en-US" dirty="0">
                <a:latin typeface="Nunito" pitchFamily="2" charset="77"/>
              </a:rPr>
              <a:t>O banco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está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Mapeamos</a:t>
            </a:r>
            <a:r>
              <a:rPr lang="en-US" dirty="0">
                <a:latin typeface="Nunito" pitchFamily="2" charset="77"/>
              </a:rPr>
              <a:t> o que </a:t>
            </a:r>
            <a:r>
              <a:rPr lang="en-US" dirty="0" err="1">
                <a:latin typeface="Nunito" pitchFamily="2" charset="77"/>
              </a:rPr>
              <a:t>existe</a:t>
            </a:r>
            <a:r>
              <a:rPr lang="en-US" dirty="0">
                <a:latin typeface="Nunito" pitchFamily="2" charset="77"/>
              </a:rPr>
              <a:t> para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novos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criados</a:t>
            </a:r>
            <a:endParaRPr lang="en-US" dirty="0">
              <a:latin typeface="Nunito" pitchFamily="2" charset="77"/>
            </a:endParaRPr>
          </a:p>
          <a:p>
            <a:pPr algn="r"/>
            <a:endParaRPr lang="en-US" dirty="0">
              <a:latin typeface="Nunito" pitchFamily="2" charset="77"/>
            </a:endParaRPr>
          </a:p>
          <a:p>
            <a:pPr algn="r"/>
            <a:r>
              <a:rPr lang="en-US" b="1" dirty="0">
                <a:latin typeface="Nunito" pitchFamily="2" charset="77"/>
              </a:rPr>
              <a:t>Code First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Também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conhecida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como</a:t>
            </a:r>
            <a:r>
              <a:rPr lang="en-US" dirty="0">
                <a:latin typeface="Nunito" pitchFamily="2" charset="77"/>
              </a:rPr>
              <a:t> Model First</a:t>
            </a:r>
          </a:p>
          <a:p>
            <a:pPr algn="r"/>
            <a:r>
              <a:rPr lang="en-US" dirty="0" err="1">
                <a:latin typeface="Nunito" pitchFamily="2" charset="77"/>
              </a:rPr>
              <a:t>Começamos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código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Geramos</a:t>
            </a:r>
            <a:r>
              <a:rPr lang="en-US" dirty="0">
                <a:latin typeface="Nunito" pitchFamily="2" charset="77"/>
              </a:rPr>
              <a:t> o banco </a:t>
            </a:r>
            <a:r>
              <a:rPr lang="en-US" dirty="0" err="1">
                <a:latin typeface="Nunito" pitchFamily="2" charset="77"/>
              </a:rPr>
              <a:t>automaticamente</a:t>
            </a:r>
            <a:r>
              <a:rPr lang="en-US" dirty="0">
                <a:latin typeface="Nunito" pitchFamily="2" charset="77"/>
              </a:rPr>
              <a:t> via Migrations</a:t>
            </a:r>
          </a:p>
          <a:p>
            <a:pPr algn="r"/>
            <a:r>
              <a:rPr lang="en-US" dirty="0" err="1">
                <a:latin typeface="Nunito" pitchFamily="2" charset="77"/>
              </a:rPr>
              <a:t>Modelo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amplamente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usado</a:t>
            </a:r>
            <a:endParaRPr lang="en-US" dirty="0">
              <a:latin typeface="Nunito" pitchFamily="2" charset="77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5E05835-F487-C741-9204-E85665CB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193" y="2338753"/>
            <a:ext cx="4983107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207</Words>
  <Application>Microsoft Macintosh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Light</vt:lpstr>
      <vt:lpstr>Nunito</vt:lpstr>
      <vt:lpstr>Tema do Office</vt:lpstr>
      <vt:lpstr>PowerPoint Presentation</vt:lpstr>
      <vt:lpstr>PowerPoint Presentation</vt:lpstr>
      <vt:lpstr>  André Baltieri 9x Microsoft MVP balta.io</vt:lpstr>
      <vt:lpstr>PowerPoint Presentation</vt:lpstr>
      <vt:lpstr>Ferramentas</vt:lpstr>
      <vt:lpstr>Ferramentas</vt:lpstr>
      <vt:lpstr>ORMs</vt:lpstr>
      <vt:lpstr>Entity Framework</vt:lpstr>
      <vt:lpstr>Abordagens</vt:lpstr>
      <vt:lpstr>Data Context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83</cp:revision>
  <dcterms:created xsi:type="dcterms:W3CDTF">2018-07-18T17:51:39Z</dcterms:created>
  <dcterms:modified xsi:type="dcterms:W3CDTF">2021-08-03T11:16:23Z</dcterms:modified>
</cp:coreProperties>
</file>