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70" r:id="rId11"/>
    <p:sldId id="268" r:id="rId12"/>
    <p:sldId id="269" r:id="rId13"/>
    <p:sldId id="262" r:id="rId14"/>
    <p:sldId id="266" r:id="rId15"/>
    <p:sldId id="267" r:id="rId16"/>
    <p:sldId id="271" r:id="rId17"/>
    <p:sldId id="279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 autoAdjust="0"/>
    <p:restoredTop sz="94681"/>
  </p:normalViewPr>
  <p:slideViewPr>
    <p:cSldViewPr snapToGrid="0">
      <p:cViewPr varScale="1">
        <p:scale>
          <a:sx n="151" d="100"/>
          <a:sy n="151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3CCEE-6E33-C343-BC42-E66C2E46CC11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52D12-B4F4-374F-93D0-A0784035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Só</a:t>
            </a:r>
            <a:r>
              <a:rPr lang="en-US" dirty="0"/>
              <a:t> o que </a:t>
            </a:r>
            <a:r>
              <a:rPr lang="en-US" dirty="0" err="1"/>
              <a:t>está</a:t>
            </a:r>
            <a:r>
              <a:rPr lang="en-US" dirty="0"/>
              <a:t> a </a:t>
            </a:r>
            <a:r>
              <a:rPr lang="en-US" dirty="0" err="1"/>
              <a:t>negrito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visível</a:t>
            </a:r>
            <a:r>
              <a:rPr lang="en-US" dirty="0"/>
              <a:t>. O resto </a:t>
            </a:r>
            <a:r>
              <a:rPr lang="en-US" dirty="0" err="1"/>
              <a:t>é</a:t>
            </a:r>
            <a:r>
              <a:rPr lang="en-US" dirty="0"/>
              <a:t> verbal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5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Vai</a:t>
            </a:r>
            <a:r>
              <a:rPr lang="en-US" dirty="0"/>
              <a:t> haver um novo slide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sub-bullet point com </a:t>
            </a:r>
            <a:r>
              <a:rPr lang="en-US" dirty="0" err="1"/>
              <a:t>uns</a:t>
            </a:r>
            <a:r>
              <a:rPr lang="en-US" dirty="0"/>
              <a:t> 4 </a:t>
            </a:r>
            <a:r>
              <a:rPr lang="en-US" dirty="0" err="1"/>
              <a:t>ou</a:t>
            </a:r>
            <a:r>
              <a:rPr lang="en-US" dirty="0"/>
              <a:t> 5 bullet points </a:t>
            </a:r>
            <a:r>
              <a:rPr lang="en-US" dirty="0" err="1"/>
              <a:t>cada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29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Vai</a:t>
            </a:r>
            <a:r>
              <a:rPr lang="en-US" dirty="0"/>
              <a:t> haver um novo slide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sub-bullet point com </a:t>
            </a:r>
            <a:r>
              <a:rPr lang="en-US" dirty="0" err="1"/>
              <a:t>uns</a:t>
            </a:r>
            <a:r>
              <a:rPr lang="en-US" dirty="0"/>
              <a:t> 4 </a:t>
            </a:r>
            <a:r>
              <a:rPr lang="en-US" dirty="0" err="1"/>
              <a:t>ou</a:t>
            </a:r>
            <a:r>
              <a:rPr lang="en-US" dirty="0"/>
              <a:t> 5 bullet points </a:t>
            </a:r>
            <a:r>
              <a:rPr lang="en-US" dirty="0" err="1"/>
              <a:t>cada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8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Vou </a:t>
            </a:r>
            <a:r>
              <a:rPr lang="en-US" dirty="0" err="1"/>
              <a:t>mostrar</a:t>
            </a:r>
            <a:r>
              <a:rPr lang="en-US" dirty="0"/>
              <a:t> a app a </a:t>
            </a:r>
            <a:r>
              <a:rPr lang="en-US" dirty="0" err="1"/>
              <a:t>funcionar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ordem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Vou </a:t>
            </a:r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imenso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Este slide </a:t>
            </a:r>
            <a:r>
              <a:rPr lang="en-US" dirty="0" err="1"/>
              <a:t>aborda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que o </a:t>
            </a:r>
            <a:r>
              <a:rPr lang="en-US" dirty="0" err="1"/>
              <a:t>projeto</a:t>
            </a:r>
            <a:r>
              <a:rPr lang="en-US" dirty="0"/>
              <a:t> resolve.</a:t>
            </a:r>
            <a:br>
              <a:rPr lang="en-US" dirty="0"/>
            </a:b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imagens </a:t>
            </a:r>
            <a:r>
              <a:rPr lang="en-US" dirty="0" err="1"/>
              <a:t>exemplificativas</a:t>
            </a:r>
            <a:r>
              <a:rPr lang="en-US" dirty="0"/>
              <a:t> (com o </a:t>
            </a:r>
            <a:r>
              <a:rPr lang="en-US" dirty="0" err="1"/>
              <a:t>youtube</a:t>
            </a:r>
            <a:r>
              <a:rPr lang="en-US" dirty="0"/>
              <a:t> p/</a:t>
            </a:r>
            <a:r>
              <a:rPr lang="en-US" dirty="0" err="1"/>
              <a:t>exemplo</a:t>
            </a:r>
            <a:r>
              <a:rPr lang="en-US" dirty="0"/>
              <a:t>, imagens de scouters 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jogos</a:t>
            </a:r>
            <a:r>
              <a:rPr lang="en-US" dirty="0"/>
              <a:t> de </a:t>
            </a:r>
            <a:r>
              <a:rPr lang="en-US" dirty="0" err="1"/>
              <a:t>putos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pertguntas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fundamental </a:t>
            </a:r>
            <a:r>
              <a:rPr lang="en-US" dirty="0" err="1"/>
              <a:t>estarem</a:t>
            </a:r>
            <a:r>
              <a:rPr lang="en-US" dirty="0"/>
              <a:t> presents,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simples e corrido – </a:t>
            </a:r>
            <a:r>
              <a:rPr lang="en-US" dirty="0" err="1"/>
              <a:t>talvez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“</a:t>
            </a:r>
            <a:r>
              <a:rPr lang="en-US" dirty="0" err="1"/>
              <a:t>pensamento</a:t>
            </a:r>
            <a:r>
              <a:rPr lang="en-US" dirty="0"/>
              <a:t>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do </a:t>
            </a:r>
            <a:r>
              <a:rPr lang="en-US" dirty="0" err="1"/>
              <a:t>género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soluções</a:t>
            </a:r>
            <a:r>
              <a:rPr lang="en-US" dirty="0"/>
              <a:t> que a </a:t>
            </a:r>
            <a:r>
              <a:rPr lang="en-US" dirty="0" err="1"/>
              <a:t>Pnet</a:t>
            </a:r>
            <a:r>
              <a:rPr lang="en-US" dirty="0"/>
              <a:t> </a:t>
            </a:r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soulução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“</a:t>
            </a:r>
            <a:r>
              <a:rPr lang="en-US" dirty="0" err="1"/>
              <a:t>problema</a:t>
            </a:r>
            <a:r>
              <a:rPr lang="en-US" dirty="0"/>
              <a:t>” </a:t>
            </a:r>
            <a:r>
              <a:rPr lang="en-US" dirty="0" err="1"/>
              <a:t>detetado</a:t>
            </a:r>
            <a:r>
              <a:rPr lang="en-US" dirty="0"/>
              <a:t> e </a:t>
            </a:r>
            <a:r>
              <a:rPr lang="en-US" dirty="0" err="1"/>
              <a:t>enunciado</a:t>
            </a:r>
            <a:r>
              <a:rPr lang="en-US" dirty="0"/>
              <a:t> no slide anterior.</a:t>
            </a:r>
            <a:br>
              <a:rPr lang="en-US" dirty="0"/>
            </a:b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bullet points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constar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 dirty="0"/>
              <a:t> e </a:t>
            </a:r>
            <a:r>
              <a:rPr lang="en-US" dirty="0" err="1"/>
              <a:t>acompanhados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ilustrativos</a:t>
            </a:r>
            <a:r>
              <a:rPr lang="en-US" dirty="0"/>
              <a:t> da </a:t>
            </a:r>
            <a:r>
              <a:rPr lang="en-US" dirty="0" err="1"/>
              <a:t>plataforma</a:t>
            </a:r>
            <a:r>
              <a:rPr lang="en-US" dirty="0"/>
              <a:t>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entre </a:t>
            </a:r>
            <a:r>
              <a:rPr lang="en-US" dirty="0" err="1"/>
              <a:t>parênteses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2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Tanto</a:t>
            </a:r>
            <a:r>
              <a:rPr lang="en-US" dirty="0"/>
              <a:t> o “What’s that” </a:t>
            </a:r>
            <a:r>
              <a:rPr lang="en-US" dirty="0" err="1"/>
              <a:t>como</a:t>
            </a:r>
            <a:r>
              <a:rPr lang="en-US" dirty="0"/>
              <a:t> o “Advantages (Geral e PlayersNet)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mais </a:t>
            </a:r>
            <a:r>
              <a:rPr lang="en-US" dirty="0" err="1"/>
              <a:t>uns</a:t>
            </a:r>
            <a:r>
              <a:rPr lang="en-US" dirty="0"/>
              <a:t> 2/3 e 4/5 bullet points </a:t>
            </a:r>
            <a:r>
              <a:rPr lang="en-US" dirty="0" err="1"/>
              <a:t>respetivamente</a:t>
            </a:r>
            <a:r>
              <a:rPr lang="en-US" dirty="0"/>
              <a:t>.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aí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. De </a:t>
            </a:r>
            <a:r>
              <a:rPr lang="en-US" dirty="0" err="1"/>
              <a:t>qqr</a:t>
            </a:r>
            <a:r>
              <a:rPr lang="en-US" dirty="0"/>
              <a:t> forma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que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, mas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outros slides, a </a:t>
            </a:r>
            <a:r>
              <a:rPr lang="en-US" dirty="0" err="1"/>
              <a:t>explicação</a:t>
            </a:r>
            <a:r>
              <a:rPr lang="en-US" dirty="0"/>
              <a:t> ”</a:t>
            </a:r>
            <a:r>
              <a:rPr lang="en-US" dirty="0" err="1"/>
              <a:t>propriamente</a:t>
            </a:r>
            <a:r>
              <a:rPr lang="en-US" dirty="0"/>
              <a:t> </a:t>
            </a:r>
            <a:r>
              <a:rPr lang="en-US" dirty="0" err="1"/>
              <a:t>dita</a:t>
            </a:r>
            <a:r>
              <a:rPr lang="en-US" dirty="0"/>
              <a:t>”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verbal.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2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do slide “Tecnologias”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do slide “Tecnologias”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6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do slide “Tecnologias”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Vai</a:t>
            </a:r>
            <a:r>
              <a:rPr lang="en-US" dirty="0"/>
              <a:t> haver um novo slide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sub-bullet point com </a:t>
            </a:r>
            <a:r>
              <a:rPr lang="en-US" dirty="0" err="1"/>
              <a:t>uns</a:t>
            </a:r>
            <a:r>
              <a:rPr lang="en-US" dirty="0"/>
              <a:t> 4 </a:t>
            </a:r>
            <a:r>
              <a:rPr lang="en-US" dirty="0" err="1"/>
              <a:t>ou</a:t>
            </a:r>
            <a:r>
              <a:rPr lang="en-US" dirty="0"/>
              <a:t> 5 bullet points </a:t>
            </a:r>
            <a:r>
              <a:rPr lang="en-US" dirty="0" err="1"/>
              <a:t>cada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1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2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57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4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5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4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23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6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16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8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4z/trbb4x2x6bsbkr8yfhsl_q200000gn/T/com.microsoft.Word/WebArchiveCopyPasteTempFiles/page1image382953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7" descr="page1image3829536">
            <a:extLst>
              <a:ext uri="{FF2B5EF4-FFF2-40B4-BE49-F238E27FC236}">
                <a16:creationId xmlns:a16="http://schemas.microsoft.com/office/drawing/2014/main" id="{577FE9AD-EB16-8E42-AB66-15168877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10" y="0"/>
            <a:ext cx="7513379" cy="531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656B6D-1D0C-944B-ACE7-A9E2C271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D4DE8-8CC5-9044-95EE-5029A706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pt-PT" b="1" dirty="0"/>
          </a:p>
          <a:p>
            <a:endParaRPr lang="pt-PT" b="1" dirty="0"/>
          </a:p>
          <a:p>
            <a:endParaRPr lang="pt-PT" b="1" dirty="0"/>
          </a:p>
          <a:p>
            <a:endParaRPr lang="pt-PT" b="1" dirty="0"/>
          </a:p>
          <a:p>
            <a:pPr marL="0" indent="0">
              <a:buNone/>
            </a:pPr>
            <a:r>
              <a:rPr lang="pt-PT" b="1" dirty="0"/>
              <a:t>	</a:t>
            </a:r>
          </a:p>
          <a:p>
            <a:pPr marL="0" indent="0">
              <a:buNone/>
            </a:pPr>
            <a:r>
              <a:rPr lang="pt-PT" sz="2000" b="1" dirty="0"/>
              <a:t>	</a:t>
            </a:r>
          </a:p>
          <a:p>
            <a:pPr marL="0" indent="0">
              <a:buNone/>
            </a:pPr>
            <a:endParaRPr lang="pt-PT" sz="2000" b="1" dirty="0"/>
          </a:p>
          <a:p>
            <a:pPr marL="0" indent="0">
              <a:buNone/>
            </a:pPr>
            <a:r>
              <a:rPr lang="pt-PT" sz="2000" b="1" dirty="0"/>
              <a:t>PlayersNet</a:t>
            </a:r>
            <a:r>
              <a:rPr lang="pt-PT" sz="2000" dirty="0"/>
              <a:t> – Rede Social desportiva</a:t>
            </a:r>
            <a:endParaRPr lang="en-US" sz="2000" dirty="0"/>
          </a:p>
          <a:p>
            <a:pPr marL="0" indent="0">
              <a:buNone/>
            </a:pPr>
            <a:r>
              <a:rPr lang="pt-PT" sz="2000" b="1" dirty="0"/>
              <a:t>Disciplina</a:t>
            </a:r>
            <a:r>
              <a:rPr lang="pt-PT" sz="2000" dirty="0"/>
              <a:t>: Projeto e Seminário</a:t>
            </a:r>
            <a:br>
              <a:rPr lang="pt-PT" sz="2000" dirty="0"/>
            </a:br>
            <a:r>
              <a:rPr lang="pt-PT" sz="2000" b="1" dirty="0"/>
              <a:t>Curso</a:t>
            </a:r>
            <a:r>
              <a:rPr lang="pt-PT" sz="2000" dirty="0"/>
              <a:t>: Engenharia Informática e de Computadores</a:t>
            </a:r>
            <a:endParaRPr lang="en-US" sz="2000" dirty="0"/>
          </a:p>
          <a:p>
            <a:pPr marL="0" indent="0">
              <a:buNone/>
            </a:pPr>
            <a:r>
              <a:rPr lang="pt-PT" sz="2200" b="1" dirty="0"/>
              <a:t>Arnaldo Tema </a:t>
            </a:r>
            <a:br>
              <a:rPr lang="pt-PT" sz="2200" dirty="0"/>
            </a:br>
            <a:r>
              <a:rPr lang="pt-PT" sz="2200" dirty="0"/>
              <a:t>Nº aluno: 39342 </a:t>
            </a:r>
            <a:br>
              <a:rPr lang="pt-PT" sz="2200" dirty="0"/>
            </a:br>
            <a:r>
              <a:rPr lang="pt-PT" sz="2200" dirty="0"/>
              <a:t>Orientador: Carlos Martins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830845-96C1-D042-AEED-D2D8CC2C490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3082" y="1999128"/>
            <a:ext cx="163732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E058-58C3-1341-98DB-EC02A4C3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Documentos</a:t>
            </a:r>
            <a:r>
              <a:rPr lang="en-US" dirty="0"/>
              <a:t> (</a:t>
            </a:r>
            <a:r>
              <a:rPr lang="en-US" dirty="0" err="1"/>
              <a:t>Modelos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086E-EC13-D249-8970-4E17CA5B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vs User Info</a:t>
            </a:r>
          </a:p>
          <a:p>
            <a:pPr lvl="1"/>
            <a:r>
              <a:rPr lang="en-US" dirty="0" err="1"/>
              <a:t>Diferenças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Porquê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6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C127-D68E-194E-969E-634B617A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Documentos</a:t>
            </a:r>
            <a:r>
              <a:rPr lang="en-US" dirty="0"/>
              <a:t> (</a:t>
            </a:r>
            <a:r>
              <a:rPr lang="en-US" dirty="0" err="1"/>
              <a:t>Modelos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CB72-E72A-7142-AEB4-BC48205B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Redundância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e </a:t>
            </a:r>
            <a:r>
              <a:rPr lang="en-US" dirty="0" err="1"/>
              <a:t>modelos</a:t>
            </a:r>
            <a:r>
              <a:rPr lang="en-US" dirty="0"/>
              <a:t> de vista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 err="1"/>
              <a:t>Onde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 - Why?</a:t>
            </a:r>
          </a:p>
        </p:txBody>
      </p:sp>
    </p:spTree>
    <p:extLst>
      <p:ext uri="{BB962C8B-B14F-4D97-AF65-F5344CB8AC3E}">
        <p14:creationId xmlns:p14="http://schemas.microsoft.com/office/powerpoint/2010/main" val="322575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287A-E62F-F14D-B953-F5D577E2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Documentos</a:t>
            </a:r>
            <a:r>
              <a:rPr lang="en-US" dirty="0"/>
              <a:t> (</a:t>
            </a:r>
            <a:r>
              <a:rPr lang="en-US" dirty="0" err="1"/>
              <a:t>Modelos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9BCC-3387-6841-9011-1CD72616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Info e User Info Season? (E </a:t>
            </a:r>
            <a:r>
              <a:rPr lang="en-US" dirty="0" err="1"/>
              <a:t>os</a:t>
            </a:r>
            <a:r>
              <a:rPr lang="en-US" dirty="0"/>
              <a:t> outros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identicos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Why? / </a:t>
            </a:r>
            <a:r>
              <a:rPr lang="en-US" dirty="0" err="1"/>
              <a:t>Explicação</a:t>
            </a:r>
            <a:r>
              <a:rPr lang="en-US" dirty="0"/>
              <a:t> / </a:t>
            </a:r>
            <a:r>
              <a:rPr lang="en-US" dirty="0" err="1"/>
              <a:t>Propósito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5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“</a:t>
            </a:r>
            <a:r>
              <a:rPr lang="en-US" dirty="0" err="1"/>
              <a:t>Especiais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Crawler </a:t>
            </a:r>
            <a:br>
              <a:rPr lang="en-US" dirty="0"/>
            </a:br>
            <a:r>
              <a:rPr lang="en-US" dirty="0"/>
              <a:t>- O que </a:t>
            </a:r>
            <a:r>
              <a:rPr lang="en-US" dirty="0" err="1"/>
              <a:t>é</a:t>
            </a:r>
            <a:br>
              <a:rPr lang="en-US" dirty="0"/>
            </a:br>
            <a:r>
              <a:rPr lang="en-US" dirty="0"/>
              <a:t>- Imagem </a:t>
            </a:r>
            <a:r>
              <a:rPr lang="en-US" dirty="0" err="1"/>
              <a:t>ZeroZero</a:t>
            </a:r>
            <a:r>
              <a:rPr lang="en-US" dirty="0"/>
              <a:t> com CR7 (</a:t>
            </a:r>
            <a:r>
              <a:rPr lang="en-US" dirty="0" err="1"/>
              <a:t>Explicar</a:t>
            </a:r>
            <a:r>
              <a:rPr lang="en-US" dirty="0"/>
              <a:t> o que </a:t>
            </a:r>
            <a:r>
              <a:rPr lang="en-US" dirty="0" err="1"/>
              <a:t>há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Imagem Crawler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página</a:t>
            </a:r>
            <a:br>
              <a:rPr lang="en-US" dirty="0"/>
            </a:br>
            <a:r>
              <a:rPr lang="en-US" dirty="0"/>
              <a:t>- Imagem com </a:t>
            </a:r>
            <a:r>
              <a:rPr lang="en-US" dirty="0" err="1"/>
              <a:t>os</a:t>
            </a:r>
            <a:r>
              <a:rPr lang="en-US" dirty="0"/>
              <a:t> dados do CR7 </a:t>
            </a:r>
            <a:r>
              <a:rPr lang="en-US" dirty="0" err="1"/>
              <a:t>na</a:t>
            </a:r>
            <a:r>
              <a:rPr lang="en-US" dirty="0"/>
              <a:t> BD</a:t>
            </a:r>
            <a:br>
              <a:rPr lang="en-US" dirty="0"/>
            </a:br>
            <a:r>
              <a:rPr lang="en-US" dirty="0"/>
              <a:t>- Problemas e </a:t>
            </a:r>
            <a:r>
              <a:rPr lang="en-US" dirty="0" err="1"/>
              <a:t>respetivas</a:t>
            </a:r>
            <a:r>
              <a:rPr lang="en-US" dirty="0"/>
              <a:t> </a:t>
            </a:r>
            <a:r>
              <a:rPr lang="en-US" dirty="0" err="1"/>
              <a:t>soluções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5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“</a:t>
            </a:r>
            <a:r>
              <a:rPr lang="en-US" dirty="0" err="1"/>
              <a:t>Especiais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Regex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PlayersNet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Porquê</a:t>
            </a:r>
            <a:r>
              <a:rPr lang="en-US" dirty="0"/>
              <a:t> Regex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detrimento</a:t>
            </a:r>
            <a:r>
              <a:rPr lang="en-US" dirty="0"/>
              <a:t> de if’s e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critérios</a:t>
            </a:r>
            <a:r>
              <a:rPr lang="en-US" dirty="0"/>
              <a:t> que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(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#=GAA=#)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(</a:t>
            </a:r>
            <a:r>
              <a:rPr lang="en-US" dirty="0" err="1"/>
              <a:t>Excerto</a:t>
            </a:r>
            <a:r>
              <a:rPr lang="en-US" dirty="0"/>
              <a:t> de Código </a:t>
            </a:r>
            <a:r>
              <a:rPr lang="en-US" dirty="0" err="1"/>
              <a:t>exemplificativo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9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“</a:t>
            </a:r>
            <a:r>
              <a:rPr lang="en-US" dirty="0" err="1"/>
              <a:t>Especiais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Notificações</a:t>
            </a:r>
            <a:r>
              <a:rPr lang="en-US" dirty="0"/>
              <a:t> ? </a:t>
            </a:r>
            <a:br>
              <a:rPr lang="en-US" dirty="0"/>
            </a:br>
            <a:r>
              <a:rPr lang="en-US" dirty="0"/>
              <a:t>- Como </a:t>
            </a:r>
            <a:r>
              <a:rPr lang="en-US" dirty="0" err="1"/>
              <a:t>está</a:t>
            </a:r>
            <a:r>
              <a:rPr lang="en-US" dirty="0"/>
              <a:t> (Toda a </a:t>
            </a:r>
            <a:r>
              <a:rPr lang="en-US" dirty="0" err="1"/>
              <a:t>gente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Como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(</a:t>
            </a:r>
            <a:r>
              <a:rPr lang="en-US" dirty="0" err="1"/>
              <a:t>SocketIO</a:t>
            </a:r>
            <a:r>
              <a:rPr lang="en-US" dirty="0"/>
              <a:t> – Rooms e </a:t>
            </a:r>
            <a:r>
              <a:rPr lang="en-US" dirty="0" err="1"/>
              <a:t>subscrições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Mailer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7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Conta</a:t>
            </a:r>
            <a:endParaRPr lang="en-US" dirty="0"/>
          </a:p>
          <a:p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Jogador</a:t>
            </a:r>
            <a:endParaRPr lang="en-US" dirty="0"/>
          </a:p>
          <a:p>
            <a:r>
              <a:rPr lang="en-US" dirty="0"/>
              <a:t>Ver </a:t>
            </a:r>
            <a:r>
              <a:rPr lang="en-US" dirty="0" err="1"/>
              <a:t>perfil</a:t>
            </a:r>
            <a:r>
              <a:rPr lang="en-US" dirty="0"/>
              <a:t>, media e stats</a:t>
            </a:r>
          </a:p>
          <a:p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jogador</a:t>
            </a:r>
            <a:r>
              <a:rPr lang="en-US" dirty="0"/>
              <a:t> – dados e </a:t>
            </a:r>
            <a:r>
              <a:rPr lang="en-US" dirty="0" err="1"/>
              <a:t>jogos</a:t>
            </a:r>
            <a:endParaRPr lang="en-US" dirty="0"/>
          </a:p>
          <a:p>
            <a:r>
              <a:rPr lang="en-US" dirty="0" err="1"/>
              <a:t>Ir</a:t>
            </a:r>
            <a:r>
              <a:rPr lang="en-US" dirty="0"/>
              <a:t> para </a:t>
            </a:r>
            <a:r>
              <a:rPr lang="en-US" dirty="0" err="1"/>
              <a:t>jogo</a:t>
            </a:r>
            <a:endParaRPr lang="en-US" dirty="0"/>
          </a:p>
          <a:p>
            <a:r>
              <a:rPr lang="en-US" dirty="0" err="1"/>
              <a:t>Pesquisar</a:t>
            </a:r>
            <a:r>
              <a:rPr lang="en-US" dirty="0"/>
              <a:t> outros </a:t>
            </a:r>
            <a:r>
              <a:rPr lang="en-US" dirty="0" err="1"/>
              <a:t>jogadores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mini search bar</a:t>
            </a:r>
          </a:p>
          <a:p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Jogador</a:t>
            </a:r>
            <a:endParaRPr lang="en-US" dirty="0"/>
          </a:p>
          <a:p>
            <a:r>
              <a:rPr lang="en-US" dirty="0" err="1"/>
              <a:t>Recomendar</a:t>
            </a:r>
            <a:r>
              <a:rPr lang="en-US" dirty="0"/>
              <a:t> </a:t>
            </a:r>
            <a:r>
              <a:rPr lang="en-US" dirty="0" err="1"/>
              <a:t>Jogador</a:t>
            </a:r>
            <a:endParaRPr lang="en-US" dirty="0"/>
          </a:p>
          <a:p>
            <a:r>
              <a:rPr lang="en-US" dirty="0" err="1"/>
              <a:t>Votar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Skill</a:t>
            </a:r>
          </a:p>
          <a:p>
            <a:r>
              <a:rPr lang="en-US" dirty="0"/>
              <a:t>Ver </a:t>
            </a:r>
            <a:r>
              <a:rPr lang="en-US" dirty="0" err="1"/>
              <a:t>equipa</a:t>
            </a:r>
            <a:r>
              <a:rPr lang="en-US" dirty="0"/>
              <a:t> – </a:t>
            </a:r>
            <a:r>
              <a:rPr lang="en-US" dirty="0" err="1"/>
              <a:t>perfil</a:t>
            </a:r>
            <a:r>
              <a:rPr lang="en-US" dirty="0"/>
              <a:t> e stats</a:t>
            </a:r>
          </a:p>
          <a:p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filtrada</a:t>
            </a:r>
            <a:endParaRPr lang="en-US" dirty="0"/>
          </a:p>
          <a:p>
            <a:r>
              <a:rPr lang="en-US" dirty="0" err="1"/>
              <a:t>Pesquisar</a:t>
            </a:r>
            <a:r>
              <a:rPr lang="en-US" dirty="0"/>
              <a:t> com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que </a:t>
            </a:r>
            <a:r>
              <a:rPr lang="en-US" dirty="0" err="1"/>
              <a:t>funcionam</a:t>
            </a:r>
            <a:endParaRPr lang="en-US" dirty="0"/>
          </a:p>
          <a:p>
            <a:r>
              <a:rPr lang="en-US" dirty="0"/>
              <a:t>Logout</a:t>
            </a:r>
          </a:p>
          <a:p>
            <a:r>
              <a:rPr lang="en-US" dirty="0" err="1"/>
              <a:t>Entrar</a:t>
            </a:r>
            <a:r>
              <a:rPr lang="en-US" dirty="0"/>
              <a:t> com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navegador</a:t>
            </a:r>
            <a:r>
              <a:rPr lang="en-US" dirty="0"/>
              <a:t> </a:t>
            </a:r>
            <a:r>
              <a:rPr lang="en-US" dirty="0" err="1"/>
              <a:t>anónimo</a:t>
            </a:r>
            <a:endParaRPr lang="en-US" dirty="0"/>
          </a:p>
          <a:p>
            <a:r>
              <a:rPr lang="en-US" dirty="0"/>
              <a:t>Meter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ecrãs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paralelo</a:t>
            </a:r>
            <a:endParaRPr lang="en-US" dirty="0"/>
          </a:p>
          <a:p>
            <a:r>
              <a:rPr lang="en-US" dirty="0"/>
              <a:t>Fazer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recomendação</a:t>
            </a:r>
            <a:r>
              <a:rPr lang="en-US" dirty="0"/>
              <a:t> e </a:t>
            </a:r>
            <a:r>
              <a:rPr lang="en-US" dirty="0" err="1"/>
              <a:t>verificar</a:t>
            </a:r>
            <a:r>
              <a:rPr lang="en-US" dirty="0"/>
              <a:t> a </a:t>
            </a:r>
            <a:r>
              <a:rPr lang="en-US" dirty="0" err="1"/>
              <a:t>notificação</a:t>
            </a:r>
            <a:r>
              <a:rPr lang="en-US" dirty="0"/>
              <a:t> a </a:t>
            </a:r>
            <a:r>
              <a:rPr lang="en-US" dirty="0" err="1"/>
              <a:t>aparecer</a:t>
            </a:r>
            <a:endParaRPr lang="en-US" dirty="0"/>
          </a:p>
          <a:p>
            <a:r>
              <a:rPr lang="en-US" dirty="0"/>
              <a:t>Done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5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 e obstáculos</a:t>
            </a:r>
          </a:p>
          <a:p>
            <a:pPr lvl="1"/>
            <a:r>
              <a:rPr lang="pt-PT" dirty="0"/>
              <a:t>Alteração da arquitetura</a:t>
            </a:r>
          </a:p>
          <a:p>
            <a:pPr lvl="1"/>
            <a:r>
              <a:rPr lang="pt-PT" dirty="0"/>
              <a:t>Crawler!</a:t>
            </a:r>
          </a:p>
          <a:p>
            <a:pPr lvl="1"/>
            <a:r>
              <a:rPr lang="pt-PT" dirty="0"/>
              <a:t>Gestão de tempo front end/features funcionais</a:t>
            </a:r>
          </a:p>
          <a:p>
            <a:r>
              <a:rPr lang="pt-PT" dirty="0"/>
              <a:t>Lições aprendidas</a:t>
            </a:r>
          </a:p>
          <a:p>
            <a:r>
              <a:rPr lang="pt-PT" dirty="0"/>
              <a:t>Objetivos atingidos? </a:t>
            </a:r>
          </a:p>
          <a:p>
            <a:r>
              <a:rPr lang="pt-PT" dirty="0"/>
              <a:t>Trabalho futuro – Sports Connected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7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20000">
              <a:schemeClr val="bg1">
                <a:lumMod val="80000"/>
                <a:lumOff val="2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153668" y="2669272"/>
            <a:ext cx="382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Players Net</a:t>
            </a:r>
          </a:p>
        </p:txBody>
      </p:sp>
      <p:pic>
        <p:nvPicPr>
          <p:cNvPr id="1030" name="Picture 6" descr="Resultado de imagem para soccer playe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746" y="420610"/>
            <a:ext cx="1971318" cy="197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statistic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50" y="3728132"/>
            <a:ext cx="1846722" cy="184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9337">
            <a:off x="9606528" y="468574"/>
            <a:ext cx="1769034" cy="176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783376" y="2635245"/>
            <a:ext cx="31265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Exposição</a:t>
            </a:r>
            <a:r>
              <a:rPr lang="en-GB" dirty="0"/>
              <a:t>, </a:t>
            </a:r>
            <a:r>
              <a:rPr lang="en-GB" dirty="0" err="1"/>
              <a:t>divulgação</a:t>
            </a:r>
            <a:r>
              <a:rPr lang="en-GB" dirty="0"/>
              <a:t> e </a:t>
            </a:r>
            <a:r>
              <a:rPr lang="en-GB" dirty="0" err="1"/>
              <a:t>autopromoção</a:t>
            </a:r>
            <a:endParaRPr lang="en-GB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66529" y="5728741"/>
            <a:ext cx="2625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Estatísticas</a:t>
            </a:r>
            <a:r>
              <a:rPr lang="en-GB" sz="2000" dirty="0"/>
              <a:t>, </a:t>
            </a:r>
            <a:r>
              <a:rPr lang="en-GB" sz="2000" dirty="0" err="1"/>
              <a:t>pesquisa</a:t>
            </a:r>
            <a:r>
              <a:rPr lang="en-GB" sz="2000" dirty="0"/>
              <a:t> e </a:t>
            </a:r>
            <a:r>
              <a:rPr lang="en-GB" sz="2000" dirty="0" err="1"/>
              <a:t>filtragem</a:t>
            </a:r>
            <a:r>
              <a:rPr lang="en-GB" sz="2000" dirty="0"/>
              <a:t> de </a:t>
            </a:r>
            <a:r>
              <a:rPr lang="en-GB" sz="2000" dirty="0" err="1"/>
              <a:t>jogadores</a:t>
            </a:r>
            <a:endParaRPr lang="en-GB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2074" y="2484606"/>
            <a:ext cx="3025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Dirigida</a:t>
            </a:r>
            <a:r>
              <a:rPr lang="en-GB" sz="2000" dirty="0"/>
              <a:t> a </a:t>
            </a:r>
            <a:r>
              <a:rPr lang="en-GB" sz="2000" dirty="0" err="1"/>
              <a:t>jogadores</a:t>
            </a:r>
            <a:r>
              <a:rPr lang="en-GB" sz="2000" dirty="0"/>
              <a:t> (</a:t>
            </a:r>
            <a:r>
              <a:rPr lang="en-GB" sz="2000" dirty="0" err="1"/>
              <a:t>amadores</a:t>
            </a:r>
            <a:r>
              <a:rPr lang="en-GB" sz="2000" dirty="0"/>
              <a:t> e </a:t>
            </a:r>
            <a:r>
              <a:rPr lang="en-GB" sz="2000" dirty="0" err="1"/>
              <a:t>profissionais</a:t>
            </a:r>
            <a:r>
              <a:rPr lang="en-GB" sz="2000" dirty="0"/>
              <a:t>) de </a:t>
            </a:r>
            <a:r>
              <a:rPr lang="en-GB" sz="2000" dirty="0" err="1"/>
              <a:t>futebol</a:t>
            </a:r>
            <a:endParaRPr lang="en-GB" sz="2000" dirty="0"/>
          </a:p>
        </p:txBody>
      </p:sp>
      <p:pic>
        <p:nvPicPr>
          <p:cNvPr id="1046" name="Picture 22" descr="Resultado de imagem para spider ne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55" y="1090432"/>
            <a:ext cx="1721838" cy="1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Resultado de imagem para spider ne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51158" y="3531660"/>
            <a:ext cx="1721838" cy="1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2" descr="Resultado de imagem para spider ne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01542" y="3524593"/>
            <a:ext cx="1721838" cy="1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Resultado de imagem para spider ne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01542" y="1090432"/>
            <a:ext cx="1721838" cy="1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handshak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74" y="3980599"/>
            <a:ext cx="1748141" cy="17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8883813" y="5728741"/>
            <a:ext cx="292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Agilizar</a:t>
            </a:r>
            <a:r>
              <a:rPr lang="en-GB" sz="2000" dirty="0"/>
              <a:t> o </a:t>
            </a:r>
            <a:r>
              <a:rPr lang="en-GB" sz="2000" dirty="0" err="1"/>
              <a:t>encontro</a:t>
            </a:r>
            <a:r>
              <a:rPr lang="en-GB" sz="2000" dirty="0"/>
              <a:t> entre </a:t>
            </a:r>
            <a:r>
              <a:rPr lang="en-GB" sz="2000" dirty="0" err="1"/>
              <a:t>os</a:t>
            </a:r>
            <a:r>
              <a:rPr lang="en-GB" sz="2000" dirty="0"/>
              <a:t> </a:t>
            </a:r>
            <a:r>
              <a:rPr lang="en-GB" sz="2000" dirty="0" err="1"/>
              <a:t>clubes</a:t>
            </a:r>
            <a:r>
              <a:rPr lang="en-GB" sz="2000" dirty="0"/>
              <a:t> e </a:t>
            </a:r>
            <a:r>
              <a:rPr lang="en-GB" sz="2000" dirty="0" err="1"/>
              <a:t>os</a:t>
            </a:r>
            <a:r>
              <a:rPr lang="en-GB" sz="2000" dirty="0"/>
              <a:t> </a:t>
            </a:r>
            <a:r>
              <a:rPr lang="en-GB" sz="2000" dirty="0" err="1"/>
              <a:t>jogadores</a:t>
            </a:r>
            <a:endParaRPr lang="en-GB" sz="2000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3661524" y="5421704"/>
            <a:ext cx="4552656" cy="110236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bg1"/>
                </a:solidFill>
              </a:rPr>
              <a:t>Rede</a:t>
            </a:r>
            <a:r>
              <a:rPr lang="en-GB" sz="2800" dirty="0">
                <a:solidFill>
                  <a:schemeClr val="bg1"/>
                </a:solidFill>
              </a:rPr>
              <a:t> social de </a:t>
            </a:r>
            <a:r>
              <a:rPr lang="en-GB" sz="2800" dirty="0" err="1">
                <a:solidFill>
                  <a:schemeClr val="bg1"/>
                </a:solidFill>
              </a:rPr>
              <a:t>promoção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desportiva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1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playersnet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Players Net é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plataforma</a:t>
            </a:r>
            <a:r>
              <a:rPr lang="en-US" b="1" dirty="0"/>
              <a:t> nova no </a:t>
            </a:r>
            <a:r>
              <a:rPr lang="en-US" b="1" dirty="0" err="1"/>
              <a:t>mercado</a:t>
            </a:r>
            <a:r>
              <a:rPr lang="en-US" b="1" dirty="0"/>
              <a:t> do </a:t>
            </a:r>
            <a:r>
              <a:rPr lang="en-US" b="1" dirty="0" err="1"/>
              <a:t>desporto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Portugal</a:t>
            </a:r>
            <a:r>
              <a:rPr lang="en-US" dirty="0"/>
              <a:t>. É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rede</a:t>
            </a:r>
            <a:r>
              <a:rPr lang="en-US" b="1" dirty="0"/>
              <a:t> social </a:t>
            </a:r>
            <a:r>
              <a:rPr lang="en-US" b="1" dirty="0" err="1"/>
              <a:t>semelhante</a:t>
            </a:r>
            <a:r>
              <a:rPr lang="en-US" b="1" dirty="0"/>
              <a:t> </a:t>
            </a:r>
            <a:r>
              <a:rPr lang="en-US" b="1" dirty="0" err="1"/>
              <a:t>ao</a:t>
            </a:r>
            <a:r>
              <a:rPr lang="en-US" b="1" dirty="0"/>
              <a:t> LinkedIn</a:t>
            </a:r>
            <a:r>
              <a:rPr lang="en-US" dirty="0"/>
              <a:t> </a:t>
            </a:r>
            <a:r>
              <a:rPr lang="en-US" dirty="0" err="1"/>
              <a:t>cujo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é </a:t>
            </a:r>
            <a:r>
              <a:rPr lang="en-US" dirty="0" err="1"/>
              <a:t>proporcionar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clubes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Portugal </a:t>
            </a:r>
            <a:r>
              <a:rPr lang="en-US" dirty="0" err="1"/>
              <a:t>uma</a:t>
            </a:r>
            <a:r>
              <a:rPr lang="en-US" dirty="0"/>
              <a:t> ferramenta online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atletas</a:t>
            </a:r>
            <a:r>
              <a:rPr lang="en-US" dirty="0"/>
              <a:t> e </a:t>
            </a:r>
            <a:r>
              <a:rPr lang="en-US" dirty="0" err="1"/>
              <a:t>treinadores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, </a:t>
            </a:r>
            <a:r>
              <a:rPr lang="en-US" dirty="0" err="1"/>
              <a:t>permitindo</a:t>
            </a:r>
            <a:r>
              <a:rPr lang="en-US" dirty="0"/>
              <a:t> a </a:t>
            </a:r>
            <a:r>
              <a:rPr lang="en-US" b="1" dirty="0" err="1"/>
              <a:t>personalização</a:t>
            </a:r>
            <a:r>
              <a:rPr lang="en-US" b="1" dirty="0"/>
              <a:t> da </a:t>
            </a:r>
            <a:r>
              <a:rPr lang="en-US" b="1" dirty="0" err="1"/>
              <a:t>procura</a:t>
            </a:r>
            <a:r>
              <a:rPr lang="en-US" dirty="0"/>
              <a:t>, </a:t>
            </a:r>
            <a:r>
              <a:rPr lang="en-US" dirty="0" err="1"/>
              <a:t>tendo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b="1" dirty="0" err="1"/>
              <a:t>critérios</a:t>
            </a:r>
            <a:r>
              <a:rPr lang="en-US" dirty="0"/>
              <a:t> de </a:t>
            </a:r>
            <a:r>
              <a:rPr lang="en-US" dirty="0" err="1"/>
              <a:t>deteção</a:t>
            </a:r>
            <a:r>
              <a:rPr lang="en-US" dirty="0"/>
              <a:t> de </a:t>
            </a:r>
            <a:r>
              <a:rPr lang="en-US" dirty="0" err="1"/>
              <a:t>talento</a:t>
            </a:r>
            <a:r>
              <a:rPr lang="en-US" dirty="0"/>
              <a:t>. </a:t>
            </a:r>
          </a:p>
          <a:p>
            <a:r>
              <a:rPr lang="en-US" dirty="0"/>
              <a:t>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atletas</a:t>
            </a:r>
            <a:r>
              <a:rPr lang="en-US" dirty="0"/>
              <a:t> </a:t>
            </a:r>
            <a:r>
              <a:rPr lang="en-US" dirty="0" err="1"/>
              <a:t>fornece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ferramenta que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forma de </a:t>
            </a:r>
            <a:r>
              <a:rPr lang="en-US" b="1" dirty="0" err="1"/>
              <a:t>autopromoção</a:t>
            </a:r>
            <a:r>
              <a:rPr lang="en-US" b="1" dirty="0"/>
              <a:t> </a:t>
            </a:r>
            <a:r>
              <a:rPr lang="en-US" b="1" dirty="0" err="1"/>
              <a:t>perante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clubes</a:t>
            </a:r>
            <a:r>
              <a:rPr lang="en-US" dirty="0"/>
              <a:t>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vertente</a:t>
            </a:r>
            <a:r>
              <a:rPr lang="en-US" b="1" dirty="0"/>
              <a:t> </a:t>
            </a:r>
            <a:r>
              <a:rPr lang="en-US" b="1" dirty="0" err="1"/>
              <a:t>interativa</a:t>
            </a:r>
            <a:r>
              <a:rPr lang="en-US" b="1" dirty="0"/>
              <a:t> e </a:t>
            </a:r>
            <a:r>
              <a:rPr lang="en-US" b="1" dirty="0" err="1"/>
              <a:t>competitiva</a:t>
            </a:r>
            <a:r>
              <a:rPr lang="en-US" b="1" dirty="0"/>
              <a:t> </a:t>
            </a:r>
            <a:r>
              <a:rPr lang="en-US" dirty="0"/>
              <a:t>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restantes</a:t>
            </a:r>
            <a:r>
              <a:rPr lang="en-US" dirty="0"/>
              <a:t> </a:t>
            </a:r>
            <a:r>
              <a:rPr lang="en-US" dirty="0" err="1"/>
              <a:t>atletas</a:t>
            </a:r>
            <a:r>
              <a:rPr lang="en-US" dirty="0"/>
              <a:t> que </a:t>
            </a:r>
            <a:r>
              <a:rPr lang="en-US" dirty="0" err="1"/>
              <a:t>utilizam</a:t>
            </a:r>
            <a:r>
              <a:rPr lang="en-US" dirty="0"/>
              <a:t> a Players Net.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Procura</a:t>
            </a:r>
            <a:r>
              <a:rPr lang="en-US" dirty="0"/>
              <a:t> de </a:t>
            </a:r>
            <a:r>
              <a:rPr lang="en-US" dirty="0" err="1"/>
              <a:t>atletas</a:t>
            </a:r>
            <a:r>
              <a:rPr lang="en-US" dirty="0"/>
              <a:t> (Scouting </a:t>
            </a:r>
            <a:r>
              <a:rPr lang="en-US" dirty="0" err="1"/>
              <a:t>só</a:t>
            </a:r>
            <a:r>
              <a:rPr lang="en-US" dirty="0"/>
              <a:t> com </a:t>
            </a:r>
            <a:r>
              <a:rPr lang="en-US" dirty="0" err="1"/>
              <a:t>youtube</a:t>
            </a:r>
            <a:r>
              <a:rPr lang="en-US" dirty="0"/>
              <a:t>/</a:t>
            </a:r>
            <a:r>
              <a:rPr lang="en-US" dirty="0" err="1"/>
              <a:t>presença</a:t>
            </a:r>
            <a:r>
              <a:rPr lang="en-US" dirty="0"/>
              <a:t>/</a:t>
            </a:r>
            <a:r>
              <a:rPr lang="en-US" dirty="0" err="1"/>
              <a:t>opiniões</a:t>
            </a:r>
            <a:r>
              <a:rPr lang="en-US" dirty="0"/>
              <a:t> do </a:t>
            </a:r>
            <a:r>
              <a:rPr lang="en-US" dirty="0" err="1"/>
              <a:t>povo</a:t>
            </a:r>
            <a:r>
              <a:rPr lang="en-US" dirty="0"/>
              <a:t>)</a:t>
            </a:r>
          </a:p>
          <a:p>
            <a:r>
              <a:rPr lang="en-US" dirty="0"/>
              <a:t>Como saber que </a:t>
            </a:r>
            <a:r>
              <a:rPr lang="en-US" dirty="0" err="1"/>
              <a:t>clubes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interessados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mim</a:t>
            </a:r>
            <a:r>
              <a:rPr lang="en-US" dirty="0"/>
              <a:t>? </a:t>
            </a:r>
            <a:r>
              <a:rPr lang="en-US" dirty="0" err="1"/>
              <a:t>Onde</a:t>
            </a:r>
            <a:r>
              <a:rPr lang="en-US" dirty="0"/>
              <a:t> e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Captações</a:t>
            </a:r>
            <a:r>
              <a:rPr lang="en-US" dirty="0"/>
              <a:t>? Como </a:t>
            </a:r>
            <a:r>
              <a:rPr lang="en-US" dirty="0" err="1"/>
              <a:t>mostrar</a:t>
            </a:r>
            <a:r>
              <a:rPr lang="en-US" dirty="0"/>
              <a:t> o que </a:t>
            </a:r>
            <a:r>
              <a:rPr lang="en-US" dirty="0" err="1"/>
              <a:t>valho</a:t>
            </a:r>
            <a:r>
              <a:rPr lang="en-US" dirty="0"/>
              <a:t>?</a:t>
            </a:r>
          </a:p>
          <a:p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jogador</a:t>
            </a:r>
            <a:r>
              <a:rPr lang="en-US" dirty="0"/>
              <a:t>?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marcou</a:t>
            </a:r>
            <a:r>
              <a:rPr lang="en-US" dirty="0"/>
              <a:t> </a:t>
            </a:r>
            <a:r>
              <a:rPr lang="en-US" dirty="0" err="1"/>
              <a:t>golo</a:t>
            </a:r>
            <a:r>
              <a:rPr lang="en-US" dirty="0"/>
              <a:t> </a:t>
            </a:r>
            <a:r>
              <a:rPr lang="en-US" dirty="0" err="1"/>
              <a:t>ontem</a:t>
            </a:r>
            <a:r>
              <a:rPr lang="en-US" dirty="0"/>
              <a:t>? O que </a:t>
            </a:r>
            <a:r>
              <a:rPr lang="en-US" dirty="0" err="1"/>
              <a:t>é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outros </a:t>
            </a:r>
            <a:r>
              <a:rPr lang="en-US" dirty="0" err="1"/>
              <a:t>atletas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a </a:t>
            </a:r>
            <a:r>
              <a:rPr lang="en-US" dirty="0" err="1"/>
              <a:t>fazer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Souting</a:t>
            </a:r>
            <a:r>
              <a:rPr lang="en-US" dirty="0"/>
              <a:t> –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filtrada</a:t>
            </a:r>
            <a:r>
              <a:rPr lang="en-US" dirty="0"/>
              <a:t> </a:t>
            </a:r>
            <a:r>
              <a:rPr lang="en-US" dirty="0" err="1"/>
              <a:t>fidedígna</a:t>
            </a:r>
            <a:r>
              <a:rPr lang="en-US" dirty="0"/>
              <a:t> e </a:t>
            </a:r>
            <a:r>
              <a:rPr lang="en-US" dirty="0" err="1"/>
              <a:t>atualizada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atletas</a:t>
            </a:r>
            <a:r>
              <a:rPr lang="en-US" dirty="0"/>
              <a:t> (Imagem com a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filtrada</a:t>
            </a:r>
            <a:r>
              <a:rPr lang="en-US" dirty="0"/>
              <a:t>)</a:t>
            </a:r>
          </a:p>
          <a:p>
            <a:r>
              <a:rPr lang="en-US" dirty="0"/>
              <a:t>Auto e hetero </a:t>
            </a:r>
            <a:r>
              <a:rPr lang="en-US" dirty="0" err="1"/>
              <a:t>Promoção</a:t>
            </a:r>
            <a:r>
              <a:rPr lang="en-US" dirty="0"/>
              <a:t> de </a:t>
            </a:r>
            <a:r>
              <a:rPr lang="en-US" dirty="0" err="1"/>
              <a:t>atletas</a:t>
            </a:r>
            <a:r>
              <a:rPr lang="en-US" dirty="0"/>
              <a:t> (Imagem com </a:t>
            </a:r>
            <a:r>
              <a:rPr lang="en-US" dirty="0" err="1"/>
              <a:t>atualização</a:t>
            </a:r>
            <a:r>
              <a:rPr lang="en-US" dirty="0"/>
              <a:t> dos </a:t>
            </a:r>
            <a:r>
              <a:rPr lang="en-US" dirty="0" err="1"/>
              <a:t>jogos</a:t>
            </a:r>
            <a:r>
              <a:rPr lang="en-US" dirty="0"/>
              <a:t> / Imagem com media / Imagem com </a:t>
            </a:r>
            <a:r>
              <a:rPr lang="en-US" dirty="0" err="1"/>
              <a:t>Votos</a:t>
            </a:r>
            <a:r>
              <a:rPr lang="en-US" dirty="0"/>
              <a:t>)</a:t>
            </a:r>
          </a:p>
          <a:p>
            <a:r>
              <a:rPr lang="en-US" dirty="0"/>
              <a:t>Componente Social 100% </a:t>
            </a:r>
            <a:r>
              <a:rPr lang="en-US" dirty="0" err="1"/>
              <a:t>desportiva</a:t>
            </a:r>
            <a:r>
              <a:rPr lang="en-US" dirty="0"/>
              <a:t> (</a:t>
            </a:r>
            <a:r>
              <a:rPr lang="en-US" dirty="0" err="1"/>
              <a:t>Recomendações</a:t>
            </a:r>
            <a:r>
              <a:rPr lang="en-US" dirty="0"/>
              <a:t>, badges)</a:t>
            </a:r>
          </a:p>
        </p:txBody>
      </p:sp>
    </p:spTree>
    <p:extLst>
      <p:ext uri="{BB962C8B-B14F-4D97-AF65-F5344CB8AC3E}">
        <p14:creationId xmlns:p14="http://schemas.microsoft.com/office/powerpoint/2010/main" val="60703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Tecnologias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Stack </a:t>
            </a:r>
          </a:p>
          <a:p>
            <a:pPr lvl="1"/>
            <a:r>
              <a:rPr lang="en-US" dirty="0"/>
              <a:t>What’s that?</a:t>
            </a:r>
          </a:p>
          <a:p>
            <a:pPr lvl="1"/>
            <a:r>
              <a:rPr lang="en-US" dirty="0"/>
              <a:t>Advantages (Geral e </a:t>
            </a:r>
            <a:r>
              <a:rPr lang="en-US" dirty="0" err="1"/>
              <a:t>na</a:t>
            </a:r>
            <a:r>
              <a:rPr lang="en-US" dirty="0"/>
              <a:t> PlayersNet)</a:t>
            </a:r>
          </a:p>
        </p:txBody>
      </p:sp>
    </p:spTree>
    <p:extLst>
      <p:ext uri="{BB962C8B-B14F-4D97-AF65-F5344CB8AC3E}">
        <p14:creationId xmlns:p14="http://schemas.microsoft.com/office/powerpoint/2010/main" val="117958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ED22E-3B52-4548-811B-505A071D0B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1" y="2094808"/>
            <a:ext cx="6783184" cy="34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9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9" name="Picture 1" descr="page19image37785664">
            <a:extLst>
              <a:ext uri="{FF2B5EF4-FFF2-40B4-BE49-F238E27FC236}">
                <a16:creationId xmlns:a16="http://schemas.microsoft.com/office/drawing/2014/main" id="{3482A114-ADDF-0942-9F95-13325F05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224" y="1690688"/>
            <a:ext cx="50546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83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Documentos</a:t>
            </a:r>
            <a:r>
              <a:rPr lang="en-US" dirty="0"/>
              <a:t> (</a:t>
            </a:r>
            <a:r>
              <a:rPr lang="en-US" dirty="0" err="1"/>
              <a:t>Modelos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Achievement</a:t>
            </a:r>
          </a:p>
          <a:p>
            <a:r>
              <a:rPr lang="en-US" dirty="0"/>
              <a:t>Competition</a:t>
            </a:r>
          </a:p>
          <a:p>
            <a:r>
              <a:rPr lang="en-US" dirty="0"/>
              <a:t>Competition Season</a:t>
            </a:r>
          </a:p>
          <a:p>
            <a:r>
              <a:rPr lang="en-US" dirty="0"/>
              <a:t>Match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Season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Team Season</a:t>
            </a:r>
          </a:p>
          <a:p>
            <a:r>
              <a:rPr lang="en-US" dirty="0"/>
              <a:t>User</a:t>
            </a:r>
          </a:p>
          <a:p>
            <a:r>
              <a:rPr lang="en-US" dirty="0"/>
              <a:t>User Info</a:t>
            </a:r>
          </a:p>
          <a:p>
            <a:r>
              <a:rPr lang="en-US" dirty="0"/>
              <a:t>User Info Season</a:t>
            </a:r>
          </a:p>
        </p:txBody>
      </p:sp>
    </p:spTree>
    <p:extLst>
      <p:ext uri="{BB962C8B-B14F-4D97-AF65-F5344CB8AC3E}">
        <p14:creationId xmlns:p14="http://schemas.microsoft.com/office/powerpoint/2010/main" val="358999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668</Words>
  <Application>Microsoft Macintosh PowerPoint</Application>
  <PresentationFormat>Widescreen</PresentationFormat>
  <Paragraphs>111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O que é a playersnet?</vt:lpstr>
      <vt:lpstr>Problema?</vt:lpstr>
      <vt:lpstr>Soluções</vt:lpstr>
      <vt:lpstr>Tecnologias</vt:lpstr>
      <vt:lpstr>Arquitetura</vt:lpstr>
      <vt:lpstr>Arquitetura</vt:lpstr>
      <vt:lpstr>Documentos (Modelos)</vt:lpstr>
      <vt:lpstr>Documentos (Modelos)</vt:lpstr>
      <vt:lpstr>Documentos (Modelos)</vt:lpstr>
      <vt:lpstr>Documentos (Modelos)</vt:lpstr>
      <vt:lpstr>Componentes “Especiais”</vt:lpstr>
      <vt:lpstr>Componentes “Especiais”</vt:lpstr>
      <vt:lpstr>Componentes “Especiais”</vt:lpstr>
      <vt:lpstr>Demo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 Paracana</dc:creator>
  <cp:lastModifiedBy>Arnaldo Trindade</cp:lastModifiedBy>
  <cp:revision>24</cp:revision>
  <dcterms:created xsi:type="dcterms:W3CDTF">2018-05-28T21:58:13Z</dcterms:created>
  <dcterms:modified xsi:type="dcterms:W3CDTF">2018-10-10T13:07:02Z</dcterms:modified>
</cp:coreProperties>
</file>