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 smtClean="0"/>
              <a:t>Clique para editar o estilo</a:t>
            </a:r>
            <a:endParaRPr lang="en-GB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Faça clique para editar o estilo</a:t>
            </a:r>
            <a:endParaRPr lang="en-GB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C2FD8-E7EF-473A-84E1-97D7006D0E3A}" type="datetimeFigureOut">
              <a:rPr lang="en-GB" smtClean="0"/>
              <a:t>28/05/2018</a:t>
            </a:fld>
            <a:endParaRPr lang="en-GB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8F38E-DF80-46B6-994F-34483E1631D4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0105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GB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GB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C2FD8-E7EF-473A-84E1-97D7006D0E3A}" type="datetimeFigureOut">
              <a:rPr lang="en-GB" smtClean="0"/>
              <a:t>28/05/2018</a:t>
            </a:fld>
            <a:endParaRPr lang="en-GB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8F38E-DF80-46B6-994F-34483E1631D4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2922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en-GB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GB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C2FD8-E7EF-473A-84E1-97D7006D0E3A}" type="datetimeFigureOut">
              <a:rPr lang="en-GB" smtClean="0"/>
              <a:t>28/05/2018</a:t>
            </a:fld>
            <a:endParaRPr lang="en-GB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8F38E-DF80-46B6-994F-34483E1631D4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5576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GB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GB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C2FD8-E7EF-473A-84E1-97D7006D0E3A}" type="datetimeFigureOut">
              <a:rPr lang="en-GB" smtClean="0"/>
              <a:t>28/05/2018</a:t>
            </a:fld>
            <a:endParaRPr lang="en-GB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8F38E-DF80-46B6-994F-34483E1631D4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1838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 smtClean="0"/>
              <a:t>Clique para editar o estilo</a:t>
            </a:r>
            <a:endParaRPr lang="en-GB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C2FD8-E7EF-473A-84E1-97D7006D0E3A}" type="datetimeFigureOut">
              <a:rPr lang="en-GB" smtClean="0"/>
              <a:t>28/05/2018</a:t>
            </a:fld>
            <a:endParaRPr lang="en-GB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8F38E-DF80-46B6-994F-34483E1631D4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1941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GB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GB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GB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C2FD8-E7EF-473A-84E1-97D7006D0E3A}" type="datetimeFigureOut">
              <a:rPr lang="en-GB" smtClean="0"/>
              <a:t>28/05/2018</a:t>
            </a:fld>
            <a:endParaRPr lang="en-GB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8F38E-DF80-46B6-994F-34483E1631D4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8555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GB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GB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GB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C2FD8-E7EF-473A-84E1-97D7006D0E3A}" type="datetimeFigureOut">
              <a:rPr lang="en-GB" smtClean="0"/>
              <a:t>28/05/2018</a:t>
            </a:fld>
            <a:endParaRPr lang="en-GB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8F38E-DF80-46B6-994F-34483E1631D4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2047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GB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C2FD8-E7EF-473A-84E1-97D7006D0E3A}" type="datetimeFigureOut">
              <a:rPr lang="en-GB" smtClean="0"/>
              <a:t>28/05/2018</a:t>
            </a:fld>
            <a:endParaRPr lang="en-GB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8F38E-DF80-46B6-994F-34483E1631D4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2234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C2FD8-E7EF-473A-84E1-97D7006D0E3A}" type="datetimeFigureOut">
              <a:rPr lang="en-GB" smtClean="0"/>
              <a:t>28/05/2018</a:t>
            </a:fld>
            <a:endParaRPr lang="en-GB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8F38E-DF80-46B6-994F-34483E1631D4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0068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en-GB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GB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C2FD8-E7EF-473A-84E1-97D7006D0E3A}" type="datetimeFigureOut">
              <a:rPr lang="en-GB" smtClean="0"/>
              <a:t>28/05/2018</a:t>
            </a:fld>
            <a:endParaRPr lang="en-GB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8F38E-DF80-46B6-994F-34483E1631D4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6163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en-GB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C2FD8-E7EF-473A-84E1-97D7006D0E3A}" type="datetimeFigureOut">
              <a:rPr lang="en-GB" smtClean="0"/>
              <a:t>28/05/2018</a:t>
            </a:fld>
            <a:endParaRPr lang="en-GB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8F38E-DF80-46B6-994F-34483E1631D4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1878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en-GB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GB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C2FD8-E7EF-473A-84E1-97D7006D0E3A}" type="datetimeFigureOut">
              <a:rPr lang="en-GB" smtClean="0"/>
              <a:t>28/05/2018</a:t>
            </a:fld>
            <a:endParaRPr lang="en-GB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8F38E-DF80-46B6-994F-34483E1631D4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5956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0"/>
                <a:lumOff val="100000"/>
              </a:schemeClr>
            </a:gs>
            <a:gs pos="20000">
              <a:schemeClr val="bg1">
                <a:lumMod val="80000"/>
                <a:lumOff val="2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4153668" y="2669272"/>
            <a:ext cx="38250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Players Net</a:t>
            </a:r>
            <a:endParaRPr lang="en-GB" sz="54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30" name="Picture 6" descr="Resultado de imagem para soccer player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22746" y="420610"/>
            <a:ext cx="1971318" cy="1971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m para statistics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850" y="3728132"/>
            <a:ext cx="1846722" cy="1846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magem relacionad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09337">
            <a:off x="9606528" y="468574"/>
            <a:ext cx="1769034" cy="1769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/>
          <p:cNvSpPr txBox="1"/>
          <p:nvPr/>
        </p:nvSpPr>
        <p:spPr>
          <a:xfrm>
            <a:off x="8783376" y="2635245"/>
            <a:ext cx="312650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err="1" smtClean="0"/>
              <a:t>Exposição</a:t>
            </a:r>
            <a:r>
              <a:rPr lang="en-GB" dirty="0" smtClean="0"/>
              <a:t>, </a:t>
            </a:r>
            <a:r>
              <a:rPr lang="en-GB" dirty="0" err="1" smtClean="0"/>
              <a:t>divulgação</a:t>
            </a:r>
            <a:r>
              <a:rPr lang="en-GB" dirty="0" smtClean="0"/>
              <a:t> e </a:t>
            </a:r>
            <a:r>
              <a:rPr lang="en-GB" dirty="0" err="1" smtClean="0"/>
              <a:t>autopromoão</a:t>
            </a:r>
            <a:endParaRPr lang="en-GB" dirty="0"/>
          </a:p>
        </p:txBody>
      </p:sp>
      <p:sp>
        <p:nvSpPr>
          <p:cNvPr id="10" name="CaixaDeTexto 9"/>
          <p:cNvSpPr txBox="1"/>
          <p:nvPr/>
        </p:nvSpPr>
        <p:spPr>
          <a:xfrm>
            <a:off x="366529" y="5728741"/>
            <a:ext cx="26253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err="1" smtClean="0"/>
              <a:t>Estatísticas</a:t>
            </a:r>
            <a:r>
              <a:rPr lang="en-GB" sz="2000" dirty="0" smtClean="0"/>
              <a:t>, </a:t>
            </a:r>
            <a:r>
              <a:rPr lang="en-GB" sz="2000" dirty="0" err="1" smtClean="0"/>
              <a:t>pesquisa</a:t>
            </a:r>
            <a:r>
              <a:rPr lang="en-GB" sz="2000" dirty="0" smtClean="0"/>
              <a:t> e </a:t>
            </a:r>
            <a:r>
              <a:rPr lang="en-GB" sz="2000" dirty="0" err="1" smtClean="0"/>
              <a:t>filtragem</a:t>
            </a:r>
            <a:r>
              <a:rPr lang="en-GB" sz="2000" dirty="0" smtClean="0"/>
              <a:t> de </a:t>
            </a:r>
            <a:r>
              <a:rPr lang="en-GB" sz="2000" dirty="0" err="1" smtClean="0"/>
              <a:t>jogadores</a:t>
            </a:r>
            <a:endParaRPr lang="en-GB" sz="20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272074" y="2484606"/>
            <a:ext cx="30257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err="1" smtClean="0"/>
              <a:t>Dirigida</a:t>
            </a:r>
            <a:r>
              <a:rPr lang="en-GB" sz="2000" dirty="0" smtClean="0"/>
              <a:t> a </a:t>
            </a:r>
            <a:r>
              <a:rPr lang="en-GB" sz="2000" dirty="0" err="1" smtClean="0"/>
              <a:t>jogadores</a:t>
            </a:r>
            <a:r>
              <a:rPr lang="en-GB" sz="2000" dirty="0"/>
              <a:t> </a:t>
            </a:r>
            <a:r>
              <a:rPr lang="en-GB" sz="2000" dirty="0" smtClean="0"/>
              <a:t>(</a:t>
            </a:r>
            <a:r>
              <a:rPr lang="en-GB" sz="2000" dirty="0" err="1" smtClean="0"/>
              <a:t>amadores</a:t>
            </a:r>
            <a:r>
              <a:rPr lang="en-GB" sz="2000" dirty="0" smtClean="0"/>
              <a:t> e </a:t>
            </a:r>
            <a:r>
              <a:rPr lang="en-GB" sz="2000" dirty="0" err="1" smtClean="0"/>
              <a:t>profissionais</a:t>
            </a:r>
            <a:r>
              <a:rPr lang="en-GB" sz="2000" dirty="0" smtClean="0"/>
              <a:t>) de </a:t>
            </a:r>
            <a:r>
              <a:rPr lang="en-GB" sz="2000" dirty="0" err="1" smtClean="0"/>
              <a:t>futebol</a:t>
            </a:r>
            <a:endParaRPr lang="en-GB" sz="2000" dirty="0"/>
          </a:p>
        </p:txBody>
      </p:sp>
      <p:pic>
        <p:nvPicPr>
          <p:cNvPr id="1046" name="Picture 22" descr="Resultado de imagem para spider net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6855" y="1090432"/>
            <a:ext cx="1721838" cy="172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 descr="Resultado de imagem para spider net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251158" y="3531660"/>
            <a:ext cx="1721838" cy="172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2" descr="Resultado de imagem para spider net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4101542" y="3524593"/>
            <a:ext cx="1721838" cy="172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2" descr="Resultado de imagem para spider net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101542" y="1090432"/>
            <a:ext cx="1721838" cy="172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Resultado de imagem para handshake 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6974" y="3980599"/>
            <a:ext cx="1748141" cy="1748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aixaDeTexto 12"/>
          <p:cNvSpPr txBox="1"/>
          <p:nvPr/>
        </p:nvSpPr>
        <p:spPr>
          <a:xfrm>
            <a:off x="8883813" y="5728741"/>
            <a:ext cx="29256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err="1" smtClean="0"/>
              <a:t>Agilizar</a:t>
            </a:r>
            <a:r>
              <a:rPr lang="en-GB" sz="2000" dirty="0" smtClean="0"/>
              <a:t> o </a:t>
            </a:r>
            <a:r>
              <a:rPr lang="en-GB" sz="2000" dirty="0" err="1" smtClean="0"/>
              <a:t>encontro</a:t>
            </a:r>
            <a:r>
              <a:rPr lang="en-GB" sz="2000" dirty="0" smtClean="0"/>
              <a:t> entre </a:t>
            </a:r>
            <a:r>
              <a:rPr lang="en-GB" sz="2000" dirty="0" err="1" smtClean="0"/>
              <a:t>os</a:t>
            </a:r>
            <a:r>
              <a:rPr lang="en-GB" sz="2000" dirty="0" smtClean="0"/>
              <a:t> </a:t>
            </a:r>
            <a:r>
              <a:rPr lang="en-GB" sz="2000" dirty="0" err="1" smtClean="0"/>
              <a:t>clubes</a:t>
            </a:r>
            <a:r>
              <a:rPr lang="en-GB" sz="2000" dirty="0" smtClean="0"/>
              <a:t> e </a:t>
            </a:r>
            <a:r>
              <a:rPr lang="en-GB" sz="2000" dirty="0" err="1" smtClean="0"/>
              <a:t>os</a:t>
            </a:r>
            <a:r>
              <a:rPr lang="en-GB" sz="2000" dirty="0" smtClean="0"/>
              <a:t> </a:t>
            </a:r>
            <a:r>
              <a:rPr lang="en-GB" sz="2000" dirty="0" err="1" smtClean="0"/>
              <a:t>jogadores</a:t>
            </a:r>
            <a:endParaRPr lang="en-GB" sz="2000" dirty="0"/>
          </a:p>
        </p:txBody>
      </p:sp>
      <p:sp>
        <p:nvSpPr>
          <p:cNvPr id="15" name="Retângulo arredondado 14"/>
          <p:cNvSpPr/>
          <p:nvPr/>
        </p:nvSpPr>
        <p:spPr>
          <a:xfrm>
            <a:off x="3661524" y="5421704"/>
            <a:ext cx="4552656" cy="1102368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 err="1" smtClean="0">
                <a:solidFill>
                  <a:schemeClr val="bg1"/>
                </a:solidFill>
              </a:rPr>
              <a:t>Rede</a:t>
            </a:r>
            <a:r>
              <a:rPr lang="en-GB" sz="2800" dirty="0" smtClean="0">
                <a:solidFill>
                  <a:schemeClr val="bg1"/>
                </a:solidFill>
              </a:rPr>
              <a:t> social de </a:t>
            </a:r>
            <a:r>
              <a:rPr lang="en-GB" sz="2800" dirty="0" err="1" smtClean="0">
                <a:solidFill>
                  <a:schemeClr val="bg1"/>
                </a:solidFill>
              </a:rPr>
              <a:t>promoção</a:t>
            </a:r>
            <a:r>
              <a:rPr lang="en-GB" sz="2800" dirty="0" smtClean="0">
                <a:solidFill>
                  <a:schemeClr val="bg1"/>
                </a:solidFill>
              </a:rPr>
              <a:t> </a:t>
            </a:r>
            <a:r>
              <a:rPr lang="en-GB" sz="2800" dirty="0" err="1" smtClean="0">
                <a:solidFill>
                  <a:schemeClr val="bg1"/>
                </a:solidFill>
              </a:rPr>
              <a:t>desportiva</a:t>
            </a:r>
            <a:endParaRPr lang="en-GB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8160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38</Words>
  <Application>Microsoft Office PowerPoint</Application>
  <PresentationFormat>Ecrã Panorâmico</PresentationFormat>
  <Paragraphs>6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Carolina Paracana</dc:creator>
  <cp:lastModifiedBy>Carolina Paracana</cp:lastModifiedBy>
  <cp:revision>6</cp:revision>
  <dcterms:created xsi:type="dcterms:W3CDTF">2018-05-28T21:58:13Z</dcterms:created>
  <dcterms:modified xsi:type="dcterms:W3CDTF">2018-05-28T22:41:03Z</dcterms:modified>
</cp:coreProperties>
</file>