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56035-2BE1-44A3-B284-F1329CDEB2F7}" v="39" dt="2023-12-08T07:58:49.997"/>
    <p1510:client id="{4130A85B-7E93-B2E3-AFE1-C5D615B2AED3}" v="308" dt="2023-12-08T14:42:4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n Khan" userId="S::arnan.khan69@qmail.cuny.edu::4ce83c96-2cb2-468e-8e0c-cda0c1edfef9" providerId="AD" clId="Web-{08C56035-2BE1-44A3-B284-F1329CDEB2F7}"/>
    <pc:docChg chg="addSld delSld modSld">
      <pc:chgData name="Arnan Khan" userId="S::arnan.khan69@qmail.cuny.edu::4ce83c96-2cb2-468e-8e0c-cda0c1edfef9" providerId="AD" clId="Web-{08C56035-2BE1-44A3-B284-F1329CDEB2F7}" dt="2023-12-08T07:58:49.997" v="41"/>
      <pc:docMkLst>
        <pc:docMk/>
      </pc:docMkLst>
      <pc:sldChg chg="modSp">
        <pc:chgData name="Arnan Khan" userId="S::arnan.khan69@qmail.cuny.edu::4ce83c96-2cb2-468e-8e0c-cda0c1edfef9" providerId="AD" clId="Web-{08C56035-2BE1-44A3-B284-F1329CDEB2F7}" dt="2023-12-08T07:56:34.556" v="14" actId="20577"/>
        <pc:sldMkLst>
          <pc:docMk/>
          <pc:sldMk cId="109857222" sldId="256"/>
        </pc:sldMkLst>
        <pc:spChg chg="mod">
          <ac:chgData name="Arnan Khan" userId="S::arnan.khan69@qmail.cuny.edu::4ce83c96-2cb2-468e-8e0c-cda0c1edfef9" providerId="AD" clId="Web-{08C56035-2BE1-44A3-B284-F1329CDEB2F7}" dt="2023-12-08T07:56:34.556" v="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del mod setBg setClrOvrMap">
        <pc:chgData name="Arnan Khan" userId="S::arnan.khan69@qmail.cuny.edu::4ce83c96-2cb2-468e-8e0c-cda0c1edfef9" providerId="AD" clId="Web-{08C56035-2BE1-44A3-B284-F1329CDEB2F7}" dt="2023-12-08T07:57:22.542" v="21"/>
        <pc:sldMkLst>
          <pc:docMk/>
          <pc:sldMk cId="1443170233" sldId="257"/>
        </pc:sldMkLst>
        <pc:spChg chg="mo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2" creationId="{0649CB03-24AB-9A65-548A-295FD4ED3808}"/>
          </ac:spMkLst>
        </pc:spChg>
        <pc:spChg chg="add del mo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3" creationId="{6503BAB4-0C0B-F565-7E64-FE8BD175076C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8" creationId="{09588DA8-065E-4F6F-8EFD-43104AB2E0CF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10" creationId="{C4285719-470E-454C-AF62-8323075F1F5B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12" creationId="{CD9FE4EF-C4D8-49A0-B2FF-81D8DB7D8A24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14" creationId="{4300840D-0A0B-4512-BACA-B439D5B9C57C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16" creationId="{D2B78728-A580-49A7-84F9-6EF6F583ADE0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18" creationId="{38FAA1A1-D861-433F-88FA-1E9D6FD31D11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4.182" v="17"/>
          <ac:spMkLst>
            <pc:docMk/>
            <pc:sldMk cId="1443170233" sldId="257"/>
            <ac:spMk id="20" creationId="{8D71EDA1-87BF-4D5D-AB79-F346FD19278A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6.463" v="19"/>
          <ac:spMkLst>
            <pc:docMk/>
            <pc:sldMk cId="1443170233" sldId="257"/>
            <ac:spMk id="22" creationId="{66B332A4-D438-4773-A77F-5ED49A448D9D}"/>
          </ac:spMkLst>
        </pc:spChg>
        <pc:spChg chg="add del">
          <ac:chgData name="Arnan Khan" userId="S::arnan.khan69@qmail.cuny.edu::4ce83c96-2cb2-468e-8e0c-cda0c1edfef9" providerId="AD" clId="Web-{08C56035-2BE1-44A3-B284-F1329CDEB2F7}" dt="2023-12-08T07:57:16.463" v="19"/>
          <ac:spMkLst>
            <pc:docMk/>
            <pc:sldMk cId="1443170233" sldId="257"/>
            <ac:spMk id="23" creationId="{DF9AD32D-FF05-44F4-BD4D-9CEE89B71EB9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25" creationId="{907EF6B7-1338-4443-8C46-6A318D952DFD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26" creationId="{DAAE4CDD-124C-4DCF-9584-B6033B545DD5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27" creationId="{081E4A58-353D-44AE-B2FC-2A74E2E400F7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7:16.463" v="20"/>
          <ac:spMkLst>
            <pc:docMk/>
            <pc:sldMk cId="1443170233" sldId="257"/>
            <ac:spMk id="28" creationId="{6503BAB4-0C0B-F565-7E64-FE8BD175076C}"/>
          </ac:spMkLst>
        </pc:spChg>
      </pc:sldChg>
      <pc:sldChg chg="addSp delSp modSp new mod setBg">
        <pc:chgData name="Arnan Khan" userId="S::arnan.khan69@qmail.cuny.edu::4ce83c96-2cb2-468e-8e0c-cda0c1edfef9" providerId="AD" clId="Web-{08C56035-2BE1-44A3-B284-F1329CDEB2F7}" dt="2023-12-08T07:58:36.919" v="39" actId="20577"/>
        <pc:sldMkLst>
          <pc:docMk/>
          <pc:sldMk cId="3950409455" sldId="257"/>
        </pc:sldMkLst>
        <pc:spChg chg="mod">
          <ac:chgData name="Arnan Khan" userId="S::arnan.khan69@qmail.cuny.edu::4ce83c96-2cb2-468e-8e0c-cda0c1edfef9" providerId="AD" clId="Web-{08C56035-2BE1-44A3-B284-F1329CDEB2F7}" dt="2023-12-08T07:58:36.919" v="39" actId="20577"/>
          <ac:spMkLst>
            <pc:docMk/>
            <pc:sldMk cId="3950409455" sldId="257"/>
            <ac:spMk id="2" creationId="{D9FEA800-0AF6-1EE3-F1E3-6ABDA7C2C857}"/>
          </ac:spMkLst>
        </pc:spChg>
        <pc:spChg chg="del">
          <ac:chgData name="Arnan Khan" userId="S::arnan.khan69@qmail.cuny.edu::4ce83c96-2cb2-468e-8e0c-cda0c1edfef9" providerId="AD" clId="Web-{08C56035-2BE1-44A3-B284-F1329CDEB2F7}" dt="2023-12-08T07:57:40.933" v="25"/>
          <ac:spMkLst>
            <pc:docMk/>
            <pc:sldMk cId="3950409455" sldId="257"/>
            <ac:spMk id="3" creationId="{46A2A836-9954-5F77-1C13-1E743D265D5D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8:27.778" v="37"/>
          <ac:spMkLst>
            <pc:docMk/>
            <pc:sldMk cId="3950409455" sldId="257"/>
            <ac:spMk id="10" creationId="{78BA5F19-D5E1-4ECC-BEC2-DF7AEDFD7C50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8:27.778" v="37"/>
          <ac:spMkLst>
            <pc:docMk/>
            <pc:sldMk cId="3950409455" sldId="257"/>
            <ac:spMk id="12" creationId="{50CC88A9-A661-4C48-866E-8734E51140B1}"/>
          </ac:spMkLst>
        </pc:spChg>
        <pc:spChg chg="add">
          <ac:chgData name="Arnan Khan" userId="S::arnan.khan69@qmail.cuny.edu::4ce83c96-2cb2-468e-8e0c-cda0c1edfef9" providerId="AD" clId="Web-{08C56035-2BE1-44A3-B284-F1329CDEB2F7}" dt="2023-12-08T07:58:27.778" v="37"/>
          <ac:spMkLst>
            <pc:docMk/>
            <pc:sldMk cId="3950409455" sldId="257"/>
            <ac:spMk id="14" creationId="{CFDF195F-784B-4D00-8C92-6FC1B0499EA1}"/>
          </ac:spMkLst>
        </pc:spChg>
        <pc:picChg chg="add mod ord">
          <ac:chgData name="Arnan Khan" userId="S::arnan.khan69@qmail.cuny.edu::4ce83c96-2cb2-468e-8e0c-cda0c1edfef9" providerId="AD" clId="Web-{08C56035-2BE1-44A3-B284-F1329CDEB2F7}" dt="2023-12-08T07:58:27.778" v="37"/>
          <ac:picMkLst>
            <pc:docMk/>
            <pc:sldMk cId="3950409455" sldId="257"/>
            <ac:picMk id="4" creationId="{4A15D7AD-EDFC-D555-2420-A2268E63314A}"/>
          </ac:picMkLst>
        </pc:picChg>
        <pc:picChg chg="add mod">
          <ac:chgData name="Arnan Khan" userId="S::arnan.khan69@qmail.cuny.edu::4ce83c96-2cb2-468e-8e0c-cda0c1edfef9" providerId="AD" clId="Web-{08C56035-2BE1-44A3-B284-F1329CDEB2F7}" dt="2023-12-08T07:58:27.778" v="37"/>
          <ac:picMkLst>
            <pc:docMk/>
            <pc:sldMk cId="3950409455" sldId="257"/>
            <ac:picMk id="5" creationId="{30967E78-136C-64D8-CE77-AAC63B694193}"/>
          </ac:picMkLst>
        </pc:picChg>
      </pc:sldChg>
      <pc:sldChg chg="add del">
        <pc:chgData name="Arnan Khan" userId="S::arnan.khan69@qmail.cuny.edu::4ce83c96-2cb2-468e-8e0c-cda0c1edfef9" providerId="AD" clId="Web-{08C56035-2BE1-44A3-B284-F1329CDEB2F7}" dt="2023-12-08T07:57:33.011" v="24"/>
        <pc:sldMkLst>
          <pc:docMk/>
          <pc:sldMk cId="1443170233" sldId="258"/>
        </pc:sldMkLst>
      </pc:sldChg>
      <pc:sldChg chg="new del">
        <pc:chgData name="Arnan Khan" userId="S::arnan.khan69@qmail.cuny.edu::4ce83c96-2cb2-468e-8e0c-cda0c1edfef9" providerId="AD" clId="Web-{08C56035-2BE1-44A3-B284-F1329CDEB2F7}" dt="2023-12-08T07:58:49.997" v="41"/>
        <pc:sldMkLst>
          <pc:docMk/>
          <pc:sldMk cId="1467348883" sldId="258"/>
        </pc:sldMkLst>
      </pc:sldChg>
    </pc:docChg>
  </pc:docChgLst>
  <pc:docChgLst>
    <pc:chgData name="Arnan Khan" userId="S::arnan.khan69@qmail.cuny.edu::4ce83c96-2cb2-468e-8e0c-cda0c1edfef9" providerId="AD" clId="Web-{4130A85B-7E93-B2E3-AFE1-C5D615B2AED3}"/>
    <pc:docChg chg="addSld delSld modSld sldOrd addMainMaster delMainMaster">
      <pc:chgData name="Arnan Khan" userId="S::arnan.khan69@qmail.cuny.edu::4ce83c96-2cb2-468e-8e0c-cda0c1edfef9" providerId="AD" clId="Web-{4130A85B-7E93-B2E3-AFE1-C5D615B2AED3}" dt="2023-12-08T14:42:41.316" v="281" actId="1076"/>
      <pc:docMkLst>
        <pc:docMk/>
      </pc:docMkLst>
      <pc:sldChg chg="modSp mod modClrScheme chgLayout">
        <pc:chgData name="Arnan Khan" userId="S::arnan.khan69@qmail.cuny.edu::4ce83c96-2cb2-468e-8e0c-cda0c1edfef9" providerId="AD" clId="Web-{4130A85B-7E93-B2E3-AFE1-C5D615B2AED3}" dt="2023-12-08T14:27:07.450" v="266" actId="20577"/>
        <pc:sldMkLst>
          <pc:docMk/>
          <pc:sldMk cId="109857222" sldId="256"/>
        </pc:sldMkLst>
        <pc:spChg chg="mod ord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nan Khan" userId="S::arnan.khan69@qmail.cuny.edu::4ce83c96-2cb2-468e-8e0c-cda0c1edfef9" providerId="AD" clId="Web-{4130A85B-7E93-B2E3-AFE1-C5D615B2AED3}" dt="2023-12-08T14:27:07.450" v="26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delDesignElem chgLayout">
        <pc:chgData name="Arnan Khan" userId="S::arnan.khan69@qmail.cuny.edu::4ce83c96-2cb2-468e-8e0c-cda0c1edfef9" providerId="AD" clId="Web-{4130A85B-7E93-B2E3-AFE1-C5D615B2AED3}" dt="2023-12-08T14:18:09.943" v="145" actId="1076"/>
        <pc:sldMkLst>
          <pc:docMk/>
          <pc:sldMk cId="2545799384" sldId="257"/>
        </pc:sldMkLst>
        <pc:spChg chg="mod ord">
          <ac:chgData name="Arnan Khan" userId="S::arnan.khan69@qmail.cuny.edu::4ce83c96-2cb2-468e-8e0c-cda0c1edfef9" providerId="AD" clId="Web-{4130A85B-7E93-B2E3-AFE1-C5D615B2AED3}" dt="2023-12-08T14:18:09.943" v="145" actId="1076"/>
          <ac:spMkLst>
            <pc:docMk/>
            <pc:sldMk cId="2545799384" sldId="257"/>
            <ac:spMk id="2" creationId="{4816F1E7-97F4-D6EB-D20A-E159E7FA3272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07:11.995" v="5"/>
          <ac:spMkLst>
            <pc:docMk/>
            <pc:sldMk cId="2545799384" sldId="257"/>
            <ac:spMk id="3" creationId="{C06E70F9-1C55-89BD-61F5-F45CA0B3E0D8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545799384" sldId="257"/>
            <ac:spMk id="10" creationId="{78BA5F19-D5E1-4ECC-BEC2-DF7AEDFD7C50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545799384" sldId="257"/>
            <ac:spMk id="12" creationId="{50CC88A9-A661-4C48-866E-8734E51140B1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545799384" sldId="257"/>
            <ac:spMk id="14" creationId="{CFDF195F-784B-4D00-8C92-6FC1B0499EA1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34.239" v="138" actId="1076"/>
          <ac:picMkLst>
            <pc:docMk/>
            <pc:sldMk cId="2545799384" sldId="257"/>
            <ac:picMk id="4" creationId="{1C334B33-C677-D386-11A5-BF6BBC4FE5F3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07:50.637" v="10"/>
          <ac:picMkLst>
            <pc:docMk/>
            <pc:sldMk cId="2545799384" sldId="257"/>
            <ac:picMk id="5" creationId="{84684DC2-A88D-A2C5-3A71-862E15F8F626}"/>
          </ac:picMkLst>
        </pc:picChg>
      </pc:sldChg>
      <pc:sldChg chg="del">
        <pc:chgData name="Arnan Khan" userId="S::arnan.khan69@qmail.cuny.edu::4ce83c96-2cb2-468e-8e0c-cda0c1edfef9" providerId="AD" clId="Web-{4130A85B-7E93-B2E3-AFE1-C5D615B2AED3}" dt="2023-12-08T14:06:18.680" v="3"/>
        <pc:sldMkLst>
          <pc:docMk/>
          <pc:sldMk cId="3950409455" sldId="257"/>
        </pc:sldMkLst>
      </pc:sldChg>
      <pc:sldChg chg="addSp delSp modSp new mod ord setBg modClrScheme delDesignElem chgLayout">
        <pc:chgData name="Arnan Khan" userId="S::arnan.khan69@qmail.cuny.edu::4ce83c96-2cb2-468e-8e0c-cda0c1edfef9" providerId="AD" clId="Web-{4130A85B-7E93-B2E3-AFE1-C5D615B2AED3}" dt="2023-12-08T14:17:27.832" v="137"/>
        <pc:sldMkLst>
          <pc:docMk/>
          <pc:sldMk cId="3697097431" sldId="258"/>
        </pc:sldMkLst>
        <pc:spChg chg="add del mod">
          <ac:chgData name="Arnan Khan" userId="S::arnan.khan69@qmail.cuny.edu::4ce83c96-2cb2-468e-8e0c-cda0c1edfef9" providerId="AD" clId="Web-{4130A85B-7E93-B2E3-AFE1-C5D615B2AED3}" dt="2023-12-08T14:09:18.547" v="27"/>
          <ac:spMkLst>
            <pc:docMk/>
            <pc:sldMk cId="3697097431" sldId="258"/>
            <ac:spMk id="2" creationId="{7FCD253F-C33A-B92B-A9C3-C87F8B4A4827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08:59.061" v="16"/>
          <ac:spMkLst>
            <pc:docMk/>
            <pc:sldMk cId="3697097431" sldId="258"/>
            <ac:spMk id="3" creationId="{D1572D9B-0E67-53F1-FA01-742D560A7ABE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2.640" v="22"/>
          <ac:spMkLst>
            <pc:docMk/>
            <pc:sldMk cId="3697097431" sldId="258"/>
            <ac:spMk id="8" creationId="{5D364159-51E2-8076-FE12-EE8B5E634434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06.468" v="18"/>
          <ac:spMkLst>
            <pc:docMk/>
            <pc:sldMk cId="3697097431" sldId="258"/>
            <ac:spMk id="9" creationId="{D4771268-CB57-404A-9271-370EB28F6090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0.312" v="20"/>
          <ac:spMkLst>
            <pc:docMk/>
            <pc:sldMk cId="3697097431" sldId="258"/>
            <ac:spMk id="11" creationId="{B233FAAD-5E0A-4FBB-9800-1DAEE5039AF6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0.312" v="20"/>
          <ac:spMkLst>
            <pc:docMk/>
            <pc:sldMk cId="3697097431" sldId="258"/>
            <ac:spMk id="12" creationId="{B94BF6D8-BAB7-4EB4-9B19-BB8B2F0F700E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0.312" v="20"/>
          <ac:spMkLst>
            <pc:docMk/>
            <pc:sldMk cId="3697097431" sldId="258"/>
            <ac:spMk id="13" creationId="{8276E914-D126-4153-AEBF-1B9B6361C2B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2.640" v="22"/>
          <ac:spMkLst>
            <pc:docMk/>
            <pc:sldMk cId="3697097431" sldId="258"/>
            <ac:spMk id="15" creationId="{9A0D773F-7A7D-4DBB-9DEA-86BB8B8F4BC8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2.640" v="22"/>
          <ac:spMkLst>
            <pc:docMk/>
            <pc:sldMk cId="3697097431" sldId="258"/>
            <ac:spMk id="16" creationId="{7FF47CB7-972F-479F-A36D-9E72D26EC8DA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2.640" v="22"/>
          <ac:spMkLst>
            <pc:docMk/>
            <pc:sldMk cId="3697097431" sldId="258"/>
            <ac:spMk id="17" creationId="{0D153B68-5844-490D-8E67-F616D6D721CA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2.640" v="22"/>
          <ac:spMkLst>
            <pc:docMk/>
            <pc:sldMk cId="3697097431" sldId="258"/>
            <ac:spMk id="18" creationId="{7FCD253F-C33A-B92B-A9C3-C87F8B4A482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19" creationId="{7A5F0580-5EE9-419F-96EE-B6529EF6E7D0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0" creationId="{0288C6B4-AFC3-407F-A595-EFFD38D4CCAF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1" creationId="{CF236821-17FE-429B-8D2C-08E13A64EA40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2" creationId="{C0BDBCD2-E081-43AB-9119-C55465E5975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3" creationId="{7FCD253F-C33A-B92B-A9C3-C87F8B4A482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4" creationId="{98E79BE4-34FE-485A-98A5-92CE8F7C4743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6.218" v="24"/>
          <ac:spMkLst>
            <pc:docMk/>
            <pc:sldMk cId="3697097431" sldId="258"/>
            <ac:spMk id="25" creationId="{331D4EC9-67F7-A78A-9537-6D7452BEBF6C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8.515" v="26"/>
          <ac:spMkLst>
            <pc:docMk/>
            <pc:sldMk cId="3697097431" sldId="258"/>
            <ac:spMk id="27" creationId="{7FF47CB7-972F-479F-A36D-9E72D26EC8DA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8.515" v="26"/>
          <ac:spMkLst>
            <pc:docMk/>
            <pc:sldMk cId="3697097431" sldId="258"/>
            <ac:spMk id="28" creationId="{0D153B68-5844-490D-8E67-F616D6D721CA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8.515" v="26"/>
          <ac:spMkLst>
            <pc:docMk/>
            <pc:sldMk cId="3697097431" sldId="258"/>
            <ac:spMk id="29" creationId="{7FCD253F-C33A-B92B-A9C3-C87F8B4A482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8.515" v="26"/>
          <ac:spMkLst>
            <pc:docMk/>
            <pc:sldMk cId="3697097431" sldId="258"/>
            <ac:spMk id="30" creationId="{5D364159-51E2-8076-FE12-EE8B5E634434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09:18.515" v="26"/>
          <ac:spMkLst>
            <pc:docMk/>
            <pc:sldMk cId="3697097431" sldId="258"/>
            <ac:spMk id="31" creationId="{9A0D773F-7A7D-4DBB-9DEA-86BB8B8F4BC8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3697097431" sldId="258"/>
            <ac:spMk id="33" creationId="{B94BF6D8-BAB7-4EB4-9B19-BB8B2F0F700E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3697097431" sldId="258"/>
            <ac:spMk id="34" creationId="{B233FAAD-5E0A-4FBB-9800-1DAEE5039AF6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3697097431" sldId="258"/>
            <ac:spMk id="35" creationId="{8276E914-D126-4153-AEBF-1B9B6361C2B7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3697097431" sldId="258"/>
            <ac:picMk id="4" creationId="{68A2C6A7-2D1E-F514-E9D0-2FE05AF3E98E}"/>
          </ac:picMkLst>
        </pc:picChg>
      </pc:sldChg>
      <pc:sldChg chg="addSp delSp modSp new mod setBg modClrScheme delDesignElem chgLayout">
        <pc:chgData name="Arnan Khan" userId="S::arnan.khan69@qmail.cuny.edu::4ce83c96-2cb2-468e-8e0c-cda0c1edfef9" providerId="AD" clId="Web-{4130A85B-7E93-B2E3-AFE1-C5D615B2AED3}" dt="2023-12-08T14:18:15.568" v="146" actId="1076"/>
        <pc:sldMkLst>
          <pc:docMk/>
          <pc:sldMk cId="3182228478" sldId="259"/>
        </pc:sldMkLst>
        <pc:spChg chg="add del">
          <ac:chgData name="Arnan Khan" userId="S::arnan.khan69@qmail.cuny.edu::4ce83c96-2cb2-468e-8e0c-cda0c1edfef9" providerId="AD" clId="Web-{4130A85B-7E93-B2E3-AFE1-C5D615B2AED3}" dt="2023-12-08T14:10:00.314" v="34"/>
          <ac:spMkLst>
            <pc:docMk/>
            <pc:sldMk cId="3182228478" sldId="259"/>
            <ac:spMk id="2" creationId="{A65F115E-38AC-2F1A-4D8A-B8030F6978B6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09:52.689" v="29"/>
          <ac:spMkLst>
            <pc:docMk/>
            <pc:sldMk cId="3182228478" sldId="259"/>
            <ac:spMk id="3" creationId="{0AF506BD-53FC-7912-4179-E50EEB05D276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11.283" v="35"/>
          <ac:spMkLst>
            <pc:docMk/>
            <pc:sldMk cId="3182228478" sldId="259"/>
            <ac:spMk id="8" creationId="{744E219D-13D9-580C-FED2-5088AD946030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9" creationId="{F3060C83-F051-4F0E-ABAD-AA0DFC48B218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11" creationId="{83C98ABE-055B-441F-B07E-44F97F083C39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13" creationId="{29FDB030-9B49-4CED-8CCD-4D99382388AC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15" creationId="{3783CA14-24A1-485C-8B30-D6A5D87987AD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17" creationId="{9A97C86A-04D6-40F7-AE84-31AB43E6A846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19" creationId="{FF9F2414-84E8-453E-B1F3-389FDE8192D9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00.314" v="33"/>
          <ac:spMkLst>
            <pc:docMk/>
            <pc:sldMk cId="3182228478" sldId="259"/>
            <ac:spMk id="21" creationId="{3ECA69A1-7536-43AC-85EF-C7106179F5ED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11.283" v="35"/>
          <ac:spMkLst>
            <pc:docMk/>
            <pc:sldMk cId="3182228478" sldId="259"/>
            <ac:spMk id="23" creationId="{32AEEBC8-9D30-42EF-95F2-386C2653FBF0}"/>
          </ac:spMkLst>
        </pc:spChg>
        <pc:spChg chg="add mod ord">
          <ac:chgData name="Arnan Khan" userId="S::arnan.khan69@qmail.cuny.edu::4ce83c96-2cb2-468e-8e0c-cda0c1edfef9" providerId="AD" clId="Web-{4130A85B-7E93-B2E3-AFE1-C5D615B2AED3}" dt="2023-12-08T14:18:15.568" v="146" actId="1076"/>
          <ac:spMkLst>
            <pc:docMk/>
            <pc:sldMk cId="3182228478" sldId="259"/>
            <ac:spMk id="24" creationId="{A65F115E-38AC-2F1A-4D8A-B8030F6978B6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0:11.283" v="35"/>
          <ac:spMkLst>
            <pc:docMk/>
            <pc:sldMk cId="3182228478" sldId="259"/>
            <ac:spMk id="25" creationId="{2E92FA66-67D7-4CB4-94D3-E643A9AD4757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3182228478" sldId="259"/>
            <ac:spMk id="30" creationId="{F0DCC097-1DB8-4B6D-85D0-6FBA0E1CA4BA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3182228478" sldId="259"/>
            <ac:spMk id="32" creationId="{E0B58608-23C8-4441-994D-C6823EEE1DB7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3182228478" sldId="259"/>
            <ac:picMk id="4" creationId="{BFC3C5B2-E5E4-A52E-A2E3-C09F67F998D0}"/>
          </ac:picMkLst>
        </pc:picChg>
      </pc:sldChg>
      <pc:sldChg chg="addSp delSp modSp new mod modClrScheme chgLayout">
        <pc:chgData name="Arnan Khan" userId="S::arnan.khan69@qmail.cuny.edu::4ce83c96-2cb2-468e-8e0c-cda0c1edfef9" providerId="AD" clId="Web-{4130A85B-7E93-B2E3-AFE1-C5D615B2AED3}" dt="2023-12-08T14:18:01.162" v="142" actId="1076"/>
        <pc:sldMkLst>
          <pc:docMk/>
          <pc:sldMk cId="4146511973" sldId="260"/>
        </pc:sldMkLst>
        <pc:spChg chg="mod ord">
          <ac:chgData name="Arnan Khan" userId="S::arnan.khan69@qmail.cuny.edu::4ce83c96-2cb2-468e-8e0c-cda0c1edfef9" providerId="AD" clId="Web-{4130A85B-7E93-B2E3-AFE1-C5D615B2AED3}" dt="2023-12-08T14:18:01.162" v="142" actId="1076"/>
          <ac:spMkLst>
            <pc:docMk/>
            <pc:sldMk cId="4146511973" sldId="260"/>
            <ac:spMk id="2" creationId="{70C78EDB-2968-6609-E38C-0DE19DC9C4C0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1:48.865" v="46"/>
          <ac:spMkLst>
            <pc:docMk/>
            <pc:sldMk cId="4146511973" sldId="260"/>
            <ac:spMk id="3" creationId="{52BA64CF-732D-B02D-1794-C4E5D2B4208D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4146511973" sldId="260"/>
            <ac:picMk id="4" creationId="{3FB4A7CE-1A50-FB5F-3515-F8352F3374DC}"/>
          </ac:picMkLst>
        </pc:picChg>
      </pc:sldChg>
      <pc:sldChg chg="addSp delSp modSp new mod setBg modClrScheme delDesignElem chgLayout">
        <pc:chgData name="Arnan Khan" userId="S::arnan.khan69@qmail.cuny.edu::4ce83c96-2cb2-468e-8e0c-cda0c1edfef9" providerId="AD" clId="Web-{4130A85B-7E93-B2E3-AFE1-C5D615B2AED3}" dt="2023-12-08T14:17:27.832" v="137"/>
        <pc:sldMkLst>
          <pc:docMk/>
          <pc:sldMk cId="2363887523" sldId="261"/>
        </pc:sldMkLst>
        <pc:spChg chg="mod ord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363887523" sldId="261"/>
            <ac:spMk id="2" creationId="{955218AF-6E5D-CFA5-B08B-07D70C7EAFAF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3:38.088" v="60"/>
          <ac:spMkLst>
            <pc:docMk/>
            <pc:sldMk cId="2363887523" sldId="261"/>
            <ac:spMk id="3" creationId="{D007DB97-D111-50D5-4E93-12529ADDC14C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363887523" sldId="261"/>
            <ac:spMk id="10" creationId="{6753252F-4873-4F63-801D-CC719279A7D5}"/>
          </ac:spMkLst>
        </pc:spChg>
        <pc:spChg chg="add 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2363887523" sldId="261"/>
            <ac:spMk id="12" creationId="{047C8CCB-F95D-4249-92DD-651249D3535A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2363887523" sldId="261"/>
            <ac:picMk id="4" creationId="{2002F43A-C4E2-F4C7-6568-22F1CCC9E0E2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13:55.042" v="64"/>
          <ac:picMkLst>
            <pc:docMk/>
            <pc:sldMk cId="2363887523" sldId="261"/>
            <ac:picMk id="5" creationId="{9C145493-C281-D52B-0783-0080C2464335}"/>
          </ac:picMkLst>
        </pc:picChg>
      </pc:sldChg>
      <pc:sldChg chg="addSp delSp modSp new del">
        <pc:chgData name="Arnan Khan" userId="S::arnan.khan69@qmail.cuny.edu::4ce83c96-2cb2-468e-8e0c-cda0c1edfef9" providerId="AD" clId="Web-{4130A85B-7E93-B2E3-AFE1-C5D615B2AED3}" dt="2023-12-08T14:15:43.328" v="102"/>
        <pc:sldMkLst>
          <pc:docMk/>
          <pc:sldMk cId="3248350378" sldId="262"/>
        </pc:sldMkLst>
        <pc:spChg chg="mod">
          <ac:chgData name="Arnan Khan" userId="S::arnan.khan69@qmail.cuny.edu::4ce83c96-2cb2-468e-8e0c-cda0c1edfef9" providerId="AD" clId="Web-{4130A85B-7E93-B2E3-AFE1-C5D615B2AED3}" dt="2023-12-08T14:14:24.887" v="67" actId="20577"/>
          <ac:spMkLst>
            <pc:docMk/>
            <pc:sldMk cId="3248350378" sldId="262"/>
            <ac:spMk id="2" creationId="{05E15AAA-C883-766E-3978-D92CB6215090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4:26.481" v="68"/>
          <ac:spMkLst>
            <pc:docMk/>
            <pc:sldMk cId="3248350378" sldId="262"/>
            <ac:spMk id="3" creationId="{CF5B640F-CA5E-9A17-1A0D-C96897A30937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4:40.435" v="71" actId="1076"/>
          <ac:picMkLst>
            <pc:docMk/>
            <pc:sldMk cId="3248350378" sldId="262"/>
            <ac:picMk id="4" creationId="{74358AA8-79FA-A2FE-DB63-0F2E95B81CE0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14:39.169" v="70" actId="1076"/>
          <ac:picMkLst>
            <pc:docMk/>
            <pc:sldMk cId="3248350378" sldId="262"/>
            <ac:picMk id="5" creationId="{9FFC2575-77ED-EE99-D8A0-6072AD0089EF}"/>
          </ac:picMkLst>
        </pc:picChg>
      </pc:sldChg>
      <pc:sldChg chg="addSp delSp modSp add mod replId modClrScheme delDesignElem chgLayout">
        <pc:chgData name="Arnan Khan" userId="S::arnan.khan69@qmail.cuny.edu::4ce83c96-2cb2-468e-8e0c-cda0c1edfef9" providerId="AD" clId="Web-{4130A85B-7E93-B2E3-AFE1-C5D615B2AED3}" dt="2023-12-08T14:17:27.832" v="137"/>
        <pc:sldMkLst>
          <pc:docMk/>
          <pc:sldMk cId="466749761" sldId="263"/>
        </pc:sldMkLst>
        <pc:spChg chg="mod ord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466749761" sldId="263"/>
            <ac:spMk id="2" creationId="{955218AF-6E5D-CFA5-B08B-07D70C7EAFAF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15:26.483" v="94"/>
          <ac:spMkLst>
            <pc:docMk/>
            <pc:sldMk cId="466749761" sldId="263"/>
            <ac:spMk id="6" creationId="{86D070B9-7EF4-A7C0-23C4-644208C519F7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466749761" sldId="263"/>
            <ac:spMk id="10" creationId="{6753252F-4873-4F63-801D-CC719279A7D5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466749761" sldId="263"/>
            <ac:spMk id="12" creationId="{047C8CCB-F95D-4249-92DD-651249D3535A}"/>
          </ac:spMkLst>
        </pc:spChg>
        <pc:picChg chg="del">
          <ac:chgData name="Arnan Khan" userId="S::arnan.khan69@qmail.cuny.edu::4ce83c96-2cb2-468e-8e0c-cda0c1edfef9" providerId="AD" clId="Web-{4130A85B-7E93-B2E3-AFE1-C5D615B2AED3}" dt="2023-12-08T14:14:48.216" v="74"/>
          <ac:picMkLst>
            <pc:docMk/>
            <pc:sldMk cId="466749761" sldId="263"/>
            <ac:picMk id="4" creationId="{2002F43A-C4E2-F4C7-6568-22F1CCC9E0E2}"/>
          </ac:picMkLst>
        </pc:picChg>
        <pc:picChg chg="del">
          <ac:chgData name="Arnan Khan" userId="S::arnan.khan69@qmail.cuny.edu::4ce83c96-2cb2-468e-8e0c-cda0c1edfef9" providerId="AD" clId="Web-{4130A85B-7E93-B2E3-AFE1-C5D615B2AED3}" dt="2023-12-08T14:14:46.419" v="73"/>
          <ac:picMkLst>
            <pc:docMk/>
            <pc:sldMk cId="466749761" sldId="263"/>
            <ac:picMk id="5" creationId="{9C145493-C281-D52B-0783-0080C2464335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466749761" sldId="263"/>
            <ac:picMk id="7" creationId="{69FC0F81-608A-C5E1-94C9-6DB86E7583D9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15:38.437" v="100" actId="1076"/>
          <ac:picMkLst>
            <pc:docMk/>
            <pc:sldMk cId="466749761" sldId="263"/>
            <ac:picMk id="8" creationId="{D2597F16-9452-31B6-3651-7493577FAEA9}"/>
          </ac:picMkLst>
        </pc:picChg>
      </pc:sldChg>
      <pc:sldChg chg="new del">
        <pc:chgData name="Arnan Khan" userId="S::arnan.khan69@qmail.cuny.edu::4ce83c96-2cb2-468e-8e0c-cda0c1edfef9" providerId="AD" clId="Web-{4130A85B-7E93-B2E3-AFE1-C5D615B2AED3}" dt="2023-12-08T14:16:05.907" v="105"/>
        <pc:sldMkLst>
          <pc:docMk/>
          <pc:sldMk cId="1690989652" sldId="264"/>
        </pc:sldMkLst>
      </pc:sldChg>
      <pc:sldChg chg="addSp delSp modSp add mod replId modClrScheme delDesignElem chgLayout">
        <pc:chgData name="Arnan Khan" userId="S::arnan.khan69@qmail.cuny.edu::4ce83c96-2cb2-468e-8e0c-cda0c1edfef9" providerId="AD" clId="Web-{4130A85B-7E93-B2E3-AFE1-C5D615B2AED3}" dt="2023-12-08T14:17:27.832" v="137"/>
        <pc:sldMkLst>
          <pc:docMk/>
          <pc:sldMk cId="932579021" sldId="265"/>
        </pc:sldMkLst>
        <pc:spChg chg="mod ord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932579021" sldId="265"/>
            <ac:spMk id="2" creationId="{955218AF-6E5D-CFA5-B08B-07D70C7EAFAF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16:48.487" v="129"/>
          <ac:spMkLst>
            <pc:docMk/>
            <pc:sldMk cId="932579021" sldId="265"/>
            <ac:spMk id="4" creationId="{4A20C073-F4D8-482F-6AB5-7370167A6A16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932579021" sldId="265"/>
            <ac:spMk id="10" creationId="{6753252F-4873-4F63-801D-CC719279A7D5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7:27.832" v="137"/>
          <ac:spMkLst>
            <pc:docMk/>
            <pc:sldMk cId="932579021" sldId="265"/>
            <ac:spMk id="12" creationId="{047C8CCB-F95D-4249-92DD-651249D3535A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7:27.832" v="137"/>
          <ac:picMkLst>
            <pc:docMk/>
            <pc:sldMk cId="932579021" sldId="265"/>
            <ac:picMk id="5" creationId="{29117AB0-646C-8480-58FB-74E52428AC56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17:05.003" v="135" actId="1076"/>
          <ac:picMkLst>
            <pc:docMk/>
            <pc:sldMk cId="932579021" sldId="265"/>
            <ac:picMk id="6" creationId="{ED647FA5-571B-9F6E-17B6-B73DE6A861AD}"/>
          </ac:picMkLst>
        </pc:picChg>
        <pc:picChg chg="del">
          <ac:chgData name="Arnan Khan" userId="S::arnan.khan69@qmail.cuny.edu::4ce83c96-2cb2-468e-8e0c-cda0c1edfef9" providerId="AD" clId="Web-{4130A85B-7E93-B2E3-AFE1-C5D615B2AED3}" dt="2023-12-08T14:16:12.985" v="108"/>
          <ac:picMkLst>
            <pc:docMk/>
            <pc:sldMk cId="932579021" sldId="265"/>
            <ac:picMk id="7" creationId="{69FC0F81-608A-C5E1-94C9-6DB86E7583D9}"/>
          </ac:picMkLst>
        </pc:picChg>
        <pc:picChg chg="del">
          <ac:chgData name="Arnan Khan" userId="S::arnan.khan69@qmail.cuny.edu::4ce83c96-2cb2-468e-8e0c-cda0c1edfef9" providerId="AD" clId="Web-{4130A85B-7E93-B2E3-AFE1-C5D615B2AED3}" dt="2023-12-08T14:16:11.938" v="107"/>
          <ac:picMkLst>
            <pc:docMk/>
            <pc:sldMk cId="932579021" sldId="265"/>
            <ac:picMk id="8" creationId="{D2597F16-9452-31B6-3651-7493577FAEA9}"/>
          </ac:picMkLst>
        </pc:picChg>
      </pc:sldChg>
      <pc:sldChg chg="addSp delSp modSp new mod modClrScheme chgLayout">
        <pc:chgData name="Arnan Khan" userId="S::arnan.khan69@qmail.cuny.edu::4ce83c96-2cb2-468e-8e0c-cda0c1edfef9" providerId="AD" clId="Web-{4130A85B-7E93-B2E3-AFE1-C5D615B2AED3}" dt="2023-12-08T14:19:18.118" v="156" actId="1076"/>
        <pc:sldMkLst>
          <pc:docMk/>
          <pc:sldMk cId="3801576390" sldId="266"/>
        </pc:sldMkLst>
        <pc:spChg chg="mod ord">
          <ac:chgData name="Arnan Khan" userId="S::arnan.khan69@qmail.cuny.edu::4ce83c96-2cb2-468e-8e0c-cda0c1edfef9" providerId="AD" clId="Web-{4130A85B-7E93-B2E3-AFE1-C5D615B2AED3}" dt="2023-12-08T14:18:42.648" v="148" actId="20577"/>
          <ac:spMkLst>
            <pc:docMk/>
            <pc:sldMk cId="3801576390" sldId="266"/>
            <ac:spMk id="2" creationId="{A95E434F-9842-25A1-D752-7C7FA69C03CF}"/>
          </ac:spMkLst>
        </pc:spChg>
        <pc:spChg chg="del mod ord">
          <ac:chgData name="Arnan Khan" userId="S::arnan.khan69@qmail.cuny.edu::4ce83c96-2cb2-468e-8e0c-cda0c1edfef9" providerId="AD" clId="Web-{4130A85B-7E93-B2E3-AFE1-C5D615B2AED3}" dt="2023-12-08T14:18:43.335" v="149"/>
          <ac:spMkLst>
            <pc:docMk/>
            <pc:sldMk cId="3801576390" sldId="266"/>
            <ac:spMk id="3" creationId="{70EC688C-F82D-66BF-B97D-6EE25001AEFA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19:13.399" v="153" actId="1076"/>
          <ac:picMkLst>
            <pc:docMk/>
            <pc:sldMk cId="3801576390" sldId="266"/>
            <ac:picMk id="4" creationId="{89937696-33A3-6035-C1A2-FADD5B356976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19:18.118" v="156" actId="1076"/>
          <ac:picMkLst>
            <pc:docMk/>
            <pc:sldMk cId="3801576390" sldId="266"/>
            <ac:picMk id="5" creationId="{12BC67BF-F081-524D-E1EC-B23A3C4A479E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41:36.235" v="269" actId="1076"/>
        <pc:sldMkLst>
          <pc:docMk/>
          <pc:sldMk cId="235719384" sldId="267"/>
        </pc:sldMkLst>
        <pc:spChg chg="mod">
          <ac:chgData name="Arnan Khan" userId="S::arnan.khan69@qmail.cuny.edu::4ce83c96-2cb2-468e-8e0c-cda0c1edfef9" providerId="AD" clId="Web-{4130A85B-7E93-B2E3-AFE1-C5D615B2AED3}" dt="2023-12-08T14:19:36.572" v="159" actId="20577"/>
          <ac:spMkLst>
            <pc:docMk/>
            <pc:sldMk cId="235719384" sldId="267"/>
            <ac:spMk id="2" creationId="{5B9D888D-8E9E-F105-8EA5-6EACA16D15CF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19:46.510" v="160"/>
          <ac:spMkLst>
            <pc:docMk/>
            <pc:sldMk cId="235719384" sldId="267"/>
            <ac:spMk id="3" creationId="{E293789F-4D34-54EA-9C1E-93EAC4DC2C69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41:34.844" v="268"/>
          <ac:spMkLst>
            <pc:docMk/>
            <pc:sldMk cId="235719384" sldId="267"/>
            <ac:spMk id="7" creationId="{894D249C-EDFA-5B0C-F4A5-7F64CDF27DB2}"/>
          </ac:spMkLst>
        </pc:spChg>
        <pc:picChg chg="add del mod ord">
          <ac:chgData name="Arnan Khan" userId="S::arnan.khan69@qmail.cuny.edu::4ce83c96-2cb2-468e-8e0c-cda0c1edfef9" providerId="AD" clId="Web-{4130A85B-7E93-B2E3-AFE1-C5D615B2AED3}" dt="2023-12-08T14:41:26.063" v="267"/>
          <ac:picMkLst>
            <pc:docMk/>
            <pc:sldMk cId="235719384" sldId="267"/>
            <ac:picMk id="4" creationId="{350B946E-D4A4-71F3-0BC6-0516CC1B128C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0:02.995" v="166" actId="1076"/>
          <ac:picMkLst>
            <pc:docMk/>
            <pc:sldMk cId="235719384" sldId="267"/>
            <ac:picMk id="5" creationId="{550AD641-56D8-C275-48DB-99E24637716D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41:36.235" v="269" actId="1076"/>
          <ac:picMkLst>
            <pc:docMk/>
            <pc:sldMk cId="235719384" sldId="267"/>
            <ac:picMk id="8" creationId="{50A6BA1D-C8D6-2E86-1030-913A87608BD5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22:31.126" v="179" actId="14100"/>
        <pc:sldMkLst>
          <pc:docMk/>
          <pc:sldMk cId="3521735542" sldId="268"/>
        </pc:sldMkLst>
        <pc:spChg chg="mod">
          <ac:chgData name="Arnan Khan" userId="S::arnan.khan69@qmail.cuny.edu::4ce83c96-2cb2-468e-8e0c-cda0c1edfef9" providerId="AD" clId="Web-{4130A85B-7E93-B2E3-AFE1-C5D615B2AED3}" dt="2023-12-08T14:20:19.339" v="169" actId="20577"/>
          <ac:spMkLst>
            <pc:docMk/>
            <pc:sldMk cId="3521735542" sldId="268"/>
            <ac:spMk id="2" creationId="{49ACA72D-FD7E-3BEC-4549-66043FB1E9D6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0:20.620" v="170"/>
          <ac:spMkLst>
            <pc:docMk/>
            <pc:sldMk cId="3521735542" sldId="268"/>
            <ac:spMk id="3" creationId="{556996AD-B2D4-4992-73AC-D29B06EC4514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20:32.199" v="173" actId="1076"/>
          <ac:picMkLst>
            <pc:docMk/>
            <pc:sldMk cId="3521735542" sldId="268"/>
            <ac:picMk id="4" creationId="{48733E8B-0F4C-0876-1206-5A4F8C0705D7}"/>
          </ac:picMkLst>
        </pc:picChg>
        <pc:picChg chg="add del mod">
          <ac:chgData name="Arnan Khan" userId="S::arnan.khan69@qmail.cuny.edu::4ce83c96-2cb2-468e-8e0c-cda0c1edfef9" providerId="AD" clId="Web-{4130A85B-7E93-B2E3-AFE1-C5D615B2AED3}" dt="2023-12-08T14:22:19.219" v="176"/>
          <ac:picMkLst>
            <pc:docMk/>
            <pc:sldMk cId="3521735542" sldId="268"/>
            <ac:picMk id="5" creationId="{7EF095E4-2951-206D-1D11-DC1C574C8BC5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2:31.126" v="179" actId="14100"/>
          <ac:picMkLst>
            <pc:docMk/>
            <pc:sldMk cId="3521735542" sldId="268"/>
            <ac:picMk id="6" creationId="{1F59624E-DF90-0DE5-FF79-B2807329C698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23:02.893" v="188" actId="14100"/>
        <pc:sldMkLst>
          <pc:docMk/>
          <pc:sldMk cId="3558406386" sldId="269"/>
        </pc:sldMkLst>
        <pc:spChg chg="mod">
          <ac:chgData name="Arnan Khan" userId="S::arnan.khan69@qmail.cuny.edu::4ce83c96-2cb2-468e-8e0c-cda0c1edfef9" providerId="AD" clId="Web-{4130A85B-7E93-B2E3-AFE1-C5D615B2AED3}" dt="2023-12-08T14:22:50.080" v="182" actId="20577"/>
          <ac:spMkLst>
            <pc:docMk/>
            <pc:sldMk cId="3558406386" sldId="269"/>
            <ac:spMk id="2" creationId="{D33E4ECA-E18E-A926-0EE3-968AE6871228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2:51.502" v="183"/>
          <ac:spMkLst>
            <pc:docMk/>
            <pc:sldMk cId="3558406386" sldId="269"/>
            <ac:spMk id="3" creationId="{83241750-67DD-AA63-CF20-49309B4CADA3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23:00.096" v="186" actId="1076"/>
          <ac:picMkLst>
            <pc:docMk/>
            <pc:sldMk cId="3558406386" sldId="269"/>
            <ac:picMk id="4" creationId="{84DED4D1-0F3B-35B8-A5BD-3E7E4AEA6A2A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3:02.893" v="188" actId="14100"/>
          <ac:picMkLst>
            <pc:docMk/>
            <pc:sldMk cId="3558406386" sldId="269"/>
            <ac:picMk id="5" creationId="{3D7C5830-6E6B-CD6B-A103-369BA31F4793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41:57.267" v="272" actId="1076"/>
        <pc:sldMkLst>
          <pc:docMk/>
          <pc:sldMk cId="240576480" sldId="270"/>
        </pc:sldMkLst>
        <pc:spChg chg="mod">
          <ac:chgData name="Arnan Khan" userId="S::arnan.khan69@qmail.cuny.edu::4ce83c96-2cb2-468e-8e0c-cda0c1edfef9" providerId="AD" clId="Web-{4130A85B-7E93-B2E3-AFE1-C5D615B2AED3}" dt="2023-12-08T14:23:22.643" v="191" actId="20577"/>
          <ac:spMkLst>
            <pc:docMk/>
            <pc:sldMk cId="240576480" sldId="270"/>
            <ac:spMk id="2" creationId="{B97F5E22-F7DF-6E16-EA6E-162A69F426BC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3:23.409" v="192"/>
          <ac:spMkLst>
            <pc:docMk/>
            <pc:sldMk cId="240576480" sldId="270"/>
            <ac:spMk id="3" creationId="{F3358490-3B8D-BE8D-A7A9-16284D17FA06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41:55.361" v="271"/>
          <ac:spMkLst>
            <pc:docMk/>
            <pc:sldMk cId="240576480" sldId="270"/>
            <ac:spMk id="7" creationId="{E2B73D52-9405-1982-5C5E-DB8EEFB0785A}"/>
          </ac:spMkLst>
        </pc:spChg>
        <pc:picChg chg="add del mod ord">
          <ac:chgData name="Arnan Khan" userId="S::arnan.khan69@qmail.cuny.edu::4ce83c96-2cb2-468e-8e0c-cda0c1edfef9" providerId="AD" clId="Web-{4130A85B-7E93-B2E3-AFE1-C5D615B2AED3}" dt="2023-12-08T14:41:44.407" v="270"/>
          <ac:picMkLst>
            <pc:docMk/>
            <pc:sldMk cId="240576480" sldId="270"/>
            <ac:picMk id="4" creationId="{98D6FEF2-4980-84F4-FEF1-E790390474C3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3:43.004" v="199" actId="1076"/>
          <ac:picMkLst>
            <pc:docMk/>
            <pc:sldMk cId="240576480" sldId="270"/>
            <ac:picMk id="5" creationId="{766860A6-1AD4-498B-ACBA-0085D3FBC029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41:57.267" v="272" actId="1076"/>
          <ac:picMkLst>
            <pc:docMk/>
            <pc:sldMk cId="240576480" sldId="270"/>
            <ac:picMk id="8" creationId="{850D1F37-4A8B-2E74-79AD-1045A3A506B6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42:09.799" v="275" actId="1076"/>
        <pc:sldMkLst>
          <pc:docMk/>
          <pc:sldMk cId="568801207" sldId="271"/>
        </pc:sldMkLst>
        <pc:spChg chg="mod">
          <ac:chgData name="Arnan Khan" userId="S::arnan.khan69@qmail.cuny.edu::4ce83c96-2cb2-468e-8e0c-cda0c1edfef9" providerId="AD" clId="Web-{4130A85B-7E93-B2E3-AFE1-C5D615B2AED3}" dt="2023-12-08T14:23:57.832" v="202" actId="20577"/>
          <ac:spMkLst>
            <pc:docMk/>
            <pc:sldMk cId="568801207" sldId="271"/>
            <ac:spMk id="2" creationId="{64DA4EEE-4F3B-8CE0-D3DB-285C92FE0002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3:59.504" v="203"/>
          <ac:spMkLst>
            <pc:docMk/>
            <pc:sldMk cId="568801207" sldId="271"/>
            <ac:spMk id="3" creationId="{00DE995D-8A03-8295-CEF1-6242FD44DE6D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42:08.611" v="274"/>
          <ac:spMkLst>
            <pc:docMk/>
            <pc:sldMk cId="568801207" sldId="271"/>
            <ac:spMk id="7" creationId="{61C15BF9-1DE1-1BB0-6EEE-1E60CF09AB1C}"/>
          </ac:spMkLst>
        </pc:spChg>
        <pc:picChg chg="add del mod ord">
          <ac:chgData name="Arnan Khan" userId="S::arnan.khan69@qmail.cuny.edu::4ce83c96-2cb2-468e-8e0c-cda0c1edfef9" providerId="AD" clId="Web-{4130A85B-7E93-B2E3-AFE1-C5D615B2AED3}" dt="2023-12-08T14:42:00.439" v="273"/>
          <ac:picMkLst>
            <pc:docMk/>
            <pc:sldMk cId="568801207" sldId="271"/>
            <ac:picMk id="4" creationId="{E65D7B47-EA45-7EE2-757F-5D65EAF754E6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4:14.911" v="211" actId="1076"/>
          <ac:picMkLst>
            <pc:docMk/>
            <pc:sldMk cId="568801207" sldId="271"/>
            <ac:picMk id="5" creationId="{5E5587B2-7239-2CDA-B8DB-D3A5AE39010D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42:09.799" v="275" actId="1076"/>
          <ac:picMkLst>
            <pc:docMk/>
            <pc:sldMk cId="568801207" sldId="271"/>
            <ac:picMk id="8" creationId="{8C067DD0-EADD-859E-B341-DB8546C5D975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42:20.643" v="278" actId="1076"/>
        <pc:sldMkLst>
          <pc:docMk/>
          <pc:sldMk cId="1049918610" sldId="272"/>
        </pc:sldMkLst>
        <pc:spChg chg="mod">
          <ac:chgData name="Arnan Khan" userId="S::arnan.khan69@qmail.cuny.edu::4ce83c96-2cb2-468e-8e0c-cda0c1edfef9" providerId="AD" clId="Web-{4130A85B-7E93-B2E3-AFE1-C5D615B2AED3}" dt="2023-12-08T14:24:34.881" v="214" actId="20577"/>
          <ac:spMkLst>
            <pc:docMk/>
            <pc:sldMk cId="1049918610" sldId="272"/>
            <ac:spMk id="2" creationId="{4637C08B-4E92-7650-DEDE-289E484443C4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4:35.850" v="215"/>
          <ac:spMkLst>
            <pc:docMk/>
            <pc:sldMk cId="1049918610" sldId="272"/>
            <ac:spMk id="3" creationId="{6AF5B43E-559B-86F3-BE57-0282B2B4E3FA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42:19.424" v="277"/>
          <ac:spMkLst>
            <pc:docMk/>
            <pc:sldMk cId="1049918610" sldId="272"/>
            <ac:spMk id="7" creationId="{BEA7DA9C-7C43-5E9E-434A-68407F29B776}"/>
          </ac:spMkLst>
        </pc:spChg>
        <pc:picChg chg="add del mod ord">
          <ac:chgData name="Arnan Khan" userId="S::arnan.khan69@qmail.cuny.edu::4ce83c96-2cb2-468e-8e0c-cda0c1edfef9" providerId="AD" clId="Web-{4130A85B-7E93-B2E3-AFE1-C5D615B2AED3}" dt="2023-12-08T14:42:11.659" v="276"/>
          <ac:picMkLst>
            <pc:docMk/>
            <pc:sldMk cId="1049918610" sldId="272"/>
            <ac:picMk id="4" creationId="{51129055-F6E8-0AC5-57F9-42B2A9A8F67F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4:53.257" v="225" actId="1076"/>
          <ac:picMkLst>
            <pc:docMk/>
            <pc:sldMk cId="1049918610" sldId="272"/>
            <ac:picMk id="5" creationId="{47A538E1-491B-AB15-7CB5-A006E6F66C4D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42:20.643" v="278" actId="1076"/>
          <ac:picMkLst>
            <pc:docMk/>
            <pc:sldMk cId="1049918610" sldId="272"/>
            <ac:picMk id="8" creationId="{682FA2C5-8DB0-ECBD-52DF-6470ABBAC71C}"/>
          </ac:picMkLst>
        </pc:picChg>
      </pc:sldChg>
      <pc:sldChg chg="addSp delSp modSp new ord">
        <pc:chgData name="Arnan Khan" userId="S::arnan.khan69@qmail.cuny.edu::4ce83c96-2cb2-468e-8e0c-cda0c1edfef9" providerId="AD" clId="Web-{4130A85B-7E93-B2E3-AFE1-C5D615B2AED3}" dt="2023-12-08T14:26:59.574" v="263"/>
        <pc:sldMkLst>
          <pc:docMk/>
          <pc:sldMk cId="1061571320" sldId="273"/>
        </pc:sldMkLst>
        <pc:spChg chg="mod">
          <ac:chgData name="Arnan Khan" userId="S::arnan.khan69@qmail.cuny.edu::4ce83c96-2cb2-468e-8e0c-cda0c1edfef9" providerId="AD" clId="Web-{4130A85B-7E93-B2E3-AFE1-C5D615B2AED3}" dt="2023-12-08T14:25:17.336" v="228" actId="20577"/>
          <ac:spMkLst>
            <pc:docMk/>
            <pc:sldMk cId="1061571320" sldId="273"/>
            <ac:spMk id="2" creationId="{62970011-FF8E-2EA8-C46D-7FCDA2475B2F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5:18.586" v="229"/>
          <ac:spMkLst>
            <pc:docMk/>
            <pc:sldMk cId="1061571320" sldId="273"/>
            <ac:spMk id="3" creationId="{811CCC69-50A0-B01A-5A77-63832F56BFAB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25:36.680" v="235" actId="1076"/>
          <ac:picMkLst>
            <pc:docMk/>
            <pc:sldMk cId="1061571320" sldId="273"/>
            <ac:picMk id="4" creationId="{6A6174C1-69D6-A8CA-90FC-3CE6798DF1E1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5:35.571" v="234" actId="1076"/>
          <ac:picMkLst>
            <pc:docMk/>
            <pc:sldMk cId="1061571320" sldId="273"/>
            <ac:picMk id="5" creationId="{7CDA3D61-6F42-013E-165B-3BE2F773BEF8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26:18.666" v="248" actId="1076"/>
        <pc:sldMkLst>
          <pc:docMk/>
          <pc:sldMk cId="3849938032" sldId="274"/>
        </pc:sldMkLst>
        <pc:spChg chg="mod">
          <ac:chgData name="Arnan Khan" userId="S::arnan.khan69@qmail.cuny.edu::4ce83c96-2cb2-468e-8e0c-cda0c1edfef9" providerId="AD" clId="Web-{4130A85B-7E93-B2E3-AFE1-C5D615B2AED3}" dt="2023-12-08T14:25:55.415" v="238" actId="20577"/>
          <ac:spMkLst>
            <pc:docMk/>
            <pc:sldMk cId="3849938032" sldId="274"/>
            <ac:spMk id="2" creationId="{01FEEAD6-477D-2F18-A638-75BAEF8B34A6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5:56.650" v="239"/>
          <ac:spMkLst>
            <pc:docMk/>
            <pc:sldMk cId="3849938032" sldId="274"/>
            <ac:spMk id="3" creationId="{82A7E31A-C344-44F3-D539-5A427D0758A8}"/>
          </ac:spMkLst>
        </pc:spChg>
        <pc:picChg chg="add mod ord">
          <ac:chgData name="Arnan Khan" userId="S::arnan.khan69@qmail.cuny.edu::4ce83c96-2cb2-468e-8e0c-cda0c1edfef9" providerId="AD" clId="Web-{4130A85B-7E93-B2E3-AFE1-C5D615B2AED3}" dt="2023-12-08T14:26:12.135" v="242" actId="1076"/>
          <ac:picMkLst>
            <pc:docMk/>
            <pc:sldMk cId="3849938032" sldId="274"/>
            <ac:picMk id="4" creationId="{4CB93D6A-60D4-06DC-93CE-74310AD889E1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6:18.666" v="248" actId="1076"/>
          <ac:picMkLst>
            <pc:docMk/>
            <pc:sldMk cId="3849938032" sldId="274"/>
            <ac:picMk id="5" creationId="{4606F3DC-1EA1-BDBD-5E45-971782F96359}"/>
          </ac:picMkLst>
        </pc:picChg>
      </pc:sldChg>
      <pc:sldChg chg="addSp delSp modSp new">
        <pc:chgData name="Arnan Khan" userId="S::arnan.khan69@qmail.cuny.edu::4ce83c96-2cb2-468e-8e0c-cda0c1edfef9" providerId="AD" clId="Web-{4130A85B-7E93-B2E3-AFE1-C5D615B2AED3}" dt="2023-12-08T14:42:41.316" v="281" actId="1076"/>
        <pc:sldMkLst>
          <pc:docMk/>
          <pc:sldMk cId="4117759087" sldId="275"/>
        </pc:sldMkLst>
        <pc:spChg chg="mod">
          <ac:chgData name="Arnan Khan" userId="S::arnan.khan69@qmail.cuny.edu::4ce83c96-2cb2-468e-8e0c-cda0c1edfef9" providerId="AD" clId="Web-{4130A85B-7E93-B2E3-AFE1-C5D615B2AED3}" dt="2023-12-08T14:26:33.057" v="251" actId="20577"/>
          <ac:spMkLst>
            <pc:docMk/>
            <pc:sldMk cId="4117759087" sldId="275"/>
            <ac:spMk id="2" creationId="{CAB87E17-0107-30EB-1F67-53215382ECE3}"/>
          </ac:spMkLst>
        </pc:spChg>
        <pc:spChg chg="del">
          <ac:chgData name="Arnan Khan" userId="S::arnan.khan69@qmail.cuny.edu::4ce83c96-2cb2-468e-8e0c-cda0c1edfef9" providerId="AD" clId="Web-{4130A85B-7E93-B2E3-AFE1-C5D615B2AED3}" dt="2023-12-08T14:26:33.870" v="252"/>
          <ac:spMkLst>
            <pc:docMk/>
            <pc:sldMk cId="4117759087" sldId="275"/>
            <ac:spMk id="3" creationId="{AC1ED726-EA39-6AFD-5CC4-C87EFA0648C0}"/>
          </ac:spMkLst>
        </pc:spChg>
        <pc:spChg chg="add del mod">
          <ac:chgData name="Arnan Khan" userId="S::arnan.khan69@qmail.cuny.edu::4ce83c96-2cb2-468e-8e0c-cda0c1edfef9" providerId="AD" clId="Web-{4130A85B-7E93-B2E3-AFE1-C5D615B2AED3}" dt="2023-12-08T14:42:39.675" v="280"/>
          <ac:spMkLst>
            <pc:docMk/>
            <pc:sldMk cId="4117759087" sldId="275"/>
            <ac:spMk id="7" creationId="{2D11A0C6-92C6-6030-A329-C8505C9D626F}"/>
          </ac:spMkLst>
        </pc:spChg>
        <pc:picChg chg="add del mod ord">
          <ac:chgData name="Arnan Khan" userId="S::arnan.khan69@qmail.cuny.edu::4ce83c96-2cb2-468e-8e0c-cda0c1edfef9" providerId="AD" clId="Web-{4130A85B-7E93-B2E3-AFE1-C5D615B2AED3}" dt="2023-12-08T14:42:32.362" v="279"/>
          <ac:picMkLst>
            <pc:docMk/>
            <pc:sldMk cId="4117759087" sldId="275"/>
            <ac:picMk id="4" creationId="{6339E5B5-02D7-57A6-98F1-1B57E95EEA9C}"/>
          </ac:picMkLst>
        </pc:picChg>
        <pc:picChg chg="add mod">
          <ac:chgData name="Arnan Khan" userId="S::arnan.khan69@qmail.cuny.edu::4ce83c96-2cb2-468e-8e0c-cda0c1edfef9" providerId="AD" clId="Web-{4130A85B-7E93-B2E3-AFE1-C5D615B2AED3}" dt="2023-12-08T14:26:57.058" v="261" actId="1076"/>
          <ac:picMkLst>
            <pc:docMk/>
            <pc:sldMk cId="4117759087" sldId="275"/>
            <ac:picMk id="5" creationId="{B9579AF2-D755-EBCA-D6D7-D192E65F5B4F}"/>
          </ac:picMkLst>
        </pc:picChg>
        <pc:picChg chg="add mod ord">
          <ac:chgData name="Arnan Khan" userId="S::arnan.khan69@qmail.cuny.edu::4ce83c96-2cb2-468e-8e0c-cda0c1edfef9" providerId="AD" clId="Web-{4130A85B-7E93-B2E3-AFE1-C5D615B2AED3}" dt="2023-12-08T14:42:41.316" v="281" actId="1076"/>
          <ac:picMkLst>
            <pc:docMk/>
            <pc:sldMk cId="4117759087" sldId="275"/>
            <ac:picMk id="8" creationId="{527E7ACF-0BE3-E114-DA56-248228EC0420}"/>
          </ac:picMkLst>
        </pc:picChg>
      </pc:sldChg>
      <pc:sldMasterChg chg="del delSldLayout">
        <pc:chgData name="Arnan Khan" userId="S::arnan.khan69@qmail.cuny.edu::4ce83c96-2cb2-468e-8e0c-cda0c1edfef9" providerId="AD" clId="Web-{4130A85B-7E93-B2E3-AFE1-C5D615B2AED3}" dt="2023-12-08T14:17:27.832" v="137"/>
        <pc:sldMasterMkLst>
          <pc:docMk/>
          <pc:sldMasterMk cId="2460954070" sldId="2147483660"/>
        </pc:sldMasterMkLst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rnan Khan" userId="S::arnan.khan69@qmail.cuny.edu::4ce83c96-2cb2-468e-8e0c-cda0c1edfef9" providerId="AD" clId="Web-{4130A85B-7E93-B2E3-AFE1-C5D615B2AED3}" dt="2023-12-08T14:17:27.832" v="137"/>
        <pc:sldMasterMkLst>
          <pc:docMk/>
          <pc:sldMasterMk cId="1767193299" sldId="2147483672"/>
        </pc:sldMasterMkLst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1601333622" sldId="2147483673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2586082001" sldId="2147483674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3221902313" sldId="2147483675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2282848300" sldId="2147483676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1404983113" sldId="2147483677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522289817" sldId="2147483678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1350056898" sldId="2147483679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514246427" sldId="2147483680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3615483569" sldId="2147483681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1776867707" sldId="2147483682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2289002249" sldId="2147483683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3867677790" sldId="2147483684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3522061856" sldId="2147483685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2869719676" sldId="2147483686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3961668493" sldId="2147483687"/>
          </pc:sldLayoutMkLst>
        </pc:sldLayoutChg>
        <pc:sldLayoutChg chg="add mod replId">
          <pc:chgData name="Arnan Khan" userId="S::arnan.khan69@qmail.cuny.edu::4ce83c96-2cb2-468e-8e0c-cda0c1edfef9" providerId="AD" clId="Web-{4130A85B-7E93-B2E3-AFE1-C5D615B2AED3}" dt="2023-12-08T14:17:27.832" v="137"/>
          <pc:sldLayoutMkLst>
            <pc:docMk/>
            <pc:sldMasterMk cId="1767193299" sldId="2147483672"/>
            <pc:sldLayoutMk cId="780137809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00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06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1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0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8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9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Group 4 | Project 3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888D-8E9E-F105-8EA5-6EACA16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Retrieve all courses and their enrollment percentages for the current semester.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AD641-56D8-C275-48DB-99E24637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7" y="2614804"/>
            <a:ext cx="7012353" cy="3318467"/>
          </a:xfrm>
          <a:prstGeom prst="rect">
            <a:avLst/>
          </a:prstGeom>
        </p:spPr>
      </p:pic>
      <p:pic>
        <p:nvPicPr>
          <p:cNvPr id="8" name="Content Placeholder 7" descr="A black and white text&#10;&#10;Description automatically generated">
            <a:extLst>
              <a:ext uri="{FF2B5EF4-FFF2-40B4-BE49-F238E27FC236}">
                <a16:creationId xmlns:a16="http://schemas.microsoft.com/office/drawing/2014/main" id="{50A6BA1D-C8D6-2E86-1030-913A8760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1159" y="1139633"/>
            <a:ext cx="6772275" cy="1076325"/>
          </a:xfrm>
        </p:spPr>
      </p:pic>
    </p:spTree>
    <p:extLst>
      <p:ext uri="{BB962C8B-B14F-4D97-AF65-F5344CB8AC3E}">
        <p14:creationId xmlns:p14="http://schemas.microsoft.com/office/powerpoint/2010/main" val="2357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A72D-FD7E-3BEC-4549-66043FB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Find the total number of classes taught by each instructor in the CSCI department.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8733E8B-0F4C-0876-1206-5A4F8C07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975" y="1320486"/>
            <a:ext cx="6076950" cy="1847850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F59624E-DF90-0DE5-FF79-B2807329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85" y="3249016"/>
            <a:ext cx="6113584" cy="2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4ECA-E18E-A926-0EE3-968AE687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Identify instructors who are not assigned to any department. (Should be null)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computer screen shot of a bridge&#10;&#10;Description automatically generated">
            <a:extLst>
              <a:ext uri="{FF2B5EF4-FFF2-40B4-BE49-F238E27FC236}">
                <a16:creationId xmlns:a16="http://schemas.microsoft.com/office/drawing/2014/main" id="{84DED4D1-0F3B-35B8-A5BD-3E7E4AEA6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553" y="1584988"/>
            <a:ext cx="5153025" cy="11430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7C5830-6E6B-CD6B-A103-369BA31F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3037864"/>
            <a:ext cx="4892430" cy="16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5E22-F7DF-6E16-EA6E-162A69F4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List all courses along with the total enrollment and class limit for the current semester.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6860A6-1AD4-498B-ACBA-0085D3FB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69" y="3838971"/>
            <a:ext cx="5459046" cy="2491828"/>
          </a:xfrm>
          <a:prstGeom prst="rect">
            <a:avLst/>
          </a:prstGeom>
        </p:spPr>
      </p:pic>
      <p:pic>
        <p:nvPicPr>
          <p:cNvPr id="8" name="Content Placeholder 7" descr="A computer code with text&#10;&#10;Description automatically generated">
            <a:extLst>
              <a:ext uri="{FF2B5EF4-FFF2-40B4-BE49-F238E27FC236}">
                <a16:creationId xmlns:a16="http://schemas.microsoft.com/office/drawing/2014/main" id="{850D1F37-4A8B-2E74-79AD-1045A3A50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6718" y="1835935"/>
            <a:ext cx="3209925" cy="1285875"/>
          </a:xfrm>
        </p:spPr>
      </p:pic>
    </p:spTree>
    <p:extLst>
      <p:ext uri="{BB962C8B-B14F-4D97-AF65-F5344CB8AC3E}">
        <p14:creationId xmlns:p14="http://schemas.microsoft.com/office/powerpoint/2010/main" val="24057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EEE-4F3B-8CE0-D3DB-285C92FE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Retrieve the total number of classes and total enrollment for each day section of the week.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5E5587B2-7239-2CDA-B8DB-D3A5AE39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46" y="3375769"/>
            <a:ext cx="4237892" cy="2578079"/>
          </a:xfrm>
          <a:prstGeom prst="rect">
            <a:avLst/>
          </a:prstGeom>
        </p:spPr>
      </p:pic>
      <p:pic>
        <p:nvPicPr>
          <p:cNvPr id="8" name="Content Placeholder 7" descr="A black and blue text&#10;&#10;Description automatically generated">
            <a:extLst>
              <a:ext uri="{FF2B5EF4-FFF2-40B4-BE49-F238E27FC236}">
                <a16:creationId xmlns:a16="http://schemas.microsoft.com/office/drawing/2014/main" id="{8C067DD0-EADD-859E-B341-DB8546C5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1231" y="1686221"/>
            <a:ext cx="3390900" cy="1038225"/>
          </a:xfrm>
        </p:spPr>
      </p:pic>
    </p:spTree>
    <p:extLst>
      <p:ext uri="{BB962C8B-B14F-4D97-AF65-F5344CB8AC3E}">
        <p14:creationId xmlns:p14="http://schemas.microsoft.com/office/powerpoint/2010/main" val="56880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C08B-4E92-7650-DEDE-289E4844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List all courses along with the number of classes that have reached full capacity.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A538E1-491B-AB15-7CB5-A006E6F6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092" y="3091325"/>
            <a:ext cx="4286738" cy="2590121"/>
          </a:xfrm>
          <a:prstGeom prst="rect">
            <a:avLst/>
          </a:prstGeom>
        </p:spPr>
      </p:pic>
      <p:pic>
        <p:nvPicPr>
          <p:cNvPr id="8" name="Content Placeholder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682FA2C5-8DB0-ECBD-52DF-6470ABBA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8630" y="1348450"/>
            <a:ext cx="3629025" cy="1362075"/>
          </a:xfrm>
        </p:spPr>
      </p:pic>
    </p:spTree>
    <p:extLst>
      <p:ext uri="{BB962C8B-B14F-4D97-AF65-F5344CB8AC3E}">
        <p14:creationId xmlns:p14="http://schemas.microsoft.com/office/powerpoint/2010/main" val="104991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AD6-477D-2F18-A638-75BAEF8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Find the instructors who are teaching classes in multiple buildings.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B93D6A-60D4-06DC-93CE-74310AD88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747" y="1436373"/>
            <a:ext cx="6515100" cy="1362075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06F3DC-1EA1-BDBD-5E45-971782F9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7" y="3015129"/>
            <a:ext cx="4716584" cy="36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0011-FF8E-2EA8-C46D-7FCDA247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Find the instructors who are teaching the most classes in the CSCI  department.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6174C1-69D6-A8CA-90FC-3CE6798DF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664" y="1844971"/>
            <a:ext cx="4438650" cy="1990725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DA3D61-6F42-013E-165B-3BE2F773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708" y="4464435"/>
            <a:ext cx="6758353" cy="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7E17-0107-30EB-1F67-53215382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Rank all the departments by the total enrolled.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579AF2-D755-EBCA-D6D7-D192E65F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17" y="1088292"/>
            <a:ext cx="3155106" cy="5570415"/>
          </a:xfrm>
          <a:prstGeom prst="rect">
            <a:avLst/>
          </a:prstGeo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7E7ACF-0BE3-E114-DA56-248228EC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391" y="3019233"/>
            <a:ext cx="4924425" cy="1381125"/>
          </a:xfrm>
        </p:spPr>
      </p:pic>
    </p:spTree>
    <p:extLst>
      <p:ext uri="{BB962C8B-B14F-4D97-AF65-F5344CB8AC3E}">
        <p14:creationId xmlns:p14="http://schemas.microsoft.com/office/powerpoint/2010/main" val="41177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E7-97F4-D6EB-D20A-E159E7FA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71" y="539009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cs typeface="Calibri Light"/>
              </a:rPr>
              <a:t>Connect To </a:t>
            </a:r>
            <a:r>
              <a:rPr lang="en-US" sz="3600" dirty="0" err="1">
                <a:cs typeface="Calibri Light"/>
              </a:rPr>
              <a:t>LocalHost</a:t>
            </a:r>
            <a:endParaRPr lang="en-US" sz="3600" dirty="0" err="1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334B33-C677-D386-11A5-BF6BBC4F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728" y="2626388"/>
            <a:ext cx="3696216" cy="27340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684DC2-A88D-A2C5-3A71-862E15F8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07" y="2337520"/>
            <a:ext cx="4066695" cy="33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A2C6A7-2D1E-F514-E9D0-2FE05AF3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0885"/>
          <a:stretch/>
        </p:blipFill>
        <p:spPr>
          <a:xfrm>
            <a:off x="680484" y="608261"/>
            <a:ext cx="10849144" cy="5700774"/>
          </a:xfrm>
          <a:custGeom>
            <a:avLst/>
            <a:gdLst/>
            <a:ahLst/>
            <a:cxnLst/>
            <a:rect l="l" t="t" r="r" b="b"/>
            <a:pathLst>
              <a:path w="10849144" h="5700774">
                <a:moveTo>
                  <a:pt x="10849144" y="0"/>
                </a:moveTo>
                <a:lnTo>
                  <a:pt x="10849144" y="4704874"/>
                </a:lnTo>
                <a:lnTo>
                  <a:pt x="10844433" y="4704083"/>
                </a:lnTo>
                <a:cubicBezTo>
                  <a:pt x="10775772" y="4702622"/>
                  <a:pt x="10731635" y="4723344"/>
                  <a:pt x="10627028" y="4736091"/>
                </a:cubicBezTo>
                <a:cubicBezTo>
                  <a:pt x="10549662" y="4756399"/>
                  <a:pt x="10442424" y="4756744"/>
                  <a:pt x="10426962" y="4785620"/>
                </a:cubicBezTo>
                <a:cubicBezTo>
                  <a:pt x="10323654" y="4811093"/>
                  <a:pt x="10316619" y="4787626"/>
                  <a:pt x="10226986" y="4823118"/>
                </a:cubicBezTo>
                <a:cubicBezTo>
                  <a:pt x="10150525" y="4884256"/>
                  <a:pt x="10082541" y="4863779"/>
                  <a:pt x="9981162" y="4935663"/>
                </a:cubicBezTo>
                <a:cubicBezTo>
                  <a:pt x="9931220" y="4933313"/>
                  <a:pt x="9892260" y="4951206"/>
                  <a:pt x="9843873" y="4935858"/>
                </a:cubicBezTo>
                <a:cubicBezTo>
                  <a:pt x="9822471" y="4921786"/>
                  <a:pt x="9777158" y="4963696"/>
                  <a:pt x="9752052" y="4925073"/>
                </a:cubicBezTo>
                <a:cubicBezTo>
                  <a:pt x="9750186" y="4953137"/>
                  <a:pt x="9702805" y="4928500"/>
                  <a:pt x="9692324" y="4915468"/>
                </a:cubicBezTo>
                <a:cubicBezTo>
                  <a:pt x="9680167" y="4927714"/>
                  <a:pt x="9659741" y="4905365"/>
                  <a:pt x="9646593" y="4906557"/>
                </a:cubicBezTo>
                <a:cubicBezTo>
                  <a:pt x="9620587" y="4845178"/>
                  <a:pt x="9617697" y="4941490"/>
                  <a:pt x="9585685" y="4906617"/>
                </a:cubicBezTo>
                <a:cubicBezTo>
                  <a:pt x="9571621" y="4927453"/>
                  <a:pt x="9523936" y="4971653"/>
                  <a:pt x="9486200" y="4990496"/>
                </a:cubicBezTo>
                <a:cubicBezTo>
                  <a:pt x="9411968" y="5031655"/>
                  <a:pt x="9406835" y="5080617"/>
                  <a:pt x="9330223" y="5063988"/>
                </a:cubicBezTo>
                <a:cubicBezTo>
                  <a:pt x="9319445" y="5103721"/>
                  <a:pt x="9188211" y="5003648"/>
                  <a:pt x="9204637" y="5074753"/>
                </a:cubicBezTo>
                <a:cubicBezTo>
                  <a:pt x="9179069" y="5071279"/>
                  <a:pt x="9160334" y="5042982"/>
                  <a:pt x="9174585" y="5089264"/>
                </a:cubicBezTo>
                <a:lnTo>
                  <a:pt x="9026902" y="5086064"/>
                </a:lnTo>
                <a:cubicBezTo>
                  <a:pt x="8945039" y="5098972"/>
                  <a:pt x="8893921" y="5133031"/>
                  <a:pt x="8809858" y="5115776"/>
                </a:cubicBezTo>
                <a:cubicBezTo>
                  <a:pt x="8727523" y="5113709"/>
                  <a:pt x="8685980" y="5083373"/>
                  <a:pt x="8574056" y="5084000"/>
                </a:cubicBezTo>
                <a:cubicBezTo>
                  <a:pt x="8495237" y="5079985"/>
                  <a:pt x="8382476" y="5056445"/>
                  <a:pt x="8302745" y="5071462"/>
                </a:cubicBezTo>
                <a:cubicBezTo>
                  <a:pt x="8207300" y="5035549"/>
                  <a:pt x="8230918" y="5079966"/>
                  <a:pt x="8128608" y="5060341"/>
                </a:cubicBezTo>
                <a:cubicBezTo>
                  <a:pt x="8083878" y="5137967"/>
                  <a:pt x="8005860" y="5099291"/>
                  <a:pt x="7951805" y="5118527"/>
                </a:cubicBezTo>
                <a:cubicBezTo>
                  <a:pt x="7889668" y="5135371"/>
                  <a:pt x="7818236" y="5153622"/>
                  <a:pt x="7755788" y="5161403"/>
                </a:cubicBezTo>
                <a:cubicBezTo>
                  <a:pt x="7706324" y="5126424"/>
                  <a:pt x="7638479" y="5212284"/>
                  <a:pt x="7577106" y="5165213"/>
                </a:cubicBezTo>
                <a:cubicBezTo>
                  <a:pt x="7554526" y="5153874"/>
                  <a:pt x="7484609" y="5155306"/>
                  <a:pt x="7471372" y="5177827"/>
                </a:cubicBezTo>
                <a:cubicBezTo>
                  <a:pt x="7456792" y="5182711"/>
                  <a:pt x="7439786" y="5174734"/>
                  <a:pt x="7433047" y="5198849"/>
                </a:cubicBezTo>
                <a:cubicBezTo>
                  <a:pt x="7421914" y="5227873"/>
                  <a:pt x="7371049" y="5183060"/>
                  <a:pt x="7378290" y="5217298"/>
                </a:cubicBezTo>
                <a:cubicBezTo>
                  <a:pt x="7342173" y="5186591"/>
                  <a:pt x="7313446" y="5247390"/>
                  <a:pt x="7283079" y="5262415"/>
                </a:cubicBezTo>
                <a:cubicBezTo>
                  <a:pt x="7254633" y="5231950"/>
                  <a:pt x="7227203" y="5272840"/>
                  <a:pt x="7160915" y="5280502"/>
                </a:cubicBezTo>
                <a:cubicBezTo>
                  <a:pt x="7129633" y="5245268"/>
                  <a:pt x="7108043" y="5306829"/>
                  <a:pt x="7049854" y="5260110"/>
                </a:cubicBezTo>
                <a:cubicBezTo>
                  <a:pt x="7018959" y="5259830"/>
                  <a:pt x="7028644" y="5259631"/>
                  <a:pt x="6975548" y="5251998"/>
                </a:cubicBezTo>
                <a:cubicBezTo>
                  <a:pt x="6894534" y="5243801"/>
                  <a:pt x="6869986" y="5257489"/>
                  <a:pt x="6795351" y="5247842"/>
                </a:cubicBezTo>
                <a:cubicBezTo>
                  <a:pt x="6711613" y="5244398"/>
                  <a:pt x="6709818" y="5284819"/>
                  <a:pt x="6600330" y="5227284"/>
                </a:cubicBezTo>
                <a:cubicBezTo>
                  <a:pt x="6591713" y="5254711"/>
                  <a:pt x="6578692" y="5256798"/>
                  <a:pt x="6555317" y="5245371"/>
                </a:cubicBezTo>
                <a:cubicBezTo>
                  <a:pt x="6514817" y="5245696"/>
                  <a:pt x="6524396" y="5312750"/>
                  <a:pt x="6479807" y="5274839"/>
                </a:cubicBezTo>
                <a:cubicBezTo>
                  <a:pt x="6490582" y="5310509"/>
                  <a:pt x="6404736" y="5293688"/>
                  <a:pt x="6426975" y="5330070"/>
                </a:cubicBezTo>
                <a:cubicBezTo>
                  <a:pt x="6403906" y="5364654"/>
                  <a:pt x="6385703" y="5311282"/>
                  <a:pt x="6362409" y="5341550"/>
                </a:cubicBezTo>
                <a:cubicBezTo>
                  <a:pt x="6337113" y="5341121"/>
                  <a:pt x="6306725" y="5322421"/>
                  <a:pt x="6275196" y="5327492"/>
                </a:cubicBezTo>
                <a:cubicBezTo>
                  <a:pt x="6231951" y="5309975"/>
                  <a:pt x="6227669" y="5348549"/>
                  <a:pt x="6173232" y="5371980"/>
                </a:cubicBezTo>
                <a:cubicBezTo>
                  <a:pt x="6147561" y="5352709"/>
                  <a:pt x="6129671" y="5364601"/>
                  <a:pt x="6113220" y="5386546"/>
                </a:cubicBezTo>
                <a:cubicBezTo>
                  <a:pt x="6057852" y="5385619"/>
                  <a:pt x="6010968" y="5420770"/>
                  <a:pt x="5950607" y="5438381"/>
                </a:cubicBezTo>
                <a:cubicBezTo>
                  <a:pt x="5884305" y="5470765"/>
                  <a:pt x="5920836" y="5463432"/>
                  <a:pt x="5880097" y="5487781"/>
                </a:cubicBezTo>
                <a:lnTo>
                  <a:pt x="5763805" y="5522426"/>
                </a:lnTo>
                <a:lnTo>
                  <a:pt x="5680769" y="5541020"/>
                </a:lnTo>
                <a:lnTo>
                  <a:pt x="5657234" y="5577549"/>
                </a:lnTo>
                <a:lnTo>
                  <a:pt x="5656897" y="5578228"/>
                </a:lnTo>
                <a:lnTo>
                  <a:pt x="5606432" y="5583275"/>
                </a:lnTo>
                <a:cubicBezTo>
                  <a:pt x="5579593" y="5590728"/>
                  <a:pt x="5526323" y="5613484"/>
                  <a:pt x="5495860" y="5622944"/>
                </a:cubicBezTo>
                <a:cubicBezTo>
                  <a:pt x="5468216" y="5616068"/>
                  <a:pt x="5451208" y="5585463"/>
                  <a:pt x="5461026" y="5633325"/>
                </a:cubicBezTo>
                <a:cubicBezTo>
                  <a:pt x="5451945" y="5632425"/>
                  <a:pt x="5446398" y="5636315"/>
                  <a:pt x="5442463" y="5642543"/>
                </a:cubicBezTo>
                <a:lnTo>
                  <a:pt x="5414637" y="5618665"/>
                </a:lnTo>
                <a:lnTo>
                  <a:pt x="5379838" y="5629021"/>
                </a:lnTo>
                <a:lnTo>
                  <a:pt x="5371733" y="5632368"/>
                </a:lnTo>
                <a:lnTo>
                  <a:pt x="5310861" y="5609123"/>
                </a:lnTo>
                <a:lnTo>
                  <a:pt x="5304926" y="5599797"/>
                </a:lnTo>
                <a:cubicBezTo>
                  <a:pt x="5298560" y="5594054"/>
                  <a:pt x="5289500" y="5591395"/>
                  <a:pt x="5274403" y="5595741"/>
                </a:cubicBezTo>
                <a:lnTo>
                  <a:pt x="5270930" y="5598215"/>
                </a:lnTo>
                <a:lnTo>
                  <a:pt x="5245636" y="5583936"/>
                </a:lnTo>
                <a:cubicBezTo>
                  <a:pt x="5237471" y="5577438"/>
                  <a:pt x="5150120" y="5569259"/>
                  <a:pt x="5144201" y="5558756"/>
                </a:cubicBezTo>
                <a:cubicBezTo>
                  <a:pt x="5048549" y="5584754"/>
                  <a:pt x="5041963" y="5538617"/>
                  <a:pt x="4949159" y="5545539"/>
                </a:cubicBezTo>
                <a:cubicBezTo>
                  <a:pt x="4868784" y="5475237"/>
                  <a:pt x="4818088" y="5518057"/>
                  <a:pt x="4746039" y="5507816"/>
                </a:cubicBezTo>
                <a:cubicBezTo>
                  <a:pt x="4677416" y="5500610"/>
                  <a:pt x="4645641" y="5523361"/>
                  <a:pt x="4553441" y="5522419"/>
                </a:cubicBezTo>
                <a:cubicBezTo>
                  <a:pt x="4455752" y="5507087"/>
                  <a:pt x="4313399" y="5515235"/>
                  <a:pt x="4203513" y="5482043"/>
                </a:cubicBezTo>
                <a:cubicBezTo>
                  <a:pt x="4117174" y="5471359"/>
                  <a:pt x="4116876" y="5479259"/>
                  <a:pt x="4083461" y="5478429"/>
                </a:cubicBezTo>
                <a:cubicBezTo>
                  <a:pt x="4072350" y="5482983"/>
                  <a:pt x="4013667" y="5469667"/>
                  <a:pt x="4003029" y="5477061"/>
                </a:cubicBezTo>
                <a:lnTo>
                  <a:pt x="3997453" y="5480895"/>
                </a:lnTo>
                <a:lnTo>
                  <a:pt x="3974987" y="5483158"/>
                </a:lnTo>
                <a:lnTo>
                  <a:pt x="3968837" y="5500146"/>
                </a:lnTo>
                <a:lnTo>
                  <a:pt x="3893757" y="5514872"/>
                </a:lnTo>
                <a:cubicBezTo>
                  <a:pt x="3843843" y="5473516"/>
                  <a:pt x="3801226" y="5522853"/>
                  <a:pt x="3713057" y="5521543"/>
                </a:cubicBezTo>
                <a:cubicBezTo>
                  <a:pt x="3689691" y="5507258"/>
                  <a:pt x="3596705" y="5472487"/>
                  <a:pt x="3579330" y="5493075"/>
                </a:cubicBezTo>
                <a:cubicBezTo>
                  <a:pt x="3562701" y="5495972"/>
                  <a:pt x="3545031" y="5485773"/>
                  <a:pt x="3534589" y="5508816"/>
                </a:cubicBezTo>
                <a:cubicBezTo>
                  <a:pt x="3518705" y="5536140"/>
                  <a:pt x="3468492" y="5484831"/>
                  <a:pt x="3472128" y="5519795"/>
                </a:cubicBezTo>
                <a:cubicBezTo>
                  <a:pt x="3428266" y="5520128"/>
                  <a:pt x="3332435" y="5511059"/>
                  <a:pt x="3271418" y="5510811"/>
                </a:cubicBezTo>
                <a:cubicBezTo>
                  <a:pt x="3241504" y="5471638"/>
                  <a:pt x="3153370" y="5525542"/>
                  <a:pt x="3106030" y="5518304"/>
                </a:cubicBezTo>
                <a:cubicBezTo>
                  <a:pt x="3064471" y="5520990"/>
                  <a:pt x="3060504" y="5541433"/>
                  <a:pt x="3011389" y="5533635"/>
                </a:cubicBezTo>
                <a:cubicBezTo>
                  <a:pt x="2923824" y="5527005"/>
                  <a:pt x="2892092" y="5511211"/>
                  <a:pt x="2811340" y="5491633"/>
                </a:cubicBezTo>
                <a:cubicBezTo>
                  <a:pt x="2719808" y="5476996"/>
                  <a:pt x="2718795" y="5497281"/>
                  <a:pt x="2616483" y="5472427"/>
                </a:cubicBezTo>
                <a:cubicBezTo>
                  <a:pt x="2592885" y="5464979"/>
                  <a:pt x="2535604" y="5465304"/>
                  <a:pt x="2511374" y="5450826"/>
                </a:cubicBezTo>
                <a:cubicBezTo>
                  <a:pt x="2477485" y="5458793"/>
                  <a:pt x="2338345" y="5468388"/>
                  <a:pt x="2301014" y="5479997"/>
                </a:cubicBezTo>
                <a:cubicBezTo>
                  <a:pt x="2248016" y="5487332"/>
                  <a:pt x="2294103" y="5474984"/>
                  <a:pt x="2246778" y="5481424"/>
                </a:cubicBezTo>
                <a:cubicBezTo>
                  <a:pt x="2201492" y="5458235"/>
                  <a:pt x="2191927" y="5495963"/>
                  <a:pt x="2129191" y="5511933"/>
                </a:cubicBezTo>
                <a:cubicBezTo>
                  <a:pt x="2103428" y="5489360"/>
                  <a:pt x="2082281" y="5498769"/>
                  <a:pt x="2061447" y="5518357"/>
                </a:cubicBezTo>
                <a:cubicBezTo>
                  <a:pt x="2000755" y="5510020"/>
                  <a:pt x="1944835" y="5538638"/>
                  <a:pt x="1876326" y="5548036"/>
                </a:cubicBezTo>
                <a:cubicBezTo>
                  <a:pt x="1802831" y="5520482"/>
                  <a:pt x="1785413" y="5583917"/>
                  <a:pt x="1712199" y="5593720"/>
                </a:cubicBezTo>
                <a:cubicBezTo>
                  <a:pt x="1649028" y="5639613"/>
                  <a:pt x="1663412" y="5633236"/>
                  <a:pt x="1601980" y="5628775"/>
                </a:cubicBezTo>
                <a:cubicBezTo>
                  <a:pt x="1545362" y="5623105"/>
                  <a:pt x="1566421" y="5707755"/>
                  <a:pt x="1449547" y="5688706"/>
                </a:cubicBezTo>
                <a:cubicBezTo>
                  <a:pt x="1440924" y="5679974"/>
                  <a:pt x="1400761" y="5688841"/>
                  <a:pt x="1402626" y="5700774"/>
                </a:cubicBezTo>
                <a:cubicBezTo>
                  <a:pt x="1392870" y="5697068"/>
                  <a:pt x="1337631" y="5660758"/>
                  <a:pt x="1335214" y="5679873"/>
                </a:cubicBezTo>
                <a:cubicBezTo>
                  <a:pt x="1286051" y="5682126"/>
                  <a:pt x="1269252" y="5684370"/>
                  <a:pt x="1225455" y="5660854"/>
                </a:cubicBezTo>
                <a:cubicBezTo>
                  <a:pt x="1200065" y="5653433"/>
                  <a:pt x="1193050" y="5658167"/>
                  <a:pt x="1124535" y="5640512"/>
                </a:cubicBezTo>
                <a:cubicBezTo>
                  <a:pt x="1074869" y="5658037"/>
                  <a:pt x="1065109" y="5620631"/>
                  <a:pt x="1001579" y="5645690"/>
                </a:cubicBezTo>
                <a:cubicBezTo>
                  <a:pt x="968866" y="5644152"/>
                  <a:pt x="915075" y="5652264"/>
                  <a:pt x="890113" y="5634869"/>
                </a:cubicBezTo>
                <a:cubicBezTo>
                  <a:pt x="851171" y="5707228"/>
                  <a:pt x="792528" y="5631332"/>
                  <a:pt x="751212" y="5632903"/>
                </a:cubicBezTo>
                <a:cubicBezTo>
                  <a:pt x="691335" y="5636083"/>
                  <a:pt x="568956" y="5618959"/>
                  <a:pt x="520176" y="5613716"/>
                </a:cubicBezTo>
                <a:cubicBezTo>
                  <a:pt x="501880" y="5615807"/>
                  <a:pt x="497009" y="5621722"/>
                  <a:pt x="458529" y="5601445"/>
                </a:cubicBezTo>
                <a:cubicBezTo>
                  <a:pt x="408382" y="5573457"/>
                  <a:pt x="359756" y="5556336"/>
                  <a:pt x="299969" y="5532287"/>
                </a:cubicBezTo>
                <a:cubicBezTo>
                  <a:pt x="284323" y="5483058"/>
                  <a:pt x="222426" y="5561728"/>
                  <a:pt x="220791" y="5508118"/>
                </a:cubicBezTo>
                <a:cubicBezTo>
                  <a:pt x="193797" y="5543566"/>
                  <a:pt x="143037" y="5488427"/>
                  <a:pt x="97480" y="5491517"/>
                </a:cubicBezTo>
                <a:cubicBezTo>
                  <a:pt x="88181" y="5467638"/>
                  <a:pt x="77725" y="5469169"/>
                  <a:pt x="59923" y="5482754"/>
                </a:cubicBezTo>
                <a:cubicBezTo>
                  <a:pt x="41690" y="5484890"/>
                  <a:pt x="22429" y="5482706"/>
                  <a:pt x="2649" y="5477471"/>
                </a:cubicBezTo>
                <a:lnTo>
                  <a:pt x="0" y="5476436"/>
                </a:lnTo>
                <a:lnTo>
                  <a:pt x="0" y="192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09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65F115E-38AC-2F1A-4D8A-B8030F6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95" y="45897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cs typeface="Calibri Light"/>
              </a:rPr>
              <a:t>WorkflowSteps</a:t>
            </a:r>
            <a:endParaRPr lang="en-US" sz="3600" kern="1200" dirty="0" err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C3C5B2-E5E4-A52E-A2E3-C09F67F99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3233751"/>
            <a:ext cx="8915400" cy="1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EDB-2968-6609-E38C-0DE19DC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LoadSchema</a:t>
            </a:r>
            <a:r>
              <a:rPr lang="en-US" dirty="0">
                <a:cs typeface="Calibri Light"/>
              </a:rPr>
              <a:t> Stored Procedure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B4A7CE-1A50-FB5F-3515-F8352F337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978" y="2133600"/>
            <a:ext cx="6655870" cy="3778250"/>
          </a:xfrm>
        </p:spPr>
      </p:pic>
    </p:spTree>
    <p:extLst>
      <p:ext uri="{BB962C8B-B14F-4D97-AF65-F5344CB8AC3E}">
        <p14:creationId xmlns:p14="http://schemas.microsoft.com/office/powerpoint/2010/main" val="41465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145493-C281-D52B-0783-0080C24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960438"/>
            <a:ext cx="6835775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218AF-6E5D-CFA5-B08B-07D70C7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1: Show all instructors who are teaching in classes in multiple departments</a:t>
            </a:r>
          </a:p>
          <a:p>
            <a:pPr algn="ctr"/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002F43A-C4E2-F4C7-6568-22F1CCC9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4357" y="3365408"/>
            <a:ext cx="4925112" cy="1314633"/>
          </a:xfrm>
        </p:spPr>
      </p:pic>
    </p:spTree>
    <p:extLst>
      <p:ext uri="{BB962C8B-B14F-4D97-AF65-F5344CB8AC3E}">
        <p14:creationId xmlns:p14="http://schemas.microsoft.com/office/powerpoint/2010/main" val="23638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18AF-6E5D-CFA5-B08B-07D70C7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</a:t>
            </a:r>
            <a:r>
              <a:rPr lang="en-US" sz="2000" dirty="0">
                <a:solidFill>
                  <a:srgbClr val="FFFFFF"/>
                </a:solidFill>
              </a:rPr>
              <a:t>2: How many instructors are in each department</a:t>
            </a:r>
            <a:endParaRPr lang="en-US" sz="20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FC0F81-608A-C5E1-94C9-6DB86E758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751" y="3455908"/>
            <a:ext cx="5544324" cy="1133633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2597F16-9452-31B6-3651-7493577F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69" y="398488"/>
            <a:ext cx="3329353" cy="31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18AF-6E5D-CFA5-B08B-07D70C7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cs typeface="Calibri Light"/>
              </a:rPr>
              <a:t>Query 3: How many classes are being taught this semester with groupings of percentage.</a:t>
            </a:r>
            <a:endParaRPr lang="en-US" sz="20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9117AB0-646C-8480-58FB-74E52428A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50" y="1024731"/>
            <a:ext cx="6896100" cy="1381125"/>
          </a:xfr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ED647FA5-571B-9F6E-17B6-B73DE6A8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24" y="2961496"/>
            <a:ext cx="7246815" cy="26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34F-9842-25A1-D752-7C7FA69C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>
                <a:solidFill>
                  <a:srgbClr val="008000"/>
                </a:solidFill>
                <a:latin typeface="Consolas"/>
              </a:rPr>
              <a:t>Rank all the professors who teach in the 'CSCI' department for total enrolled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937696-33A3-6035-C1A2-FADD5B35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419" y="1206983"/>
            <a:ext cx="6143625" cy="1952625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BC67BF-F081-524D-E1EC-B23A3C4A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46" y="3181275"/>
            <a:ext cx="5498123" cy="35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63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Group 4 | Project 3  JDBC</vt:lpstr>
      <vt:lpstr>Connect To LocalHost</vt:lpstr>
      <vt:lpstr>PowerPoint Presentation</vt:lpstr>
      <vt:lpstr>WorkflowSteps</vt:lpstr>
      <vt:lpstr>LoadSchema Stored Procedure</vt:lpstr>
      <vt:lpstr>Query 1: Show all instructors who are teaching in classes in multiple departments </vt:lpstr>
      <vt:lpstr>Query 2: How many instructors are in each department</vt:lpstr>
      <vt:lpstr>Query 3: How many classes are being taught this semester with groupings of percentage.</vt:lpstr>
      <vt:lpstr>Rank all the professors who teach in the 'CSCI' department for total enrolled </vt:lpstr>
      <vt:lpstr>Retrieve all courses and their enrollment percentages for the current semester. </vt:lpstr>
      <vt:lpstr>Find the total number of classes taught by each instructor in the CSCI department. </vt:lpstr>
      <vt:lpstr>Identify instructors who are not assigned to any department. (Should be null) </vt:lpstr>
      <vt:lpstr>List all courses along with the total enrollment and class limit for the current semester. </vt:lpstr>
      <vt:lpstr>Retrieve the total number of classes and total enrollment for each day section of the week. </vt:lpstr>
      <vt:lpstr>List all courses along with the number of classes that have reached full capacity. </vt:lpstr>
      <vt:lpstr>Find the instructors who are teaching classes in multiple buildings. </vt:lpstr>
      <vt:lpstr>Find the instructors who are teaching the most classes in the CSCI  department. </vt:lpstr>
      <vt:lpstr>Rank all the departments by the total enrolled.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</cp:revision>
  <dcterms:created xsi:type="dcterms:W3CDTF">2023-12-08T07:56:21Z</dcterms:created>
  <dcterms:modified xsi:type="dcterms:W3CDTF">2023-12-08T14:43:03Z</dcterms:modified>
</cp:coreProperties>
</file>