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20E-AEFC-4BAE-BC40-D77B3CC4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EE50-B4FA-4E0E-9A2D-BEC0BAB4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567A-1856-4F63-A98A-94F61108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2BF6E-02BC-4403-BECA-341B01B5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E95F-415B-44BE-9EC7-C8C83335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874-6BE8-4AB4-9668-29839A25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8AB76-FC6C-4A1D-B7CB-E56D8DCD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2491-42EA-4608-B327-51044A2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3ABC-A88A-4187-BCFA-725AA9B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17F-4B61-45D5-8CA4-4CA9E6E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35B5D-54EF-4F9D-AEA8-F0F6B7358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52C9-5B10-425B-8817-C4CD8B85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AFD8-4273-4AC6-8D28-9AD0905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52FA-A816-49A6-BF15-4D92B4D3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9F06-68D9-4F78-BAD0-1E9037A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1541-CFE8-46DF-B853-9B77434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4FE7-2277-428A-A51A-F9A4F91F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4500-3351-4319-A6A0-6672BE4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BB97-7E5F-49FD-83FE-731F9008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6A80-E45A-4603-BBBB-D39EDD40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867-880A-4851-9E15-4C4AA72D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DAC1-4E05-4616-B8EE-B4FBFCAB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0CEB-D118-4B9B-9610-30BC19F4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3590-F155-424E-AABA-0DF41A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8320-767C-49A7-B65C-CAAD951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3881-6C1E-4990-BF47-659DDFE4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128-CD32-4E81-8844-2810686F3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6334-52E4-43FF-975A-A53E92D6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5225-042E-40D4-9365-0134E1E0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A30E-D45E-40E9-A780-A362B78E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54-30CD-40DD-A2D0-56953287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727B-A3AF-4E1F-9636-B6A17A08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67F3-836C-4E66-9FDD-B5103C12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F0A57-4093-41EA-9EC3-FA35879C9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4F7BF-F3E1-4548-9C2A-B905DF04F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D78EF-B154-4AA7-957C-73521301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1A7F-C1F1-4F2D-80C5-5047FCDD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1AE42-9A01-4562-B123-5B805EC5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E5D0-A322-4757-A477-303E5CB7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1B68-F458-41CB-AE14-9F4C6A7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A79FC-C576-416A-A9BF-A046DE29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8E096-909F-4CF6-A58F-6F94F55D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62984-A145-4585-BF6B-F14ADEB2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5F33-474B-44A9-9255-C3075C60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DF5E-AF24-458B-8CE3-8968BC1C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7258-E6E8-4A98-B595-50B33DD5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85CC-8B2E-4183-AFDB-C84C59AD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EE6-8EE9-47FB-8030-3359621D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EA3C1-B5A5-4662-9146-9CAAA634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0906-EADE-40F8-B92E-BD0DFF1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B1412-87BC-4B86-914F-73FA1BF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8E3A7-36E8-4532-A887-7D13DEC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9B37-3CE5-4444-84DB-DE587EE8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D53B1-9605-4513-B079-0AFE2092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2C25-1317-4277-A7B9-8DBA4E1B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2063-88CF-41FE-8F0B-50681B59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697A-3E46-4105-ADB7-55BC0D9E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3407-3E0F-4C54-BAF4-3EEA0674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D46CD-1C99-48DB-B225-CB44C48A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CBA4-6072-41E2-AB86-1C86CDC8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6DE7-4D07-4C60-9A06-F479E261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18AB-C057-4A1C-B60E-63AFE1A7775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B3F5-CEA3-487D-8A5F-B81FE332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0BD0-DEC1-4B5E-B0C7-E29EAFD63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51A-6E6B-4FDD-AF0D-DEDB2E88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EF9A94-C5EC-4657-9642-59D7C6AFDA82}"/>
              </a:ext>
            </a:extLst>
          </p:cNvPr>
          <p:cNvSpPr/>
          <p:nvPr/>
        </p:nvSpPr>
        <p:spPr>
          <a:xfrm>
            <a:off x="4235402" y="1228120"/>
            <a:ext cx="1790794" cy="78013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600" dirty="0"/>
              <a:t>Insurance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347F8-C791-4D2C-9C40-DB77022173DD}"/>
              </a:ext>
            </a:extLst>
          </p:cNvPr>
          <p:cNvGrpSpPr/>
          <p:nvPr/>
        </p:nvGrpSpPr>
        <p:grpSpPr>
          <a:xfrm>
            <a:off x="305400" y="2932394"/>
            <a:ext cx="2888974" cy="1588917"/>
            <a:chOff x="4805749" y="7884053"/>
            <a:chExt cx="1875386" cy="14549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616ABC-5309-4BA7-8023-C64A6B585C81}"/>
                </a:ext>
              </a:extLst>
            </p:cNvPr>
            <p:cNvSpPr/>
            <p:nvPr/>
          </p:nvSpPr>
          <p:spPr>
            <a:xfrm>
              <a:off x="5112339" y="7884053"/>
              <a:ext cx="1568796" cy="760365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Cars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51631E-9C84-4CB4-9120-FECC03380919}"/>
                </a:ext>
              </a:extLst>
            </p:cNvPr>
            <p:cNvSpPr/>
            <p:nvPr/>
          </p:nvSpPr>
          <p:spPr>
            <a:xfrm rot="20246909">
              <a:off x="4805749" y="8835844"/>
              <a:ext cx="528263" cy="27602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Car_id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BDE444-549F-4A84-BDE6-D4A2ACEF3045}"/>
                </a:ext>
              </a:extLst>
            </p:cNvPr>
            <p:cNvSpPr/>
            <p:nvPr/>
          </p:nvSpPr>
          <p:spPr>
            <a:xfrm rot="20246909">
              <a:off x="5134867" y="8997042"/>
              <a:ext cx="446611" cy="29131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Brand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4166CC-EA8A-4EC3-8FC8-0DDAC4F8571F}"/>
                </a:ext>
              </a:extLst>
            </p:cNvPr>
            <p:cNvSpPr/>
            <p:nvPr/>
          </p:nvSpPr>
          <p:spPr>
            <a:xfrm rot="20246909">
              <a:off x="5491111" y="9024966"/>
              <a:ext cx="467903" cy="303046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Year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6A0055-CA08-45D3-8D35-54EF0D37EB96}"/>
                </a:ext>
              </a:extLst>
            </p:cNvPr>
            <p:cNvSpPr/>
            <p:nvPr/>
          </p:nvSpPr>
          <p:spPr>
            <a:xfrm rot="20246909">
              <a:off x="5847110" y="9020990"/>
              <a:ext cx="682031" cy="317985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Price_per_day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075850-7DF0-4930-AFB7-2B222C2B9376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>
              <a:off x="5313815" y="8644418"/>
              <a:ext cx="582922" cy="18655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012655-9B9C-4941-A99A-9A6967495B5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5318569" y="8644418"/>
              <a:ext cx="578167" cy="3637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5037F9-15B1-42ED-8B30-DDC753A7982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5683865" y="8644418"/>
              <a:ext cx="212872" cy="39213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E76B7D-1231-4B02-8ED2-230DBA4B2F2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896737" y="8644418"/>
              <a:ext cx="248160" cy="38872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F9C23-3231-4EC9-91A7-42557BA46D02}"/>
              </a:ext>
            </a:extLst>
          </p:cNvPr>
          <p:cNvGrpSpPr/>
          <p:nvPr/>
        </p:nvGrpSpPr>
        <p:grpSpPr>
          <a:xfrm>
            <a:off x="7193764" y="1151308"/>
            <a:ext cx="3342906" cy="2277690"/>
            <a:chOff x="5212954" y="6838637"/>
            <a:chExt cx="2170058" cy="20856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29CF05-B899-4B08-8805-51E9C191A30E}"/>
                </a:ext>
              </a:extLst>
            </p:cNvPr>
            <p:cNvSpPr/>
            <p:nvPr/>
          </p:nvSpPr>
          <p:spPr>
            <a:xfrm>
              <a:off x="5280790" y="8155766"/>
              <a:ext cx="1562871" cy="76848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Customers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7EC26E-7392-4361-99B2-31F19006DD8A}"/>
                </a:ext>
              </a:extLst>
            </p:cNvPr>
            <p:cNvSpPr/>
            <p:nvPr/>
          </p:nvSpPr>
          <p:spPr>
            <a:xfrm rot="20246909">
              <a:off x="5212954" y="7155734"/>
              <a:ext cx="528263" cy="27602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u="sng" dirty="0"/>
                <a:t>ID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337490-174F-47B1-83A2-5286BC559E05}"/>
                </a:ext>
              </a:extLst>
            </p:cNvPr>
            <p:cNvSpPr/>
            <p:nvPr/>
          </p:nvSpPr>
          <p:spPr>
            <a:xfrm rot="20246909">
              <a:off x="5757294" y="6893132"/>
              <a:ext cx="505140" cy="371733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First name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3FA69C-ACA4-4B2C-8AB9-852A4B64D1A1}"/>
                </a:ext>
              </a:extLst>
            </p:cNvPr>
            <p:cNvSpPr/>
            <p:nvPr/>
          </p:nvSpPr>
          <p:spPr>
            <a:xfrm rot="20246909">
              <a:off x="6285741" y="6838637"/>
              <a:ext cx="509950" cy="337501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Last name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F71650-C9EA-4881-AC0F-2A3433D8E82E}"/>
                </a:ext>
              </a:extLst>
            </p:cNvPr>
            <p:cNvSpPr/>
            <p:nvPr/>
          </p:nvSpPr>
          <p:spPr>
            <a:xfrm rot="20246909">
              <a:off x="6648486" y="6917901"/>
              <a:ext cx="734526" cy="427882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Phone number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D60D8C-2569-470F-B6F8-6FCA493EF7D8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060399" y="7250653"/>
              <a:ext cx="1827" cy="90511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E0DF5D-9216-4CB6-A20B-73E42B65B712}"/>
                </a:ext>
              </a:extLst>
            </p:cNvPr>
            <p:cNvCxnSpPr>
              <a:cxnSpLocks/>
              <a:stCxn id="16" idx="0"/>
              <a:endCxn id="17" idx="4"/>
            </p:cNvCxnSpPr>
            <p:nvPr/>
          </p:nvCxnSpPr>
          <p:spPr>
            <a:xfrm flipH="1" flipV="1">
              <a:off x="5514610" y="7421208"/>
              <a:ext cx="547615" cy="73455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AEE1FB-2340-4000-93C5-94A6CF460280}"/>
                </a:ext>
              </a:extLst>
            </p:cNvPr>
            <p:cNvCxnSpPr>
              <a:cxnSpLocks/>
              <a:stCxn id="16" idx="0"/>
              <a:endCxn id="19" idx="3"/>
            </p:cNvCxnSpPr>
            <p:nvPr/>
          </p:nvCxnSpPr>
          <p:spPr>
            <a:xfrm flipV="1">
              <a:off x="6062225" y="7215122"/>
              <a:ext cx="344425" cy="94064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51D866-8B9A-4B80-AA61-8E9D882CF87D}"/>
                </a:ext>
              </a:extLst>
            </p:cNvPr>
            <p:cNvCxnSpPr>
              <a:cxnSpLocks/>
              <a:stCxn id="16" idx="0"/>
              <a:endCxn id="20" idx="3"/>
            </p:cNvCxnSpPr>
            <p:nvPr/>
          </p:nvCxnSpPr>
          <p:spPr>
            <a:xfrm flipV="1">
              <a:off x="6062226" y="7412040"/>
              <a:ext cx="754818" cy="74372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BB714-13BD-4CB1-8CC6-A40E8BD750FF}"/>
              </a:ext>
            </a:extLst>
          </p:cNvPr>
          <p:cNvGrpSpPr/>
          <p:nvPr/>
        </p:nvGrpSpPr>
        <p:grpSpPr>
          <a:xfrm>
            <a:off x="8390054" y="4464583"/>
            <a:ext cx="3338052" cy="2016976"/>
            <a:chOff x="6587722" y="7439071"/>
            <a:chExt cx="3897232" cy="25571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808DE-F10C-4DD3-B4FB-13FFC2A0542D}"/>
                </a:ext>
              </a:extLst>
            </p:cNvPr>
            <p:cNvSpPr/>
            <p:nvPr/>
          </p:nvSpPr>
          <p:spPr>
            <a:xfrm>
              <a:off x="8761530" y="7947229"/>
              <a:ext cx="1723424" cy="1064002"/>
            </a:xfrm>
            <a:prstGeom prst="rect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600" dirty="0"/>
                <a:t>Credit Card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CF333A-C9BA-45F4-9EF1-DACD59DB87B4}"/>
                </a:ext>
              </a:extLst>
            </p:cNvPr>
            <p:cNvSpPr/>
            <p:nvPr/>
          </p:nvSpPr>
          <p:spPr>
            <a:xfrm rot="20246909">
              <a:off x="8966873" y="9484068"/>
              <a:ext cx="988549" cy="507594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CVC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333716-7018-4DC3-802D-19B43A900594}"/>
                </a:ext>
              </a:extLst>
            </p:cNvPr>
            <p:cNvSpPr/>
            <p:nvPr/>
          </p:nvSpPr>
          <p:spPr>
            <a:xfrm rot="20246909">
              <a:off x="7858925" y="9457754"/>
              <a:ext cx="972526" cy="538424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Expiry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410EC44-8C63-45BF-BFD6-862912793A13}"/>
                </a:ext>
              </a:extLst>
            </p:cNvPr>
            <p:cNvSpPr/>
            <p:nvPr/>
          </p:nvSpPr>
          <p:spPr>
            <a:xfrm rot="20246909">
              <a:off x="6587722" y="9261137"/>
              <a:ext cx="1296858" cy="52662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Card Number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866EC9-ABAE-47EF-BB0F-FD7C3C7D5649}"/>
                </a:ext>
              </a:extLst>
            </p:cNvPr>
            <p:cNvCxnSpPr>
              <a:cxnSpLocks/>
              <a:stCxn id="26" idx="2"/>
              <a:endCxn id="27" idx="6"/>
            </p:cNvCxnSpPr>
            <p:nvPr/>
          </p:nvCxnSpPr>
          <p:spPr>
            <a:xfrm>
              <a:off x="9623242" y="9011231"/>
              <a:ext cx="294385" cy="52079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7A1F1F-BA26-4DA1-A836-0B95EB9EFDB9}"/>
                </a:ext>
              </a:extLst>
            </p:cNvPr>
            <p:cNvCxnSpPr>
              <a:cxnSpLocks/>
              <a:stCxn id="26" idx="2"/>
              <a:endCxn id="28" idx="6"/>
            </p:cNvCxnSpPr>
            <p:nvPr/>
          </p:nvCxnSpPr>
          <p:spPr>
            <a:xfrm flipH="1">
              <a:off x="8794269" y="9011231"/>
              <a:ext cx="828973" cy="51322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76ECBD-0552-4612-B4EC-250BFDA42C0C}"/>
                </a:ext>
              </a:extLst>
            </p:cNvPr>
            <p:cNvCxnSpPr>
              <a:cxnSpLocks/>
              <a:stCxn id="26" idx="2"/>
              <a:endCxn id="29" idx="6"/>
            </p:cNvCxnSpPr>
            <p:nvPr/>
          </p:nvCxnSpPr>
          <p:spPr>
            <a:xfrm flipH="1">
              <a:off x="7834998" y="9011231"/>
              <a:ext cx="1788245" cy="24318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507A839C-780D-4312-9E16-F7AB29FD7476}"/>
                </a:ext>
              </a:extLst>
            </p:cNvPr>
            <p:cNvSpPr/>
            <p:nvPr/>
          </p:nvSpPr>
          <p:spPr>
            <a:xfrm>
              <a:off x="7184887" y="7439071"/>
              <a:ext cx="1157952" cy="493809"/>
            </a:xfrm>
            <a:prstGeom prst="diamond">
              <a:avLst/>
            </a:prstGeom>
            <a:ln w="76200" cmpd="dbl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Owns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053D0F-0008-42B8-8985-D75DC5C01C3E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8502042" y="3429000"/>
            <a:ext cx="895399" cy="103558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D0BE1280-7D74-42B5-890B-48CB75EC4FF4}"/>
              </a:ext>
            </a:extLst>
          </p:cNvPr>
          <p:cNvSpPr/>
          <p:nvPr/>
        </p:nvSpPr>
        <p:spPr>
          <a:xfrm>
            <a:off x="4257405" y="3208578"/>
            <a:ext cx="1746787" cy="951473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Rentals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90F541F-FD5D-4EE0-85B8-6AAD1FF158C7}"/>
              </a:ext>
            </a:extLst>
          </p:cNvPr>
          <p:cNvCxnSpPr>
            <a:cxnSpLocks/>
            <a:stCxn id="69" idx="3"/>
            <a:endCxn id="16" idx="1"/>
          </p:cNvCxnSpPr>
          <p:nvPr/>
        </p:nvCxnSpPr>
        <p:spPr>
          <a:xfrm flipV="1">
            <a:off x="6004192" y="3009372"/>
            <a:ext cx="1294073" cy="67494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1DE7AD-040C-49E9-9490-BC56AA58D199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94374" y="3347591"/>
            <a:ext cx="1063031" cy="3367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8DCE3A-FA15-4D01-A145-29B9D8D9E419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5130799" y="2008250"/>
            <a:ext cx="0" cy="120032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A2E538D-C484-4916-B656-4A303E47BABC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>
            <a:off x="9397441" y="4854087"/>
            <a:ext cx="854520" cy="430946"/>
          </a:xfrm>
          <a:prstGeom prst="line">
            <a:avLst/>
          </a:prstGeom>
          <a:ln w="76200" cmpd="dbl">
            <a:headEnd type="arrow" w="sm" len="sm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D081EFB-A6CB-4FA0-8C74-8B63BEEAE847}"/>
              </a:ext>
            </a:extLst>
          </p:cNvPr>
          <p:cNvSpPr/>
          <p:nvPr/>
        </p:nvSpPr>
        <p:spPr>
          <a:xfrm rot="20246909">
            <a:off x="3793984" y="517769"/>
            <a:ext cx="837658" cy="446014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u="sng" dirty="0"/>
              <a:t>ID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2C7E570-5B58-46ED-91E7-CFDC067368B0}"/>
              </a:ext>
            </a:extLst>
          </p:cNvPr>
          <p:cNvSpPr/>
          <p:nvPr/>
        </p:nvSpPr>
        <p:spPr>
          <a:xfrm rot="20246909">
            <a:off x="4642270" y="473170"/>
            <a:ext cx="824357" cy="399932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name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1AF42C4-0ECF-48D9-A82A-0144FE21ABF9}"/>
              </a:ext>
            </a:extLst>
          </p:cNvPr>
          <p:cNvSpPr/>
          <p:nvPr/>
        </p:nvSpPr>
        <p:spPr>
          <a:xfrm rot="20246909">
            <a:off x="2870433" y="4051984"/>
            <a:ext cx="815334" cy="443529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Car_type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F83B212-7B10-4C80-A1AB-49EAA49C28A4}"/>
              </a:ext>
            </a:extLst>
          </p:cNvPr>
          <p:cNvCxnSpPr>
            <a:cxnSpLocks/>
            <a:stCxn id="6" idx="2"/>
            <a:endCxn id="127" idx="0"/>
          </p:cNvCxnSpPr>
          <p:nvPr/>
        </p:nvCxnSpPr>
        <p:spPr>
          <a:xfrm>
            <a:off x="1986033" y="3762787"/>
            <a:ext cx="1207017" cy="3061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89AE90C4-97B3-4FCC-AC3F-523BDFF608D4}"/>
              </a:ext>
            </a:extLst>
          </p:cNvPr>
          <p:cNvSpPr/>
          <p:nvPr/>
        </p:nvSpPr>
        <p:spPr>
          <a:xfrm rot="20246909">
            <a:off x="3834454" y="4502897"/>
            <a:ext cx="773072" cy="461080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Start_date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8EC3C42-51E7-4DF0-BE94-F8B037CA24BB}"/>
              </a:ext>
            </a:extLst>
          </p:cNvPr>
          <p:cNvSpPr/>
          <p:nvPr/>
        </p:nvSpPr>
        <p:spPr>
          <a:xfrm rot="20246909">
            <a:off x="5716012" y="4476144"/>
            <a:ext cx="834769" cy="46671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Total_price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BDD94D3-63CF-48B1-91AA-436412FEA1D5}"/>
              </a:ext>
            </a:extLst>
          </p:cNvPr>
          <p:cNvSpPr/>
          <p:nvPr/>
        </p:nvSpPr>
        <p:spPr>
          <a:xfrm rot="20246909">
            <a:off x="4654021" y="4584816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Days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1414FB-E892-4037-ACC0-0E491F7E1A4C}"/>
              </a:ext>
            </a:extLst>
          </p:cNvPr>
          <p:cNvCxnSpPr>
            <a:cxnSpLocks/>
            <a:stCxn id="69" idx="2"/>
            <a:endCxn id="133" idx="7"/>
          </p:cNvCxnSpPr>
          <p:nvPr/>
        </p:nvCxnSpPr>
        <p:spPr>
          <a:xfrm flipH="1">
            <a:off x="4410894" y="4160051"/>
            <a:ext cx="719905" cy="31801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E44565-A640-4E45-9B63-0FFE9F710B14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5122385" y="4160051"/>
            <a:ext cx="8414" cy="401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5ED53A1-15A6-4E75-B08D-E94DB5904761}"/>
              </a:ext>
            </a:extLst>
          </p:cNvPr>
          <p:cNvCxnSpPr>
            <a:cxnSpLocks/>
            <a:stCxn id="69" idx="2"/>
            <a:endCxn id="134" idx="0"/>
          </p:cNvCxnSpPr>
          <p:nvPr/>
        </p:nvCxnSpPr>
        <p:spPr>
          <a:xfrm>
            <a:off x="5130799" y="4160051"/>
            <a:ext cx="913102" cy="3339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BE627E-C9E6-4501-8583-F47E254738F3}"/>
              </a:ext>
            </a:extLst>
          </p:cNvPr>
          <p:cNvCxnSpPr>
            <a:cxnSpLocks/>
            <a:stCxn id="16" idx="3"/>
            <a:endCxn id="153" idx="2"/>
          </p:cNvCxnSpPr>
          <p:nvPr/>
        </p:nvCxnSpPr>
        <p:spPr>
          <a:xfrm flipV="1">
            <a:off x="9705818" y="2480792"/>
            <a:ext cx="778000" cy="52857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D78C9C5-5091-4215-AD9D-8D6DA34A71F1}"/>
              </a:ext>
            </a:extLst>
          </p:cNvPr>
          <p:cNvCxnSpPr>
            <a:cxnSpLocks/>
            <a:stCxn id="16" idx="3"/>
            <a:endCxn id="151" idx="1"/>
          </p:cNvCxnSpPr>
          <p:nvPr/>
        </p:nvCxnSpPr>
        <p:spPr>
          <a:xfrm>
            <a:off x="9705818" y="3009369"/>
            <a:ext cx="1181757" cy="4298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77DCC05-2104-4A66-A7CC-D87D3FC729D5}"/>
              </a:ext>
            </a:extLst>
          </p:cNvPr>
          <p:cNvCxnSpPr>
            <a:cxnSpLocks/>
            <a:stCxn id="124" idx="4"/>
            <a:endCxn id="4" idx="0"/>
          </p:cNvCxnSpPr>
          <p:nvPr/>
        </p:nvCxnSpPr>
        <p:spPr>
          <a:xfrm>
            <a:off x="4298339" y="946731"/>
            <a:ext cx="832460" cy="2813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CA267F-AB43-4366-891A-A1097B965195}"/>
              </a:ext>
            </a:extLst>
          </p:cNvPr>
          <p:cNvSpPr/>
          <p:nvPr/>
        </p:nvSpPr>
        <p:spPr>
          <a:xfrm rot="20246909">
            <a:off x="10224479" y="3885707"/>
            <a:ext cx="1041797" cy="506534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Drivers License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6E7EF-A3E2-4BC4-987E-DB9C4A567542}"/>
              </a:ext>
            </a:extLst>
          </p:cNvPr>
          <p:cNvSpPr/>
          <p:nvPr/>
        </p:nvSpPr>
        <p:spPr>
          <a:xfrm rot="20246909">
            <a:off x="10807497" y="3249620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Country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C26EE64-1B78-47AF-816A-54CEE70C0C61}"/>
              </a:ext>
            </a:extLst>
          </p:cNvPr>
          <p:cNvSpPr/>
          <p:nvPr/>
        </p:nvSpPr>
        <p:spPr>
          <a:xfrm rot="20246909">
            <a:off x="10714926" y="2563926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Town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4DC8FB7-1CAB-4D11-8CC6-565FA2A608A4}"/>
              </a:ext>
            </a:extLst>
          </p:cNvPr>
          <p:cNvSpPr/>
          <p:nvPr/>
        </p:nvSpPr>
        <p:spPr>
          <a:xfrm rot="20246909">
            <a:off x="10452585" y="2096829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Zip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9F2A0DA-110D-4159-931D-2B0236E47FEF}"/>
              </a:ext>
            </a:extLst>
          </p:cNvPr>
          <p:cNvSpPr/>
          <p:nvPr/>
        </p:nvSpPr>
        <p:spPr>
          <a:xfrm rot="20246909">
            <a:off x="10190245" y="1558027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Street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D4CC948-5CD6-4BE0-BD38-1F5D8DEAB56C}"/>
              </a:ext>
            </a:extLst>
          </p:cNvPr>
          <p:cNvSpPr/>
          <p:nvPr/>
        </p:nvSpPr>
        <p:spPr>
          <a:xfrm rot="20246909">
            <a:off x="5550305" y="453473"/>
            <a:ext cx="816929" cy="454621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Price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8DB4680-8F79-4C78-B28D-AC0A9F45A4C2}"/>
              </a:ext>
            </a:extLst>
          </p:cNvPr>
          <p:cNvCxnSpPr>
            <a:cxnSpLocks/>
            <a:stCxn id="16" idx="3"/>
            <a:endCxn id="152" idx="2"/>
          </p:cNvCxnSpPr>
          <p:nvPr/>
        </p:nvCxnSpPr>
        <p:spPr>
          <a:xfrm flipV="1">
            <a:off x="9705818" y="2947889"/>
            <a:ext cx="1040341" cy="6148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9BC7F06-9712-46BC-B234-4FB68EE2A37A}"/>
              </a:ext>
            </a:extLst>
          </p:cNvPr>
          <p:cNvCxnSpPr>
            <a:cxnSpLocks/>
            <a:stCxn id="16" idx="3"/>
            <a:endCxn id="150" idx="0"/>
          </p:cNvCxnSpPr>
          <p:nvPr/>
        </p:nvCxnSpPr>
        <p:spPr>
          <a:xfrm>
            <a:off x="9705817" y="3009370"/>
            <a:ext cx="942430" cy="8957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AC6D84A-0CAC-448C-9F66-95946825178A}"/>
              </a:ext>
            </a:extLst>
          </p:cNvPr>
          <p:cNvCxnSpPr>
            <a:cxnSpLocks/>
            <a:stCxn id="16" idx="3"/>
            <a:endCxn id="154" idx="2"/>
          </p:cNvCxnSpPr>
          <p:nvPr/>
        </p:nvCxnSpPr>
        <p:spPr>
          <a:xfrm flipV="1">
            <a:off x="9705818" y="1941990"/>
            <a:ext cx="515660" cy="106737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80ACF82-0537-491C-B050-4133999B4400}"/>
              </a:ext>
            </a:extLst>
          </p:cNvPr>
          <p:cNvCxnSpPr>
            <a:cxnSpLocks/>
            <a:stCxn id="125" idx="4"/>
            <a:endCxn id="4" idx="0"/>
          </p:cNvCxnSpPr>
          <p:nvPr/>
        </p:nvCxnSpPr>
        <p:spPr>
          <a:xfrm flipH="1">
            <a:off x="5130799" y="857811"/>
            <a:ext cx="340" cy="37030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4F29473-203E-494A-B84E-CF2182346961}"/>
              </a:ext>
            </a:extLst>
          </p:cNvPr>
          <p:cNvCxnSpPr>
            <a:cxnSpLocks/>
            <a:stCxn id="155" idx="2"/>
            <a:endCxn id="4" idx="0"/>
          </p:cNvCxnSpPr>
          <p:nvPr/>
        </p:nvCxnSpPr>
        <p:spPr>
          <a:xfrm flipH="1">
            <a:off x="5130799" y="837436"/>
            <a:ext cx="450739" cy="39068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Dagur Kristjansson</dc:creator>
  <cp:lastModifiedBy>Dagur Kristjansson</cp:lastModifiedBy>
  <cp:revision>4</cp:revision>
  <dcterms:created xsi:type="dcterms:W3CDTF">2018-12-01T22:21:57Z</dcterms:created>
  <dcterms:modified xsi:type="dcterms:W3CDTF">2018-12-01T22:51:10Z</dcterms:modified>
</cp:coreProperties>
</file>