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99F0-FDCA-4C0A-BFCC-596E3E15AF4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8E20-65F7-46A7-A565-C1BEAB25B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88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99F0-FDCA-4C0A-BFCC-596E3E15AF4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8E20-65F7-46A7-A565-C1BEAB25B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33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99F0-FDCA-4C0A-BFCC-596E3E15AF4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8E20-65F7-46A7-A565-C1BEAB25B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6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99F0-FDCA-4C0A-BFCC-596E3E15AF4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8E20-65F7-46A7-A565-C1BEAB25B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24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99F0-FDCA-4C0A-BFCC-596E3E15AF4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8E20-65F7-46A7-A565-C1BEAB25B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09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99F0-FDCA-4C0A-BFCC-596E3E15AF4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8E20-65F7-46A7-A565-C1BEAB25B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59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99F0-FDCA-4C0A-BFCC-596E3E15AF4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8E20-65F7-46A7-A565-C1BEAB25B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27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99F0-FDCA-4C0A-BFCC-596E3E15AF4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8E20-65F7-46A7-A565-C1BEAB25B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4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99F0-FDCA-4C0A-BFCC-596E3E15AF4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8E20-65F7-46A7-A565-C1BEAB25B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6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99F0-FDCA-4C0A-BFCC-596E3E15AF4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8E20-65F7-46A7-A565-C1BEAB25B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3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99F0-FDCA-4C0A-BFCC-596E3E15AF4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8E20-65F7-46A7-A565-C1BEAB25B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1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99F0-FDCA-4C0A-BFCC-596E3E15AF4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E8E20-65F7-46A7-A565-C1BEAB25B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18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206" y="156755"/>
            <a:ext cx="1628504" cy="2525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290458" y="513806"/>
            <a:ext cx="4353" cy="226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76206" y="740229"/>
            <a:ext cx="1628504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The program </a:t>
            </a: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/>
              <a:t>connects to the</a:t>
            </a: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/>
              <a:t> </a:t>
            </a:r>
            <a:r>
              <a:rPr lang="en-GB" sz="1100" dirty="0" err="1"/>
              <a:t>datahbase</a:t>
            </a:r>
            <a:endParaRPr lang="en-GB" sz="11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03522" y="1981200"/>
            <a:ext cx="0" cy="226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76206" y="2207623"/>
            <a:ext cx="1628504" cy="627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prints out the content and choices(A,B and C) </a:t>
            </a:r>
            <a:r>
              <a:rPr lang="en-GB" sz="1100" dirty="0" err="1" smtClean="0"/>
              <a:t>wich</a:t>
            </a:r>
            <a:r>
              <a:rPr lang="en-GB" sz="1100" dirty="0" smtClean="0"/>
              <a:t> is in the </a:t>
            </a:r>
            <a:r>
              <a:rPr lang="en-GB" sz="1100" dirty="0" err="1" smtClean="0"/>
              <a:t>curent</a:t>
            </a:r>
            <a:r>
              <a:rPr lang="en-GB" sz="1100" dirty="0" smtClean="0"/>
              <a:t>  id's line of the database</a:t>
            </a:r>
            <a:endParaRPr lang="en-GB" sz="1100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5290458" y="2834640"/>
            <a:ext cx="0" cy="29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76206" y="3135090"/>
            <a:ext cx="1628504" cy="5225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User enters a new id by choosing A, B or C</a:t>
            </a:r>
            <a:endParaRPr lang="en-GB" sz="1100" dirty="0"/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5290458" y="3657604"/>
            <a:ext cx="0" cy="19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644641" y="3100252"/>
            <a:ext cx="1628504" cy="513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If the </a:t>
            </a:r>
            <a:r>
              <a:rPr lang="en-GB" sz="1100" dirty="0" err="1" smtClean="0"/>
              <a:t>inputed</a:t>
            </a:r>
            <a:r>
              <a:rPr lang="en-GB" sz="1100" dirty="0" smtClean="0"/>
              <a:t> id is incorrect it breaks the loop</a:t>
            </a:r>
            <a:endParaRPr lang="en-GB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104710" y="3357155"/>
            <a:ext cx="539931" cy="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76206" y="3884025"/>
            <a:ext cx="1628504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The new id adds up to the ending of an old one, that way we have a brand new id</a:t>
            </a:r>
            <a:endParaRPr lang="en-GB" sz="1100" dirty="0"/>
          </a:p>
        </p:txBody>
      </p:sp>
      <p:sp>
        <p:nvSpPr>
          <p:cNvPr id="26" name="Rectangle 25"/>
          <p:cNvSpPr/>
          <p:nvPr/>
        </p:nvSpPr>
        <p:spPr>
          <a:xfrm>
            <a:off x="4476206" y="1484811"/>
            <a:ext cx="1628504" cy="505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The code prepares the database for </a:t>
            </a:r>
            <a:r>
              <a:rPr lang="en-GB" sz="1100" dirty="0" err="1" smtClean="0"/>
              <a:t>accesing</a:t>
            </a:r>
            <a:endParaRPr lang="en-GB" sz="1100" dirty="0"/>
          </a:p>
        </p:txBody>
      </p:sp>
      <p:cxnSp>
        <p:nvCxnSpPr>
          <p:cNvPr id="28" name="Straight Arrow Connector 27"/>
          <p:cNvCxnSpPr>
            <a:stCxn id="8" idx="2"/>
            <a:endCxn id="26" idx="0"/>
          </p:cNvCxnSpPr>
          <p:nvPr/>
        </p:nvCxnSpPr>
        <p:spPr>
          <a:xfrm>
            <a:off x="5290458" y="1210492"/>
            <a:ext cx="0" cy="27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0" idx="1"/>
            <a:endCxn id="26" idx="1"/>
          </p:cNvCxnSpPr>
          <p:nvPr/>
        </p:nvCxnSpPr>
        <p:spPr>
          <a:xfrm rot="10800000">
            <a:off x="4476206" y="1737361"/>
            <a:ext cx="12700" cy="248194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5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Coventry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Arnas Vilbikas</dc:creator>
  <cp:lastModifiedBy>Arnas Vilbikas</cp:lastModifiedBy>
  <cp:revision>5</cp:revision>
  <dcterms:created xsi:type="dcterms:W3CDTF">2017-03-13T10:34:05Z</dcterms:created>
  <dcterms:modified xsi:type="dcterms:W3CDTF">2017-03-13T11:20:08Z</dcterms:modified>
</cp:coreProperties>
</file>