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O5SSZ9k0dtlUgysEZoc1ApUj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7f60a7d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7f60a7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7f60a7d3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7f60a7d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7f60a7d3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7f60a7d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7f60a7d3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7f60a7d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7f60a7d32_1_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e7f60a7d32_1_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2e7f60a7d32_1_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e7f60a7d32_1_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2e7f60a7d32_1_6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2e7f60a7d32_1_6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2e7f60a7d32_1_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e7f60a7d32_1_70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2e7f60a7d32_1_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e7f60a7d32_1_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2e7f60a7d32_1_70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2e7f60a7d32_1_70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2e7f60a7d32_1_7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7f60a7d32_1_7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2e7f60a7d32_1_1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2e7f60a7d32_1_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2e7f60a7d32_1_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2e7f60a7d32_1_14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2e7f60a7d32_1_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7f60a7d32_1_2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2e7f60a7d32_1_2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2e7f60a7d32_1_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e7f60a7d32_1_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2e7f60a7d32_1_2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g2e7f60a7d32_1_2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2e7f60a7d32_1_2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7f60a7d32_1_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2e7f60a7d32_1_2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2e7f60a7d32_1_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e7f60a7d32_1_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2e7f60a7d32_1_28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g2e7f60a7d32_1_28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2e7f60a7d32_1_28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2e7f60a7d32_1_2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7f60a7d32_1_3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2e7f60a7d32_1_3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2e7f60a7d32_1_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e7f60a7d32_1_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e7f60a7d32_1_37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g2e7f60a7d32_1_3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7f60a7d32_1_4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2e7f60a7d32_1_4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2e7f60a7d32_1_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e7f60a7d32_1_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e7f60a7d32_1_44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g2e7f60a7d32_1_44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2e7f60a7d32_1_4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e7f60a7d32_1_52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2e7f60a7d32_1_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2e7f60a7d32_1_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2e7f60a7d32_1_52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2e7f60a7d32_1_5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7f60a7d32_1_58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2e7f60a7d32_1_5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2e7f60a7d32_1_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e7f60a7d32_1_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e7f60a7d32_1_58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g2e7f60a7d32_1_58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2e7f60a7d32_1_58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2e7f60a7d32_1_5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f60a7d32_1_67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2e7f60a7d32_1_6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7f60a7d32_1_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2e7f60a7d32_1_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e7f60a7d32_1_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eHLhcOQ6SlU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685800" y="1283446"/>
            <a:ext cx="46935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MiniGolfer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85800" y="3505200"/>
            <a:ext cx="3516019" cy="261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7"/>
              <a:buNone/>
            </a:pPr>
            <a:r>
              <a:rPr lang="en-US" sz="1679"/>
              <a:t>Arnau Altimira Rubio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rPr lang="en-US" sz="1679"/>
              <a:t>Bernat Brustenga Garriga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rPr lang="en-US" sz="1683"/>
              <a:t>Wenpeng Ji</a:t>
            </a:r>
            <a:endParaRPr sz="1683"/>
          </a:p>
          <a:p>
            <a:pPr indent="0" lvl="0" marL="0" rtl="0" algn="l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rPr lang="en-US" sz="1683"/>
              <a:t>Joaquim Calavera Madaula</a:t>
            </a:r>
            <a:endParaRPr sz="1683"/>
          </a:p>
          <a:p>
            <a:pPr indent="0" lvl="0" marL="0" rtl="0" algn="l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1679"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1302" y="6124050"/>
            <a:ext cx="3007964" cy="54086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383300" y="3505202"/>
            <a:ext cx="46290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Un robot capa</a:t>
            </a:r>
            <a:r>
              <a:rPr lang="en-US" sz="2400">
                <a:solidFill>
                  <a:srgbClr val="55556F"/>
                </a:solidFill>
              </a:rPr>
              <a:t>ç</a:t>
            </a: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de jugar al minigolf de for</a:t>
            </a:r>
            <a:r>
              <a:rPr lang="en-US" sz="2400">
                <a:solidFill>
                  <a:srgbClr val="55556F"/>
                </a:solidFill>
              </a:rPr>
              <a:t>ma </a:t>
            </a:r>
            <a:r>
              <a:rPr lang="en-US" sz="2400">
                <a:solidFill>
                  <a:srgbClr val="55556F"/>
                </a:solidFill>
              </a:rPr>
              <a:t>autónoma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4192" y="6124050"/>
            <a:ext cx="7504186" cy="733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ROBÒTICA, LLENGUATGE I PLANIFICACIÓ – ENGINYERIA INFORMÀTICA - UAB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24775" l="13992" r="8488" t="21106"/>
          <a:stretch/>
        </p:blipFill>
        <p:spPr>
          <a:xfrm>
            <a:off x="5081200" y="1076675"/>
            <a:ext cx="2527173" cy="235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7f60a7d32_0_0"/>
          <p:cNvSpPr txBox="1"/>
          <p:nvPr>
            <p:ph type="ctrTitle"/>
          </p:nvPr>
        </p:nvSpPr>
        <p:spPr>
          <a:xfrm>
            <a:off x="422850" y="678025"/>
            <a:ext cx="78486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1.Arquitectura hardware</a:t>
            </a:r>
            <a:endParaRPr/>
          </a:p>
        </p:txBody>
      </p:sp>
      <p:pic>
        <p:nvPicPr>
          <p:cNvPr id="97" name="Google Shape;97;g2e7f60a7d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437" y="1837225"/>
            <a:ext cx="6495124" cy="47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7f60a7d32_0_6"/>
          <p:cNvSpPr txBox="1"/>
          <p:nvPr>
            <p:ph type="ctrTitle"/>
          </p:nvPr>
        </p:nvSpPr>
        <p:spPr>
          <a:xfrm>
            <a:off x="647700" y="0"/>
            <a:ext cx="7848600" cy="19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2.Arquitectura software</a:t>
            </a:r>
            <a:endParaRPr/>
          </a:p>
        </p:txBody>
      </p:sp>
      <p:pic>
        <p:nvPicPr>
          <p:cNvPr id="103" name="Google Shape;103;g2e7f60a7d3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463" y="1927200"/>
            <a:ext cx="5432434" cy="46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7f60a7d32_0_17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Algorísmica</a:t>
            </a:r>
            <a:endParaRPr/>
          </a:p>
        </p:txBody>
      </p:sp>
      <p:sp>
        <p:nvSpPr>
          <p:cNvPr id="109" name="Google Shape;109;g2e7f60a7d32_0_17"/>
          <p:cNvSpPr txBox="1"/>
          <p:nvPr>
            <p:ph idx="1" type="subTitle"/>
          </p:nvPr>
        </p:nvSpPr>
        <p:spPr>
          <a:xfrm>
            <a:off x="568750" y="3133300"/>
            <a:ext cx="76278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1-</a:t>
            </a:r>
            <a:r>
              <a:rPr lang="en-US" sz="2000"/>
              <a:t>Moviment rotatori -&gt; Buscar Pilota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2-Pilota trobada -&gt; Centrar la pilota amb la pala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3-Aproximació a la pilota -&gt; sensor detecta pilota prop de la pala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4-Activació del solenoide per a golpejar la pilota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7f60a7d32_0_12"/>
          <p:cNvSpPr txBox="1"/>
          <p:nvPr>
            <p:ph type="ctrTitle"/>
          </p:nvPr>
        </p:nvSpPr>
        <p:spPr>
          <a:xfrm>
            <a:off x="592150" y="1700750"/>
            <a:ext cx="78486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Fotos, Video i Git</a:t>
            </a:r>
            <a:endParaRPr/>
          </a:p>
        </p:txBody>
      </p:sp>
      <p:sp>
        <p:nvSpPr>
          <p:cNvPr id="115" name="Google Shape;115;g2e7f60a7d32_0_12"/>
          <p:cNvSpPr txBox="1"/>
          <p:nvPr>
            <p:ph idx="1" type="subTitle"/>
          </p:nvPr>
        </p:nvSpPr>
        <p:spPr>
          <a:xfrm>
            <a:off x="342900" y="6021375"/>
            <a:ext cx="84582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https://github.com/ArnauAlti/ProjecteRobtica/tree/main</a:t>
            </a:r>
            <a:endParaRPr/>
          </a:p>
        </p:txBody>
      </p:sp>
      <p:pic>
        <p:nvPicPr>
          <p:cNvPr id="116" name="Google Shape;116;g2e7f60a7d32_0_1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817" y="2824125"/>
            <a:ext cx="3559283" cy="266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e7f60a7d32_0_12"/>
          <p:cNvPicPr preferRelativeResize="0"/>
          <p:nvPr/>
        </p:nvPicPr>
        <p:blipFill rotWithShape="1">
          <a:blip r:embed="rId5">
            <a:alphaModFix/>
          </a:blip>
          <a:srcRect b="23341" l="14976" r="12810" t="19506"/>
          <a:stretch/>
        </p:blipFill>
        <p:spPr>
          <a:xfrm>
            <a:off x="588450" y="2965475"/>
            <a:ext cx="2168805" cy="2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e7f60a7d32_0_12"/>
          <p:cNvPicPr preferRelativeResize="0"/>
          <p:nvPr/>
        </p:nvPicPr>
        <p:blipFill rotWithShape="1">
          <a:blip r:embed="rId6">
            <a:alphaModFix/>
          </a:blip>
          <a:srcRect b="-2690" l="11147" r="16278" t="0"/>
          <a:stretch/>
        </p:blipFill>
        <p:spPr>
          <a:xfrm>
            <a:off x="2892250" y="2965475"/>
            <a:ext cx="2214574" cy="22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2017-02-15T08:09:33Z</dcterms:created>
  <dc:creator>Fernando Vilariño</dc:creator>
</cp:coreProperties>
</file>