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73D15-0B23-AB31-9F16-9B1A285EC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B88873-46F5-3BE2-4265-8683F181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865C5-462E-299E-5ADD-D7633FD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7ACB98-52F4-A872-B77C-2CC99FC8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F25AD-0BE7-F39E-0AB8-77A98DE9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53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5AAD-948A-3E86-3417-69A4FA5E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89B27-3E42-D978-6C74-7F253286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E7645-F178-E0AC-5CC9-7978E628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CEA6C-6554-F911-662F-5D72445E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D9D2A-2C8C-00E4-A74F-65D2860B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7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7A621E-4F96-423B-A923-85779E6D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D3341-8DE2-DD1E-ECE8-E7495C3CD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737A1-66AC-C46A-592C-5E04166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443D9-758C-7857-3D93-A6E5B930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80F8EE-77A2-2BF4-6413-9E8B0D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76D9A-8DC9-B359-1026-B483A6F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C96C6-F177-AFE1-DA2F-85277C10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D18E-105F-160E-ABC3-5E9B1E6C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BA3D7-4A2A-ED2C-20E0-0AE73C8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9D6A0-EA0B-A023-4E74-D71DBEE7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CF436-7446-77E8-1F15-61B61D50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EE1C9-00CC-A685-5118-B33BE7D7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ED68A-8A6C-D3A1-2351-DF2ACDAF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404B7-A8E8-B2AE-89CC-CFA064BE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DC537-12C7-A5F2-7D8E-0972AF08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28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F116F-3010-C50E-68D8-F08C23C8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08E44-8BCD-17E7-8EF5-A21DEED85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A7925-B259-63A7-834D-FA21A54F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CDE907-BB50-17E2-5F67-3E10CFD2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FBBF56-59AC-795B-ADAD-C6EC4D4D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21B26-A61B-2E2A-04E6-D0F499C4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87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A1AF6-F68D-E550-B918-3D76E4EA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36802-3CE0-CE18-C7CF-BBB177C2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FF73E-93C2-8FA2-9D9B-D0E30E26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186C9D-E3B7-E93B-B90B-87B0C092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F0EC7-093A-6ACD-CD91-99A25764C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9A1823-2DA7-DF7C-25C6-271DDF26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ABBD06-DD79-9EBF-A955-9D39DE80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535F51-5633-4987-BC34-A75F56DA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9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1772A-5D4C-37BF-0D87-60459BA0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3B6C42-AAAD-A8B5-4BC7-3F29CDD8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BEA234-7B60-E797-91EC-8E9EA81A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36FE9D-0A0C-2367-2955-CE977A5D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5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7251FE-C4DC-FAFD-E055-26A1AA5E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DEB257-2198-294C-C232-8B4955A4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972C53-F2DE-F018-2151-E9C1E74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255D1-F920-4C16-BD75-3B0C21C0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AD192-06DF-D75A-331C-DEBAACB6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27EAE-287A-60F4-89FE-71AB7E20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BA5087-5098-FCB9-0FA7-9E3918E5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606CC-9848-FA3C-F6AF-13BC7EBF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EC016A-A661-87DC-8864-78BF9C57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7E5D9-BE4C-E670-8850-F6BBBA0F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919112-3F3B-F993-CFD5-C9481F962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2A0C1-EA78-9AC7-1776-35FBA1D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218A5-2F01-6EE4-061F-16975798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E717E1-AC5B-1300-98F0-AB68B299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0E4FAD-342D-7D71-7CD6-C3D491A9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2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881995-22A6-85CF-FC7B-0400982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A83739-7F17-BD92-1E3F-B7DA8245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946F5-D39F-44AF-C4BE-94C6FF2F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37C0-E66F-4012-BD29-3D296D7EC127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C7816-4093-0ABF-B5DF-EAEAE60F0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BB4C2-17B2-841C-3E1A-63E2ED782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EF4F-53C9-4588-A8D0-2E7B5A1EFD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1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oracious-season-fdf.notion.site/Veille-5c87fd4096fc4540a01cacd8caa0c146?pvs=4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oracious-season-fdf.notion.site/Veille-5c87fd4096fc4540a01cacd8caa0c146?pvs=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35A1598-2890-1149-06F8-AAABAF7E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0" y="2907714"/>
            <a:ext cx="2769117" cy="1042572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D12C32-A9B4-4E10-00D9-27AEBD50F8BA}"/>
              </a:ext>
            </a:extLst>
          </p:cNvPr>
          <p:cNvGrpSpPr/>
          <p:nvPr/>
        </p:nvGrpSpPr>
        <p:grpSpPr>
          <a:xfrm>
            <a:off x="6477004" y="2593162"/>
            <a:ext cx="4775198" cy="1671676"/>
            <a:chOff x="6756404" y="2246343"/>
            <a:chExt cx="4775198" cy="1671676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CD4A9DE7-D9A8-77D5-7D18-0E154C81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9700" y="2939981"/>
              <a:ext cx="2768604" cy="978038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270C8E0-80D8-556A-2313-523DDCB712FB}"/>
                </a:ext>
              </a:extLst>
            </p:cNvPr>
            <p:cNvSpPr txBox="1"/>
            <p:nvPr/>
          </p:nvSpPr>
          <p:spPr>
            <a:xfrm>
              <a:off x="6756404" y="2246343"/>
              <a:ext cx="4775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>
                  <a:solidFill>
                    <a:srgbClr val="0D0D0D"/>
                  </a:solidFill>
                  <a:latin typeface="Montserrat" panose="00000500000000000000" pitchFamily="2" charset="0"/>
                </a:rPr>
                <a:t>Veille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F493B84-5029-DA86-199D-C39E3B28F316}"/>
              </a:ext>
            </a:extLst>
          </p:cNvPr>
          <p:cNvSpPr txBox="1"/>
          <p:nvPr/>
        </p:nvSpPr>
        <p:spPr>
          <a:xfrm>
            <a:off x="1377653" y="6235731"/>
            <a:ext cx="943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hlinkClick r:id="rId5"/>
              </a:rPr>
              <a:t>https://voracious-season-fdf.notion.site/Veille-5c87fd4096fc4540a01cacd8caa0c146?pvs=4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16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2C07C33-476F-1A3E-B0FC-016BD7E14AD5}"/>
              </a:ext>
            </a:extLst>
          </p:cNvPr>
          <p:cNvSpPr txBox="1"/>
          <p:nvPr/>
        </p:nvSpPr>
        <p:spPr>
          <a:xfrm>
            <a:off x="6867623" y="2551837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utilisé </a:t>
            </a:r>
            <a:r>
              <a:rPr lang="fr-FR" dirty="0" err="1"/>
              <a:t>Feedly</a:t>
            </a:r>
            <a:r>
              <a:rPr lang="fr-FR" dirty="0"/>
              <a:t> pour surveiller quelques flux RSS et </a:t>
            </a:r>
            <a:r>
              <a:rPr lang="fr-FR" dirty="0" err="1"/>
              <a:t>Reddit</a:t>
            </a:r>
            <a:r>
              <a:rPr lang="fr-FR" dirty="0"/>
              <a:t> important</a:t>
            </a:r>
          </a:p>
          <a:p>
            <a:endParaRPr lang="fr-FR" dirty="0"/>
          </a:p>
          <a:p>
            <a:r>
              <a:rPr lang="fr-FR" dirty="0"/>
              <a:t>J’ai également fait des recherches sur twitter, YouTube et Google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632105" y="245901"/>
            <a:ext cx="692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Récupération de l’information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9480FA-CC3E-6CEA-4EE4-AF0182C9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30" y="2416121"/>
            <a:ext cx="1214686" cy="12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bout Twitter | Our logo, brand guidelines, and Tweet tools">
            <a:extLst>
              <a:ext uri="{FF2B5EF4-FFF2-40B4-BE49-F238E27FC236}">
                <a16:creationId xmlns:a16="http://schemas.microsoft.com/office/drawing/2014/main" id="{F5388FC7-6470-26E9-DDF7-29AB2E7E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42" y="2585492"/>
            <a:ext cx="857290" cy="8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youtube png, icône youtube transparente 18930572 PNG">
            <a:extLst>
              <a:ext uri="{FF2B5EF4-FFF2-40B4-BE49-F238E27FC236}">
                <a16:creationId xmlns:a16="http://schemas.microsoft.com/office/drawing/2014/main" id="{A360C2AE-C3D8-4AED-D45F-9EFE953E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75" y="3131525"/>
            <a:ext cx="1925782" cy="19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Reddit Logo SVG, PNG Icon, Symbol. Download Image.">
            <a:extLst>
              <a:ext uri="{FF2B5EF4-FFF2-40B4-BE49-F238E27FC236}">
                <a16:creationId xmlns:a16="http://schemas.microsoft.com/office/drawing/2014/main" id="{AA32F7E9-E2EB-0D87-D1B0-B8859D63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12" y="3671853"/>
            <a:ext cx="785350" cy="7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2C07C33-476F-1A3E-B0FC-016BD7E14AD5}"/>
              </a:ext>
            </a:extLst>
          </p:cNvPr>
          <p:cNvSpPr txBox="1"/>
          <p:nvPr/>
        </p:nvSpPr>
        <p:spPr>
          <a:xfrm>
            <a:off x="614605" y="1562549"/>
            <a:ext cx="4368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organisé les flux de </a:t>
            </a:r>
            <a:r>
              <a:rPr lang="fr-FR" dirty="0" err="1"/>
              <a:t>Feedly</a:t>
            </a:r>
            <a:r>
              <a:rPr lang="fr-FR" dirty="0"/>
              <a:t> dans 2 dossiers :</a:t>
            </a:r>
          </a:p>
          <a:p>
            <a:r>
              <a:rPr lang="fr-FR" dirty="0"/>
              <a:t> 	Frontend et Backend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632105" y="245901"/>
            <a:ext cx="692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0D0D0D"/>
                </a:solidFill>
                <a:latin typeface="Montserrat" panose="00000500000000000000" pitchFamily="2" charset="0"/>
              </a:rPr>
              <a:t>Feedly</a:t>
            </a:r>
            <a:endParaRPr lang="fr-FR" sz="2800" dirty="0">
              <a:solidFill>
                <a:srgbClr val="0D0D0D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E3B808-4526-5762-8EAF-507302D9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71" y="2850425"/>
            <a:ext cx="2810267" cy="283884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9480FA-CC3E-6CEA-4EE4-AF0182C9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5" y="245901"/>
            <a:ext cx="952102" cy="9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DD38BB9-790A-812C-8568-712C9220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531" y="2464917"/>
            <a:ext cx="3814618" cy="35446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9172DC-AD79-9B8B-BD79-DD4C9E0D2855}"/>
              </a:ext>
            </a:extLst>
          </p:cNvPr>
          <p:cNvSpPr txBox="1"/>
          <p:nvPr/>
        </p:nvSpPr>
        <p:spPr>
          <a:xfrm>
            <a:off x="6253210" y="1654882"/>
            <a:ext cx="499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Qui s’affiche de cette façon lorsque l’on est dedans</a:t>
            </a:r>
          </a:p>
        </p:txBody>
      </p:sp>
    </p:spTree>
    <p:extLst>
      <p:ext uri="{BB962C8B-B14F-4D97-AF65-F5344CB8AC3E}">
        <p14:creationId xmlns:p14="http://schemas.microsoft.com/office/powerpoint/2010/main" val="130271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2C07C33-476F-1A3E-B0FC-016BD7E14AD5}"/>
              </a:ext>
            </a:extLst>
          </p:cNvPr>
          <p:cNvSpPr txBox="1"/>
          <p:nvPr/>
        </p:nvSpPr>
        <p:spPr>
          <a:xfrm>
            <a:off x="5438274" y="2690336"/>
            <a:ext cx="6192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Étant donné que nous utilisons déjà Notion pour la gestion de projet</a:t>
            </a:r>
          </a:p>
          <a:p>
            <a:endParaRPr lang="fr-FR" dirty="0"/>
          </a:p>
          <a:p>
            <a:r>
              <a:rPr lang="fr-FR" dirty="0"/>
              <a:t>C’est apparu comme une évidence de l’utiliser également pour partager les résultats de la veille dessus</a:t>
            </a:r>
          </a:p>
        </p:txBody>
      </p:sp>
      <p:pic>
        <p:nvPicPr>
          <p:cNvPr id="4" name="Image 3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A6ECCCD1-8CD4-6662-BD85-BF86D639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5" y="2690336"/>
            <a:ext cx="2659188" cy="14773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5901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Partage de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312647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2C07C33-476F-1A3E-B0FC-016BD7E14AD5}"/>
              </a:ext>
            </a:extLst>
          </p:cNvPr>
          <p:cNvSpPr txBox="1"/>
          <p:nvPr/>
        </p:nvSpPr>
        <p:spPr>
          <a:xfrm>
            <a:off x="5892802" y="2232512"/>
            <a:ext cx="5352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Notion nous permet de partager les liens issus de la veille aux membres de l’équipe</a:t>
            </a:r>
          </a:p>
          <a:p>
            <a:r>
              <a:rPr lang="fr-FR" dirty="0"/>
              <a:t>De facilement les déplacer</a:t>
            </a:r>
          </a:p>
          <a:p>
            <a:endParaRPr lang="fr-FR" dirty="0"/>
          </a:p>
          <a:p>
            <a:r>
              <a:rPr lang="fr-FR" dirty="0"/>
              <a:t>Mais également d’ajouter :</a:t>
            </a:r>
          </a:p>
          <a:p>
            <a:r>
              <a:rPr lang="fr-FR" dirty="0"/>
              <a:t>- d’autre collaborateur</a:t>
            </a:r>
          </a:p>
          <a:p>
            <a:r>
              <a:rPr lang="fr-FR" dirty="0"/>
              <a:t>- des commentaires</a:t>
            </a:r>
          </a:p>
          <a:p>
            <a:r>
              <a:rPr lang="fr-FR" dirty="0"/>
              <a:t>- des notes</a:t>
            </a:r>
          </a:p>
          <a:p>
            <a:r>
              <a:rPr lang="fr-FR" dirty="0"/>
              <a:t>- et plein d’autre choses</a:t>
            </a:r>
          </a:p>
        </p:txBody>
      </p:sp>
      <p:pic>
        <p:nvPicPr>
          <p:cNvPr id="4" name="Image 3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A6ECCCD1-8CD4-6662-BD85-BF86D639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5" y="2690336"/>
            <a:ext cx="2659188" cy="14773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5901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Partage de l’information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B10C6A-D810-74AF-A2CA-07C443219990}"/>
              </a:ext>
            </a:extLst>
          </p:cNvPr>
          <p:cNvSpPr txBox="1"/>
          <p:nvPr/>
        </p:nvSpPr>
        <p:spPr>
          <a:xfrm>
            <a:off x="1377653" y="6235731"/>
            <a:ext cx="943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hlinkClick r:id="rId3"/>
              </a:rPr>
              <a:t>https://voracious-season-fdf.notion.site/Veille-5c87fd4096fc4540a01cacd8caa0c146?pvs=4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277008-FC35-C376-A9BC-7C5E9AD3491D}"/>
              </a:ext>
            </a:extLst>
          </p:cNvPr>
          <p:cNvSpPr txBox="1"/>
          <p:nvPr/>
        </p:nvSpPr>
        <p:spPr>
          <a:xfrm>
            <a:off x="3419642" y="5866399"/>
            <a:ext cx="535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Lien vers le Notion de veille Menu Maker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38A76C-3194-1960-2809-31EA7E0B6282}"/>
              </a:ext>
            </a:extLst>
          </p:cNvPr>
          <p:cNvSpPr txBox="1"/>
          <p:nvPr/>
        </p:nvSpPr>
        <p:spPr>
          <a:xfrm>
            <a:off x="1099559" y="5347271"/>
            <a:ext cx="99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J’ai ensuite sélectionné les informations les plus pertinente pour le projet pour les ajouter au Notion</a:t>
            </a:r>
          </a:p>
        </p:txBody>
      </p:sp>
    </p:spTree>
    <p:extLst>
      <p:ext uri="{BB962C8B-B14F-4D97-AF65-F5344CB8AC3E}">
        <p14:creationId xmlns:p14="http://schemas.microsoft.com/office/powerpoint/2010/main" val="1268434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173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Buhl</dc:creator>
  <cp:lastModifiedBy>Arnaud Buhl</cp:lastModifiedBy>
  <cp:revision>7</cp:revision>
  <dcterms:created xsi:type="dcterms:W3CDTF">2024-01-31T12:09:57Z</dcterms:created>
  <dcterms:modified xsi:type="dcterms:W3CDTF">2024-01-31T16:06:03Z</dcterms:modified>
</cp:coreProperties>
</file>