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9" r:id="rId5"/>
    <p:sldId id="281" r:id="rId6"/>
    <p:sldId id="282" r:id="rId7"/>
    <p:sldId id="283" r:id="rId8"/>
    <p:sldId id="284" r:id="rId9"/>
    <p:sldId id="280" r:id="rId10"/>
    <p:sldId id="286" r:id="rId11"/>
    <p:sldId id="285" r:id="rId12"/>
    <p:sldId id="287" r:id="rId13"/>
    <p:sldId id="278" r:id="rId14"/>
    <p:sldId id="289" r:id="rId15"/>
    <p:sldId id="28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BF0E3"/>
    <a:srgbClr val="C5A0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25235-A9E1-E0FE-6D84-A85EE233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FB10B-B103-4E82-4816-6B9F33F5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26060-6756-27AA-E22B-E540A37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7AF14-50D7-A05A-B4D4-D8F2D23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C462D-ABF2-C467-662E-96F82DF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3D46-ABFD-43B2-D1A9-4DC1697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8B421-472C-C15E-6E8F-DD56DC55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35FDF-B296-26F7-450B-8C50654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85920-92FB-B0D4-2B03-38027B38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39684-7FED-D768-6451-444A351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A4F550-3F29-94E6-D97D-6B1399F35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3E2EF-6C4E-2614-D7CB-78DAEC57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32A00-BF2B-6B0A-A924-54032D85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0D0C-F629-3D42-1059-A95404A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DBFBE-23B7-6D1B-B312-F6F2FC92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6114-B686-8445-09A5-90954247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F80D-CFA9-C8BF-C8B3-BA75840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1FB1-A261-72A5-1E86-4E1DDB2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5007-A84E-BC0C-5677-1FEB7EAF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87E95-5280-FA83-44E4-BD1ED5A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79BA0-CF00-4E84-2197-B58B9883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26DD4-237C-A58E-2586-C3312A43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0C116-9ABF-CDBB-61DC-338400C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1E553-7FEB-D754-8595-5DEC7D4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E20FD-1229-DE5C-66DF-52A7D8ED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BC45D-CA6E-6D38-0EF2-5CA75C9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56F00-C1B0-0AD1-8B35-3C3BCDAA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93A63E-281A-ECE9-A3F7-1485EA0C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A2275-DB69-A7BB-A2DC-27560C9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A081C-BE30-0A10-EAD8-D0331626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AD1A5-3250-07B4-9DEF-8E11ECE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4A2E4-8D4F-7CC5-3798-192C0BD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9CA3-A9A8-A931-DEDD-A05531CA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DAEBA-D509-DFEF-9643-9F3BA35F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3DB874-9576-836D-1D62-3A6550D5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5B9532-3FE4-F08F-4AB8-C418470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152C1-25AA-8367-2CE6-6E933B5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F834F-734A-5546-6BD6-6A68D00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B0FF9-68D6-4727-F7F0-A707CF8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50A0-7E01-E1CD-7722-5DC42945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D2CED-8B70-0C70-60EE-8DF6AD7C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00FD90-3054-5CB8-D23E-9D150AC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D3FF6-5903-38C7-2355-FD837B0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0E320A-E3C6-AFB9-FB8D-F43F649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350E98-4047-4F06-5514-5016A8D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CA32DF-06B9-E6F5-7794-3E38862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63CFF-8033-2483-FFBD-00F89CF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4A6E-A26C-B832-6767-F589CE28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21D6F-4D4C-AB2F-5C17-3EAE4870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1D3C0-4EA9-EAD0-7A95-34F0F87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E318D-5B08-53A9-A674-DEB3F47B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D06DE-C972-7D06-D204-2FE6262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F5D5-AB07-9B5A-FE85-B4FA740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8A2D2B-68A5-493C-9A4A-2EAACA4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8A56E-8090-2992-EE4B-C78FCE3B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5FC89-C990-6DF8-9F1F-E45451B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72A45-50C9-6772-5C60-CEA706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B1FDF-F082-84BD-F52C-B5E7017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22F3F-7C22-21A5-02D3-8F25D1B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C54A8-71D4-394C-401B-CA5868E2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6D7E8-A599-F455-ECE2-2C66D6260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11A-90EA-640B-608A-53EA68C3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AE64-79A3-A0C8-FFF6-5B9D8980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4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35A1598-2890-1149-06F8-AAABAF7E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0" y="2907714"/>
            <a:ext cx="2769117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solidFill>
                    <a:srgbClr val="0D0D0D"/>
                  </a:solidFill>
                  <a:latin typeface="Montserrat" panose="00000500000000000000" pitchFamily="2" charset="0"/>
                </a:rPr>
                <a:t>Solution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gence spécialiste en développement React.JS">
            <a:extLst>
              <a:ext uri="{FF2B5EF4-FFF2-40B4-BE49-F238E27FC236}">
                <a16:creationId xmlns:a16="http://schemas.microsoft.com/office/drawing/2014/main" id="{DCA82BB4-A96C-108C-24D1-2A04DA12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3" y="2943225"/>
            <a:ext cx="2888456" cy="9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React</a:t>
            </a:r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 est un Framework Javascript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interfaces utilisateur dynamique facilement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Modales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-modal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modales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très utilisé et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5C30B-1DEB-F88F-57B5-E9DB7EF1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1" y="2700130"/>
            <a:ext cx="1676401" cy="1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8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813AEF4-057D-A609-6EBF-94F088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9" y="2790825"/>
            <a:ext cx="1423324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PDF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-pdf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pdf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populaire et il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6070F5-334E-1904-2140-ABFB0973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05" y="1533237"/>
            <a:ext cx="5440990" cy="37915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11962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Schémas</a:t>
            </a:r>
          </a:p>
        </p:txBody>
      </p:sp>
    </p:spTree>
    <p:extLst>
      <p:ext uri="{BB962C8B-B14F-4D97-AF65-F5344CB8AC3E}">
        <p14:creationId xmlns:p14="http://schemas.microsoft.com/office/powerpoint/2010/main" val="168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001818" y="264180"/>
            <a:ext cx="618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La communication avec </a:t>
            </a:r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Qwenta</a:t>
            </a:r>
            <a:endParaRPr lang="fr-FR" sz="2800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E963D70-58D4-59C3-7849-76849656A1D6}"/>
              </a:ext>
            </a:extLst>
          </p:cNvPr>
          <p:cNvGrpSpPr/>
          <p:nvPr/>
        </p:nvGrpSpPr>
        <p:grpSpPr>
          <a:xfrm>
            <a:off x="2347364" y="2716768"/>
            <a:ext cx="7497271" cy="1424463"/>
            <a:chOff x="3957182" y="2628412"/>
            <a:chExt cx="7497271" cy="1424463"/>
          </a:xfrm>
        </p:grpSpPr>
        <p:pic>
          <p:nvPicPr>
            <p:cNvPr id="4" name="Image 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1CE771F-5DD1-9EDD-BA0D-8845BE0ED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7182" y="2628412"/>
              <a:ext cx="1371598" cy="137159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1C19B3-BA20-8F50-F935-37AF0AACE596}"/>
                </a:ext>
              </a:extLst>
            </p:cNvPr>
            <p:cNvSpPr txBox="1"/>
            <p:nvPr/>
          </p:nvSpPr>
          <p:spPr>
            <a:xfrm>
              <a:off x="5735175" y="2852546"/>
              <a:ext cx="5719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0" i="0" dirty="0">
                  <a:solidFill>
                    <a:srgbClr val="0D0D0D"/>
                  </a:solidFill>
                  <a:effectLst/>
                  <a:latin typeface="Inter"/>
                </a:rPr>
                <a:t>Soufiane, Product </a:t>
              </a:r>
              <a:r>
                <a:rPr lang="fr-FR" b="0" i="0" dirty="0" err="1">
                  <a:solidFill>
                    <a:srgbClr val="0D0D0D"/>
                  </a:solidFill>
                  <a:effectLst/>
                  <a:latin typeface="Inter"/>
                </a:rPr>
                <a:t>Owner</a:t>
              </a:r>
              <a:endParaRPr lang="fr-FR" b="0" i="0" dirty="0">
                <a:solidFill>
                  <a:srgbClr val="0D0D0D"/>
                </a:solidFill>
                <a:effectLst/>
                <a:latin typeface="Inter"/>
              </a:endParaRPr>
            </a:p>
            <a:p>
              <a:endParaRPr lang="fr-FR" sz="1800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dirty="0">
                  <a:solidFill>
                    <a:srgbClr val="0D0D0D"/>
                  </a:solidFill>
                  <a:latin typeface="Inter"/>
                </a:rPr>
                <a:t>Sera l’interlocuteur principal de </a:t>
              </a:r>
              <a:r>
                <a:rPr lang="fr-FR" dirty="0" err="1">
                  <a:solidFill>
                    <a:srgbClr val="0D0D0D"/>
                  </a:solidFill>
                  <a:latin typeface="Inter"/>
                </a:rPr>
                <a:t>Qwenta</a:t>
              </a:r>
              <a:endParaRPr lang="fr-FR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sz="1800" dirty="0">
                  <a:solidFill>
                    <a:srgbClr val="0D0D0D"/>
                  </a:solidFill>
                  <a:latin typeface="Inter"/>
                </a:rPr>
                <a:t>Et transmettra toutes les informations utiles aux équipes</a:t>
              </a:r>
              <a:endParaRPr lang="fr-FR" sz="1800" dirty="0">
                <a:solidFill>
                  <a:srgbClr val="0D0D0D"/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64772A1-E2A1-55D3-9601-41E18A9AEB76}"/>
              </a:ext>
            </a:extLst>
          </p:cNvPr>
          <p:cNvSpPr txBox="1"/>
          <p:nvPr/>
        </p:nvSpPr>
        <p:spPr>
          <a:xfrm>
            <a:off x="432987" y="4885771"/>
            <a:ext cx="1132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latin typeface="Inter"/>
              </a:rPr>
              <a:t>Des points se feront chaque semaine avec toute l’équipe</a:t>
            </a:r>
          </a:p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latin typeface="Inter"/>
              </a:rPr>
              <a:t>Ainsi qu’avec le client en visioconférence à la fin des sprints</a:t>
            </a:r>
            <a:endParaRPr lang="fr-FR" sz="1800" dirty="0">
              <a:solidFill>
                <a:srgbClr val="0D0D0D"/>
              </a:solidFill>
            </a:endParaRPr>
          </a:p>
          <a:p>
            <a:pPr algn="ctr"/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380295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Hébergement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BFE49-C83C-60E3-2134-BB981DF8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1" y="2547257"/>
            <a:ext cx="277994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6C6753-2C1F-A6CA-2C60-D822423A19DD}"/>
              </a:ext>
            </a:extLst>
          </p:cNvPr>
          <p:cNvSpPr txBox="1"/>
          <p:nvPr/>
        </p:nvSpPr>
        <p:spPr>
          <a:xfrm>
            <a:off x="6299197" y="2690336"/>
            <a:ext cx="4775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Un VPS chez OVH nous permettra d’héberger facilement le projet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Et permettra également une évolutivité de caractéristique en cas de besoin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 Backend</a:t>
            </a:r>
          </a:p>
        </p:txBody>
      </p:sp>
    </p:spTree>
    <p:extLst>
      <p:ext uri="{BB962C8B-B14F-4D97-AF65-F5344CB8AC3E}">
        <p14:creationId xmlns:p14="http://schemas.microsoft.com/office/powerpoint/2010/main" val="871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A94E0-5E19-F2AD-5F82-C23C6FE2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26" y="2184400"/>
            <a:ext cx="406915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39BBD1-AADA-7F19-E751-89F1FC7C7FCE}"/>
              </a:ext>
            </a:extLst>
          </p:cNvPr>
          <p:cNvSpPr txBox="1"/>
          <p:nvPr/>
        </p:nvSpPr>
        <p:spPr>
          <a:xfrm>
            <a:off x="6597649" y="4673600"/>
            <a:ext cx="377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D0D0D"/>
                </a:solidFill>
              </a:rPr>
              <a:t>Utilisé par des plateformes comme Netflix, LinkedIn</a:t>
            </a:r>
            <a:endParaRPr lang="fr-FR" sz="1600" dirty="0">
              <a:solidFill>
                <a:srgbClr val="0D0D0D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NodeJS</a:t>
            </a:r>
            <a:r>
              <a:rPr lang="fr-FR" dirty="0">
                <a:solidFill>
                  <a:srgbClr val="0D0D0D"/>
                </a:solidFill>
              </a:rPr>
              <a:t> est un environnement d’exécution Javascript open source et multiplateforme</a:t>
            </a:r>
            <a:br>
              <a:rPr lang="fr-FR" dirty="0">
                <a:solidFill>
                  <a:srgbClr val="0D0D0D"/>
                </a:solidFill>
              </a:rPr>
            </a:br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d’installer des paquets et d’exécuter du javascript coté serveur</a:t>
            </a:r>
          </a:p>
        </p:txBody>
      </p:sp>
    </p:spTree>
    <p:extLst>
      <p:ext uri="{BB962C8B-B14F-4D97-AF65-F5344CB8AC3E}">
        <p14:creationId xmlns:p14="http://schemas.microsoft.com/office/powerpoint/2010/main" val="37160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ExpressJS</a:t>
            </a:r>
            <a:r>
              <a:rPr lang="fr-FR" dirty="0">
                <a:solidFill>
                  <a:srgbClr val="0D0D0D"/>
                </a:solidFill>
              </a:rPr>
              <a:t> est un Framework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créer une api performante facilement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FE7DA-8E4F-0E28-72FC-0ECEE69A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63" y="2933701"/>
            <a:ext cx="32668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Envoie de mail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Nodemailer</a:t>
            </a:r>
            <a:r>
              <a:rPr lang="fr-FR" dirty="0">
                <a:solidFill>
                  <a:srgbClr val="0D0D0D"/>
                </a:solidFill>
              </a:rPr>
              <a:t> est un module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se connecter au serveur mail de </a:t>
            </a:r>
            <a:r>
              <a:rPr lang="fr-FR" sz="1800" dirty="0" err="1">
                <a:solidFill>
                  <a:srgbClr val="0D0D0D"/>
                </a:solidFill>
              </a:rPr>
              <a:t>Qwenta</a:t>
            </a:r>
            <a:r>
              <a:rPr lang="fr-FR" sz="1800" dirty="0">
                <a:solidFill>
                  <a:srgbClr val="0D0D0D"/>
                </a:solidFill>
              </a:rPr>
              <a:t> </a:t>
            </a:r>
            <a:r>
              <a:rPr lang="fr-FR" dirty="0">
                <a:solidFill>
                  <a:srgbClr val="0D0D0D"/>
                </a:solidFill>
              </a:rPr>
              <a:t>afin d</a:t>
            </a:r>
            <a:r>
              <a:rPr lang="fr-FR" sz="1800" dirty="0">
                <a:solidFill>
                  <a:srgbClr val="0D0D0D"/>
                </a:solidFill>
              </a:rPr>
              <a:t>’envoyer les mails d’authentifications aux </a:t>
            </a:r>
            <a:r>
              <a:rPr lang="fr-FR" dirty="0">
                <a:solidFill>
                  <a:srgbClr val="0D0D0D"/>
                </a:solidFill>
              </a:rPr>
              <a:t>utilisateurs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simple et facile d’utilisation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678204-8B24-74BB-62C5-C319197B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2781300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Base de données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MariaDB</a:t>
            </a:r>
            <a:r>
              <a:rPr lang="fr-FR" dirty="0">
                <a:solidFill>
                  <a:srgbClr val="0D0D0D"/>
                </a:solidFill>
              </a:rPr>
              <a:t> est une base de données SQL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Elle permettra de stocker les informations, les menus et le </a:t>
            </a:r>
            <a:r>
              <a:rPr lang="fr-FR" dirty="0" err="1">
                <a:solidFill>
                  <a:srgbClr val="0D0D0D"/>
                </a:solidFill>
              </a:rPr>
              <a:t>branding</a:t>
            </a:r>
            <a:r>
              <a:rPr lang="fr-FR" dirty="0">
                <a:solidFill>
                  <a:srgbClr val="0D0D0D"/>
                </a:solidFill>
              </a:rPr>
              <a:t> des utilisateurs de façon stable et structuré 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2D0D08-8B37-A5D6-0224-04C11087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58" y="2933701"/>
            <a:ext cx="319548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quelize original wordmark logo - Social media &amp; Logos Icons">
            <a:extLst>
              <a:ext uri="{FF2B5EF4-FFF2-40B4-BE49-F238E27FC236}">
                <a16:creationId xmlns:a16="http://schemas.microsoft.com/office/drawing/2014/main" id="{40705420-09F3-7252-6ECC-280E21C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" y="1861234"/>
            <a:ext cx="3135532" cy="3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ORM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Sequelize</a:t>
            </a:r>
            <a:r>
              <a:rPr lang="fr-FR" dirty="0"/>
              <a:t> est un ORM (Object-</a:t>
            </a:r>
            <a:r>
              <a:rPr lang="fr-FR" dirty="0" err="1"/>
              <a:t>RelationalMapping</a:t>
            </a:r>
            <a:r>
              <a:rPr lang="fr-FR" dirty="0"/>
              <a:t>) sous forme de module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faire le lien entre le backend et la base de données</a:t>
            </a:r>
          </a:p>
          <a:p>
            <a:endParaRPr lang="fr-FR" dirty="0"/>
          </a:p>
          <a:p>
            <a:r>
              <a:rPr lang="fr-FR" sz="1800" dirty="0"/>
              <a:t>Rendant l’accès aux données plus simple et plus fiable</a:t>
            </a:r>
          </a:p>
        </p:txBody>
      </p:sp>
    </p:spTree>
    <p:extLst>
      <p:ext uri="{BB962C8B-B14F-4D97-AF65-F5344CB8AC3E}">
        <p14:creationId xmlns:p14="http://schemas.microsoft.com/office/powerpoint/2010/main" val="3054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Externe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L’API d'Instagram sera utilisée afin de partager les menus directement sur Instagram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L’API de Deliveroo sera utilisée afin de publier sur les menus sur Deliveroo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48E09C-9774-F502-834F-FBAFD90EEB46}"/>
              </a:ext>
            </a:extLst>
          </p:cNvPr>
          <p:cNvGrpSpPr/>
          <p:nvPr/>
        </p:nvGrpSpPr>
        <p:grpSpPr>
          <a:xfrm>
            <a:off x="1584325" y="2565400"/>
            <a:ext cx="3543770" cy="1727200"/>
            <a:chOff x="1584325" y="2565400"/>
            <a:chExt cx="3543770" cy="1727200"/>
          </a:xfrm>
        </p:grpSpPr>
        <p:pic>
          <p:nvPicPr>
            <p:cNvPr id="7170" name="Picture 2" descr="Nouveau Logo Deliveroo PNG transparents - StickPNG">
              <a:extLst>
                <a:ext uri="{FF2B5EF4-FFF2-40B4-BE49-F238E27FC236}">
                  <a16:creationId xmlns:a16="http://schemas.microsoft.com/office/drawing/2014/main" id="{C9A06B7A-ABA6-108D-68CD-12C63C0E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199" y="2565400"/>
              <a:ext cx="2384896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50490D5-FBC4-0811-88D2-879A20771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325" y="2740025"/>
              <a:ext cx="1377950" cy="137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24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</a:t>
            </a:r>
          </a:p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433152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Office PowerPoint</Application>
  <PresentationFormat>Grand écran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12</cp:revision>
  <dcterms:created xsi:type="dcterms:W3CDTF">2024-01-21T14:30:47Z</dcterms:created>
  <dcterms:modified xsi:type="dcterms:W3CDTF">2024-01-28T15:42:54Z</dcterms:modified>
</cp:coreProperties>
</file>