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0E3"/>
    <a:srgbClr val="2F2F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C00F5-8E66-6593-EE78-DF322CAC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D4C7BF-82A0-FF9D-8619-B040CDE02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DE31A1-B265-C442-7E44-CC846F6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9B868-AFBA-E32B-CD60-F1174D3D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AA902-3C04-4D15-2519-9F62D82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01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8EF00-5231-55C2-EE8C-C5F7BD2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3BDB76-2397-700B-3FC2-9D8770261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AA505-C7AD-ACB6-F1C9-93A06BB3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5261F-86C4-D18C-27CC-73F1C2EF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4870CE-4423-D1A6-8A0A-8C00B816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1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935C66-1C37-ED58-599E-DAD92072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D73811-B278-BE57-0AFB-40C020AC2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C7FCF-A159-5895-2E9A-071ABF3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97E9FA-745A-BDB9-7B66-09369022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BD01-CECF-A9C5-1689-3722C190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41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184D4-6B7F-AC53-F553-14090036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81E7E6-AA1F-AD9C-FB91-D62A07BCF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0CE05E-01DB-7FAF-0637-92F733BE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125903-271A-6C4F-E066-FC7AECBC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905C4-8642-C401-F058-4A42C95C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90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B933C-703E-661B-7BF7-B4CEEB76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0C4947-FBF7-EB72-060B-35BD1FC1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6C9B-674E-7261-8DE2-01D0C1FD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CF20F-3DA9-A703-6965-A95FB133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F1D0FE-47AA-0B04-A47A-5BB66B0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2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E0DA1-5052-234C-F032-76F54ADB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8A5E1-12D2-7051-C834-202499DD7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476986-57E4-B2EA-3D29-2950069E1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54F4B0-6183-2766-FD2D-73C0B4E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845870-C8F0-409B-59A4-6BBAFAF1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C31E84-58EB-7997-1FD2-D810292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05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4754A-00C2-B373-2C27-1A2E2983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93FC7F-454E-39DF-0C32-DC1BA671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FCBDC-E3F3-EBE5-8F26-1A6F1F1D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20D15E-F654-5616-2C27-AEB1882F6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9B88EA-340F-1F9B-CE19-0D3C70781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00397B-67C6-9BCE-E798-011C123E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4808C4-73DE-E63B-8C70-B71DB9B3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9BB6E0-0DC2-B77C-C594-6B9EACE9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62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12D4A-292B-E708-D742-E04A80B7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589744-E629-D23F-FD1D-EFB66A9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9204E6-E994-F9AD-1E39-5A7124D9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AEDE1-9DCB-40FF-72A6-99F9260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45A934-7E3F-7B23-658F-9E3E5390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F0C32B-2D15-31A3-364D-41BFB51A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A0620A-E936-0910-DC29-25D084B1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9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AE783-739B-BB04-0408-165D733E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9877B-45C9-6734-2740-AE0A46D0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D02DFC-9DDE-CEEF-B123-33A60CE9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78ACD0-5BC5-1677-EB95-3D15351E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69E31-4EA0-DAA0-1F56-207E5F82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B5893-7A2F-42DA-B25D-62AC1F20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6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D3692-5F07-9CE4-7FF8-D627AD76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773476-D201-AF6E-A382-56012B973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B83BDD-F978-2CBD-1703-29D1792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650FFF-A47C-B48A-4213-B55FC338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3B4821-6696-16A8-12AF-9408D742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C67B0F-A7E0-EC4E-4092-F13D420F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23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EF8CF2-32B3-9055-9F9F-19406F9D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9C5AF-10DB-D108-E5C4-6CA5BCB5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B2A951-0FB3-B1CD-70E2-0C8FEF5BF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7483C-C292-40A7-B02B-2C99C32B6F76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1857D-35CD-2F0E-6478-FDA480949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4F8864-4FEB-4DF2-94C6-2D4DC95FB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ADD0D-2627-4140-921A-0E8199306F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56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oracious-season-fdf.notion.site/cb0c3f2421664543ba1d50e566b3a64f?v=f9f5910782bb4670b7faa608fcb040ee&amp;pvs=4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0F4C814-54F0-1785-E663-5AF5629FC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0" y="2907714"/>
            <a:ext cx="2769117" cy="104257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E6D12C32-A9B4-4E10-00D9-27AEBD50F8BA}"/>
              </a:ext>
            </a:extLst>
          </p:cNvPr>
          <p:cNvGrpSpPr/>
          <p:nvPr/>
        </p:nvGrpSpPr>
        <p:grpSpPr>
          <a:xfrm>
            <a:off x="6477004" y="2593162"/>
            <a:ext cx="4775198" cy="1671676"/>
            <a:chOff x="6756404" y="2246343"/>
            <a:chExt cx="4775198" cy="1671676"/>
          </a:xfrm>
        </p:grpSpPr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CD4A9DE7-D9A8-77D5-7D18-0E154C81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9700" y="2939981"/>
              <a:ext cx="2768604" cy="978038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270C8E0-80D8-556A-2313-523DDCB712FB}"/>
                </a:ext>
              </a:extLst>
            </p:cNvPr>
            <p:cNvSpPr txBox="1"/>
            <p:nvPr/>
          </p:nvSpPr>
          <p:spPr>
            <a:xfrm>
              <a:off x="6756404" y="2246343"/>
              <a:ext cx="477519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>
                  <a:latin typeface="Montserrat" panose="00000500000000000000" pitchFamily="2" charset="0"/>
                </a:rPr>
                <a:t>Outil de gestion de projet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4F25CE59-0460-3C60-A5B0-176D62D49AF6}"/>
              </a:ext>
            </a:extLst>
          </p:cNvPr>
          <p:cNvSpPr txBox="1"/>
          <p:nvPr/>
        </p:nvSpPr>
        <p:spPr>
          <a:xfrm>
            <a:off x="0" y="6502384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hlinkClick r:id="rId5"/>
              </a:rPr>
              <a:t>Lien Kanban : https://voracious-season-fdf.notion.site/cb0c3f2421664543ba1d50e566b3a64f?v=f9f5910782bb4670b7faa608fcb040ee&amp;pvs=4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94916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2C07C33-476F-1A3E-B0FC-016BD7E14AD5}"/>
              </a:ext>
            </a:extLst>
          </p:cNvPr>
          <p:cNvSpPr txBox="1"/>
          <p:nvPr/>
        </p:nvSpPr>
        <p:spPr>
          <a:xfrm>
            <a:off x="6299198" y="2690335"/>
            <a:ext cx="4368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Notion est une application de prise de notes collaboratives avec énormément de fonctionnalités</a:t>
            </a:r>
          </a:p>
          <a:p>
            <a:endParaRPr lang="fr-FR" sz="1800" dirty="0"/>
          </a:p>
          <a:p>
            <a:r>
              <a:rPr lang="fr-FR" sz="1800" dirty="0"/>
              <a:t>Par exemple la création de kanban</a:t>
            </a:r>
          </a:p>
          <a:p>
            <a:endParaRPr lang="fr-FR" dirty="0"/>
          </a:p>
        </p:txBody>
      </p:sp>
      <p:pic>
        <p:nvPicPr>
          <p:cNvPr id="4" name="Image 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6ECCCD1-8CD4-6662-BD85-BF86D639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865" y="2690336"/>
            <a:ext cx="2659188" cy="14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A11BBB-3152-5146-4092-E9E6C05174B8}"/>
              </a:ext>
            </a:extLst>
          </p:cNvPr>
          <p:cNvSpPr txBox="1"/>
          <p:nvPr/>
        </p:nvSpPr>
        <p:spPr>
          <a:xfrm>
            <a:off x="3708401" y="217468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Vue générale Kanban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250E65-424B-8FD2-B07A-DF707A2C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111" y="2031033"/>
            <a:ext cx="6271778" cy="38873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9C61AB8-8BB9-F7CE-FF59-9B1BB5C739A8}"/>
              </a:ext>
            </a:extLst>
          </p:cNvPr>
          <p:cNvSpPr txBox="1"/>
          <p:nvPr/>
        </p:nvSpPr>
        <p:spPr>
          <a:xfrm>
            <a:off x="723543" y="970096"/>
            <a:ext cx="1074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Les différentes stories peuvent être déplacés entre les différentes colonnes pour changer leur statut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A faire – En cours – A tester  - Terminé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049F14-6F43-9B02-C6F2-60F7475E85F4}"/>
              </a:ext>
            </a:extLst>
          </p:cNvPr>
          <p:cNvSpPr txBox="1"/>
          <p:nvPr/>
        </p:nvSpPr>
        <p:spPr>
          <a:xfrm>
            <a:off x="723543" y="6166175"/>
            <a:ext cx="107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Cela permet de voir facilement où en sont les différentes tâches et si quelqu’un est bloqué dessus</a:t>
            </a:r>
          </a:p>
        </p:txBody>
      </p:sp>
    </p:spTree>
    <p:extLst>
      <p:ext uri="{BB962C8B-B14F-4D97-AF65-F5344CB8AC3E}">
        <p14:creationId xmlns:p14="http://schemas.microsoft.com/office/powerpoint/2010/main" val="22094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7A8CAEDB-634F-BA35-A0C9-F06D41EC9132}"/>
              </a:ext>
            </a:extLst>
          </p:cNvPr>
          <p:cNvGrpSpPr/>
          <p:nvPr/>
        </p:nvGrpSpPr>
        <p:grpSpPr>
          <a:xfrm>
            <a:off x="2664221" y="2081212"/>
            <a:ext cx="6863557" cy="2695576"/>
            <a:chOff x="725486" y="2081212"/>
            <a:chExt cx="6863557" cy="269557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937DC38-3B35-0D45-E9CB-45115915E0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29" t="5706" r="20031" b="66094"/>
            <a:stretch/>
          </p:blipFill>
          <p:spPr>
            <a:xfrm>
              <a:off x="4602956" y="2957512"/>
              <a:ext cx="2986087" cy="942976"/>
            </a:xfrm>
            <a:prstGeom prst="rect">
              <a:avLst/>
            </a:prstGeom>
          </p:spPr>
        </p:pic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5D868562-4699-8E66-C878-FB75683988A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638425" y="2450544"/>
              <a:ext cx="1964531" cy="702231"/>
            </a:xfrm>
            <a:prstGeom prst="straightConnector1">
              <a:avLst/>
            </a:prstGeom>
            <a:ln w="57150" cap="rnd">
              <a:solidFill>
                <a:srgbClr val="2F2F2F"/>
              </a:solidFill>
              <a:bevel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F6646F-4E01-F7C3-ACCB-EC674257DCAF}"/>
                </a:ext>
              </a:extLst>
            </p:cNvPr>
            <p:cNvSpPr txBox="1"/>
            <p:nvPr/>
          </p:nvSpPr>
          <p:spPr>
            <a:xfrm>
              <a:off x="1401761" y="2081212"/>
              <a:ext cx="2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Titre de la </a:t>
              </a:r>
              <a:r>
                <a:rPr lang="fr-FR" dirty="0" err="1"/>
                <a:t>UserStory</a:t>
              </a:r>
              <a:endParaRPr lang="fr-FR" dirty="0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14781386-5732-E482-D71F-9F3DCB5198AD}"/>
                </a:ext>
              </a:extLst>
            </p:cNvPr>
            <p:cNvCxnSpPr>
              <a:cxnSpLocks/>
              <a:stCxn id="11" idx="3"/>
              <a:endCxn id="3" idx="1"/>
            </p:cNvCxnSpPr>
            <p:nvPr/>
          </p:nvCxnSpPr>
          <p:spPr>
            <a:xfrm>
              <a:off x="3198813" y="3429000"/>
              <a:ext cx="1404143" cy="0"/>
            </a:xfrm>
            <a:prstGeom prst="straightConnector1">
              <a:avLst/>
            </a:prstGeom>
            <a:ln w="57150" cap="rnd">
              <a:solidFill>
                <a:srgbClr val="2F2F2F"/>
              </a:solidFill>
              <a:bevel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FEC1EDA-DB98-E91A-15B0-0FAAD98E8A31}"/>
                </a:ext>
              </a:extLst>
            </p:cNvPr>
            <p:cNvSpPr txBox="1"/>
            <p:nvPr/>
          </p:nvSpPr>
          <p:spPr>
            <a:xfrm>
              <a:off x="725486" y="3244334"/>
              <a:ext cx="2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Priorité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647DC16-16AF-B34D-96BF-48BD8C1402A9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2638425" y="3757076"/>
              <a:ext cx="1964531" cy="650380"/>
            </a:xfrm>
            <a:prstGeom prst="straightConnector1">
              <a:avLst/>
            </a:prstGeom>
            <a:ln w="57150" cap="rnd">
              <a:solidFill>
                <a:srgbClr val="2F2F2F"/>
              </a:solidFill>
              <a:bevel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867BDF7-D080-A163-CDFC-D0F97374C84F}"/>
                </a:ext>
              </a:extLst>
            </p:cNvPr>
            <p:cNvSpPr txBox="1"/>
            <p:nvPr/>
          </p:nvSpPr>
          <p:spPr>
            <a:xfrm>
              <a:off x="1401761" y="4407456"/>
              <a:ext cx="247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Estimation de durée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6A49A38-A9A7-AABA-F9B4-E700D8755C61}"/>
                </a:ext>
              </a:extLst>
            </p:cNvPr>
            <p:cNvSpPr txBox="1"/>
            <p:nvPr/>
          </p:nvSpPr>
          <p:spPr>
            <a:xfrm>
              <a:off x="725486" y="3471446"/>
              <a:ext cx="2473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P1 : La plus prioritaire</a:t>
              </a:r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43C0983-A56B-D09F-8D6B-451704C79643}"/>
                </a:ext>
              </a:extLst>
            </p:cNvPr>
            <p:cNvSpPr txBox="1"/>
            <p:nvPr/>
          </p:nvSpPr>
          <p:spPr>
            <a:xfrm>
              <a:off x="725486" y="3662452"/>
              <a:ext cx="24733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P3 : La moins prioritaire</a:t>
              </a:r>
              <a:endParaRPr lang="fr-FR" dirty="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80CB1F3-B587-F168-85A0-0948B47AFBB2}"/>
              </a:ext>
            </a:extLst>
          </p:cNvPr>
          <p:cNvSpPr txBox="1"/>
          <p:nvPr/>
        </p:nvSpPr>
        <p:spPr>
          <a:xfrm>
            <a:off x="2791626" y="217468"/>
            <a:ext cx="660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Détail d’une fiche dans le Kanban</a:t>
            </a:r>
          </a:p>
        </p:txBody>
      </p:sp>
    </p:spTree>
    <p:extLst>
      <p:ext uri="{BB962C8B-B14F-4D97-AF65-F5344CB8AC3E}">
        <p14:creationId xmlns:p14="http://schemas.microsoft.com/office/powerpoint/2010/main" val="391538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562A885-A68E-074F-DC32-B482DD2A4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" t="2099" r="2608" b="2472"/>
          <a:stretch/>
        </p:blipFill>
        <p:spPr>
          <a:xfrm>
            <a:off x="1104900" y="981074"/>
            <a:ext cx="6067425" cy="48768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4A11BBB-3152-5146-4092-E9E6C05174B8}"/>
              </a:ext>
            </a:extLst>
          </p:cNvPr>
          <p:cNvSpPr txBox="1"/>
          <p:nvPr/>
        </p:nvSpPr>
        <p:spPr>
          <a:xfrm>
            <a:off x="3708401" y="188893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User Story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721779-CFF9-A3E7-1513-690058E2ABCD}"/>
              </a:ext>
            </a:extLst>
          </p:cNvPr>
          <p:cNvSpPr txBox="1"/>
          <p:nvPr/>
        </p:nvSpPr>
        <p:spPr>
          <a:xfrm>
            <a:off x="7375523" y="2126812"/>
            <a:ext cx="4368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Chaque User Story est une page à part entière qui détaille :</a:t>
            </a:r>
          </a:p>
          <a:p>
            <a:endParaRPr lang="fr-FR" dirty="0"/>
          </a:p>
          <a:p>
            <a:r>
              <a:rPr lang="fr-FR" dirty="0"/>
              <a:t>- La User Story</a:t>
            </a:r>
          </a:p>
          <a:p>
            <a:r>
              <a:rPr lang="fr-FR" dirty="0"/>
              <a:t>- Les conditions de succès</a:t>
            </a:r>
          </a:p>
          <a:p>
            <a:endParaRPr lang="fr-FR" dirty="0"/>
          </a:p>
          <a:p>
            <a:r>
              <a:rPr lang="fr-FR" dirty="0"/>
              <a:t>Ainsi que dans certains cas :</a:t>
            </a:r>
          </a:p>
          <a:p>
            <a:r>
              <a:rPr lang="fr-FR" dirty="0"/>
              <a:t>- Le design</a:t>
            </a:r>
          </a:p>
          <a:p>
            <a:r>
              <a:rPr lang="fr-FR" dirty="0"/>
              <a:t>- Les futurs améliorations/changements</a:t>
            </a:r>
          </a:p>
          <a:p>
            <a:r>
              <a:rPr lang="fr-FR" dirty="0"/>
              <a:t>- Les détails techniques</a:t>
            </a:r>
          </a:p>
        </p:txBody>
      </p:sp>
    </p:spTree>
    <p:extLst>
      <p:ext uri="{BB962C8B-B14F-4D97-AF65-F5344CB8AC3E}">
        <p14:creationId xmlns:p14="http://schemas.microsoft.com/office/powerpoint/2010/main" val="274703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A11BBB-3152-5146-4092-E9E6C05174B8}"/>
              </a:ext>
            </a:extLst>
          </p:cNvPr>
          <p:cNvSpPr txBox="1"/>
          <p:nvPr/>
        </p:nvSpPr>
        <p:spPr>
          <a:xfrm>
            <a:off x="3708401" y="304261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Commentaires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9C3E37-3DD1-72C1-C6E3-DB6942DE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59" y="1931351"/>
            <a:ext cx="5017126" cy="29952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01A595-AA27-8528-A5F2-46291B228F6A}"/>
              </a:ext>
            </a:extLst>
          </p:cNvPr>
          <p:cNvSpPr txBox="1"/>
          <p:nvPr/>
        </p:nvSpPr>
        <p:spPr>
          <a:xfrm>
            <a:off x="6417892" y="2828835"/>
            <a:ext cx="5326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possible d’ajouter des commentaires sur les pages pour permettre la communication entre les membres de l’équipe en cas de besoin</a:t>
            </a:r>
          </a:p>
        </p:txBody>
      </p:sp>
    </p:spTree>
    <p:extLst>
      <p:ext uri="{BB962C8B-B14F-4D97-AF65-F5344CB8AC3E}">
        <p14:creationId xmlns:p14="http://schemas.microsoft.com/office/powerpoint/2010/main" val="317565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987F39F-4CA9-4A40-7A05-E4E222076301}"/>
              </a:ext>
            </a:extLst>
          </p:cNvPr>
          <p:cNvSpPr txBox="1"/>
          <p:nvPr/>
        </p:nvSpPr>
        <p:spPr>
          <a:xfrm>
            <a:off x="3708401" y="558996"/>
            <a:ext cx="4775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Montserrat" panose="00000500000000000000" pitchFamily="2" charset="0"/>
              </a:rPr>
              <a:t>Sprints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43AF41-66B6-5DC0-8569-62C17B2AC6C4}"/>
              </a:ext>
            </a:extLst>
          </p:cNvPr>
          <p:cNvSpPr txBox="1"/>
          <p:nvPr/>
        </p:nvSpPr>
        <p:spPr>
          <a:xfrm>
            <a:off x="2566587" y="2298517"/>
            <a:ext cx="7058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aurons des sprints de 2 semaines</a:t>
            </a:r>
          </a:p>
          <a:p>
            <a:r>
              <a:rPr lang="fr-FR" dirty="0"/>
              <a:t>Terminés par un Sprint </a:t>
            </a:r>
            <a:r>
              <a:rPr lang="fr-FR" dirty="0" err="1"/>
              <a:t>Review</a:t>
            </a:r>
            <a:r>
              <a:rPr lang="fr-FR" dirty="0"/>
              <a:t> pour faire le point sur le travail accompli pendant le Sprint et de le présenter au client </a:t>
            </a:r>
          </a:p>
          <a:p>
            <a:endParaRPr lang="fr-FR" dirty="0"/>
          </a:p>
          <a:p>
            <a:r>
              <a:rPr lang="fr-FR" dirty="0"/>
              <a:t>Il y aura également des petites réunions journalières pour communiquer les avancées des différents membres de l’équipe </a:t>
            </a:r>
          </a:p>
        </p:txBody>
      </p:sp>
    </p:spTree>
    <p:extLst>
      <p:ext uri="{BB962C8B-B14F-4D97-AF65-F5344CB8AC3E}">
        <p14:creationId xmlns:p14="http://schemas.microsoft.com/office/powerpoint/2010/main" val="2523513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224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Buhl</dc:creator>
  <cp:lastModifiedBy>Arnaud Buhl</cp:lastModifiedBy>
  <cp:revision>15</cp:revision>
  <dcterms:created xsi:type="dcterms:W3CDTF">2024-01-23T10:31:58Z</dcterms:created>
  <dcterms:modified xsi:type="dcterms:W3CDTF">2024-01-28T16:21:03Z</dcterms:modified>
</cp:coreProperties>
</file>