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9" r:id="rId5"/>
    <p:sldId id="281" r:id="rId6"/>
    <p:sldId id="282" r:id="rId7"/>
    <p:sldId id="283" r:id="rId8"/>
    <p:sldId id="284" r:id="rId9"/>
    <p:sldId id="280" r:id="rId10"/>
    <p:sldId id="286" r:id="rId11"/>
    <p:sldId id="285" r:id="rId12"/>
    <p:sldId id="287" r:id="rId13"/>
    <p:sldId id="278" r:id="rId14"/>
    <p:sldId id="28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25235-A9E1-E0FE-6D84-A85EE233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FB10B-B103-4E82-4816-6B9F33F5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26060-6756-27AA-E22B-E540A37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7AF14-50D7-A05A-B4D4-D8F2D23B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C462D-ABF2-C467-662E-96F82DF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3D46-ABFD-43B2-D1A9-4DC1697C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8B421-472C-C15E-6E8F-DD56DC55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035FDF-B296-26F7-450B-8C50654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85920-92FB-B0D4-2B03-38027B38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39684-7FED-D768-6451-444A351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A4F550-3F29-94E6-D97D-6B1399F35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B3E2EF-6C4E-2614-D7CB-78DAEC57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32A00-BF2B-6B0A-A924-54032D85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F0D0C-F629-3D42-1059-A95404A8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DBFBE-23B7-6D1B-B312-F6F2FC92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6114-B686-8445-09A5-90954247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6F80D-CFA9-C8BF-C8B3-BA758400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1FB1-A261-72A5-1E86-4E1DDB2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B5007-A84E-BC0C-5677-1FEB7EAF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87E95-5280-FA83-44E4-BD1ED5A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79BA0-CF00-4E84-2197-B58B9883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26DD4-237C-A58E-2586-C3312A43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0C116-9ABF-CDBB-61DC-338400C6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1E553-7FEB-D754-8595-5DEC7D4D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E20FD-1229-DE5C-66DF-52A7D8ED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BC45D-CA6E-6D38-0EF2-5CA75C9C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56F00-C1B0-0AD1-8B35-3C3BCDAA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93A63E-281A-ECE9-A3F7-1485EA0C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A2275-DB69-A7BB-A2DC-27560C9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A081C-BE30-0A10-EAD8-D0331626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AD1A5-3250-07B4-9DEF-8E11ECE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4A2E4-8D4F-7CC5-3798-192C0BDF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F9CA3-A9A8-A931-DEDD-A05531CA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DAEBA-D509-DFEF-9643-9F3BA35F2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3DB874-9576-836D-1D62-3A6550D5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5B9532-3FE4-F08F-4AB8-C418470F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152C1-25AA-8367-2CE6-6E933B56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3F834F-734A-5546-6BD6-6A68D00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B0FF9-68D6-4727-F7F0-A707CF8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C50A0-7E01-E1CD-7722-5DC42945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1D2CED-8B70-0C70-60EE-8DF6AD7C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00FD90-3054-5CB8-D23E-9D150AC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FD3FF6-5903-38C7-2355-FD837B0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4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0E320A-E3C6-AFB9-FB8D-F43F649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350E98-4047-4F06-5514-5016A8D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CA32DF-06B9-E6F5-7794-3E38862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4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63CFF-8033-2483-FFBD-00F89CF4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F4A6E-A26C-B832-6767-F589CE28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21D6F-4D4C-AB2F-5C17-3EAE4870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71D3C0-4EA9-EAD0-7A95-34F0F878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E318D-5B08-53A9-A674-DEB3F47B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D06DE-C972-7D06-D204-2FE62620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DF5D5-AB07-9B5A-FE85-B4FA740F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8A2D2B-68A5-493C-9A4A-2EAACA417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8A56E-8090-2992-EE4B-C78FCE3B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5FC89-C990-6DF8-9F1F-E45451B5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372A45-50C9-6772-5C60-CEA706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1B1FDF-F082-84BD-F52C-B5E7017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A22F3F-7C22-21A5-02D3-8F25D1B9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4C54A8-71D4-394C-401B-CA5868E2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6D7E8-A599-F455-ECE2-2C66D6260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E7F3F-29D9-49B8-B734-1B3AB52CB17C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7411A-90EA-640B-608A-53EA68C3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2AE64-79A3-A0C8-FFF6-5B9D8980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4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CD33D20F-ECD8-E47C-5D50-2C3EF3E22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3099" y="2907714"/>
            <a:ext cx="2768602" cy="1042572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D12C32-A9B4-4E10-00D9-27AEBD50F8BA}"/>
              </a:ext>
            </a:extLst>
          </p:cNvPr>
          <p:cNvGrpSpPr/>
          <p:nvPr/>
        </p:nvGrpSpPr>
        <p:grpSpPr>
          <a:xfrm>
            <a:off x="6477004" y="2593162"/>
            <a:ext cx="4775198" cy="1671676"/>
            <a:chOff x="6756404" y="2246343"/>
            <a:chExt cx="4775198" cy="1671676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CD4A9DE7-D9A8-77D5-7D18-0E154C81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9700" y="2939981"/>
              <a:ext cx="2768604" cy="978038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270C8E0-80D8-556A-2313-523DDCB712FB}"/>
                </a:ext>
              </a:extLst>
            </p:cNvPr>
            <p:cNvSpPr txBox="1"/>
            <p:nvPr/>
          </p:nvSpPr>
          <p:spPr>
            <a:xfrm>
              <a:off x="6756404" y="2246343"/>
              <a:ext cx="4775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>
                  <a:latin typeface="Montserrat" panose="00000500000000000000" pitchFamily="2" charset="0"/>
                </a:rPr>
                <a:t>Solution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16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gence spécialiste en développement React.JS">
            <a:extLst>
              <a:ext uri="{FF2B5EF4-FFF2-40B4-BE49-F238E27FC236}">
                <a16:creationId xmlns:a16="http://schemas.microsoft.com/office/drawing/2014/main" id="{DCA82BB4-A96C-108C-24D1-2A04DA12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73" y="2943225"/>
            <a:ext cx="2888456" cy="9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Montserrat" panose="00000500000000000000" pitchFamily="2" charset="0"/>
              </a:rPr>
              <a:t>React</a:t>
            </a:r>
            <a:r>
              <a:rPr lang="fr-FR" sz="2800" dirty="0">
                <a:latin typeface="Montserrat" panose="00000500000000000000" pitchFamily="2" charset="0"/>
              </a:rPr>
              <a:t>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 est un Framework Javascript</a:t>
            </a:r>
          </a:p>
          <a:p>
            <a:endParaRPr lang="fr-FR" dirty="0"/>
          </a:p>
          <a:p>
            <a:r>
              <a:rPr lang="fr-FR" dirty="0"/>
              <a:t>Il permettra de créer des interfaces utilisateur dynamique facilement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0155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Modales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-modal est un module </a:t>
            </a:r>
            <a:r>
              <a:rPr lang="fr-FR" dirty="0" err="1"/>
              <a:t>React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permettra de créer des modales facilement</a:t>
            </a:r>
          </a:p>
          <a:p>
            <a:endParaRPr lang="fr-FR" sz="1800" dirty="0"/>
          </a:p>
          <a:p>
            <a:r>
              <a:rPr lang="fr-FR" dirty="0"/>
              <a:t>Il est très utilisé et complète notre choix de </a:t>
            </a:r>
            <a:r>
              <a:rPr lang="fr-FR" dirty="0" err="1"/>
              <a:t>React</a:t>
            </a:r>
            <a:endParaRPr lang="fr-FR" sz="1800" dirty="0"/>
          </a:p>
        </p:txBody>
      </p:sp>
      <p:pic>
        <p:nvPicPr>
          <p:cNvPr id="8196" name="Picture 4" descr="React】react-modalの簡単実装するための9つの手順とハマりポイント | 武骨日記">
            <a:extLst>
              <a:ext uri="{FF2B5EF4-FFF2-40B4-BE49-F238E27FC236}">
                <a16:creationId xmlns:a16="http://schemas.microsoft.com/office/drawing/2014/main" id="{0540780F-46E5-BB01-D4B9-97A615D9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2590801"/>
            <a:ext cx="167640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8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813AEF4-057D-A609-6EBF-94F088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39" y="2790825"/>
            <a:ext cx="1423324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PDF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-pdf est un module </a:t>
            </a:r>
            <a:r>
              <a:rPr lang="fr-FR" dirty="0" err="1"/>
              <a:t>React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permettra de créer des pdf facilement</a:t>
            </a:r>
          </a:p>
          <a:p>
            <a:endParaRPr lang="fr-FR" sz="1800" dirty="0"/>
          </a:p>
          <a:p>
            <a:r>
              <a:rPr lang="fr-FR" dirty="0"/>
              <a:t>Il est populaire et complète notre choix de </a:t>
            </a:r>
            <a:r>
              <a:rPr lang="fr-FR" dirty="0" err="1"/>
              <a:t>React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34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905780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Communication avec </a:t>
            </a:r>
            <a:r>
              <a:rPr lang="fr-FR" sz="2800" dirty="0" err="1">
                <a:latin typeface="Montserrat" panose="00000500000000000000" pitchFamily="2" charset="0"/>
              </a:rPr>
              <a:t>Qwenta</a:t>
            </a:r>
            <a:endParaRPr lang="fr-FR" sz="2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9057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Autres</a:t>
            </a:r>
          </a:p>
        </p:txBody>
      </p:sp>
    </p:spTree>
    <p:extLst>
      <p:ext uri="{BB962C8B-B14F-4D97-AF65-F5344CB8AC3E}">
        <p14:creationId xmlns:p14="http://schemas.microsoft.com/office/powerpoint/2010/main" val="8925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Choix Technologiques Backend</a:t>
            </a:r>
          </a:p>
        </p:txBody>
      </p:sp>
    </p:spTree>
    <p:extLst>
      <p:ext uri="{BB962C8B-B14F-4D97-AF65-F5344CB8AC3E}">
        <p14:creationId xmlns:p14="http://schemas.microsoft.com/office/powerpoint/2010/main" val="871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Backend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A94E0-5E19-F2AD-5F82-C23C6FE2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26" y="2184400"/>
            <a:ext cx="406915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39BBD1-AADA-7F19-E751-89F1FC7C7FCE}"/>
              </a:ext>
            </a:extLst>
          </p:cNvPr>
          <p:cNvSpPr txBox="1"/>
          <p:nvPr/>
        </p:nvSpPr>
        <p:spPr>
          <a:xfrm>
            <a:off x="6597649" y="4673600"/>
            <a:ext cx="377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Utilisé par des plateformes comme Netflix, LinkedIn</a:t>
            </a: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NodeJS</a:t>
            </a:r>
            <a:r>
              <a:rPr lang="fr-FR" dirty="0"/>
              <a:t> est un environnement d’exécution Javascript open source et multiplateforme</a:t>
            </a:r>
            <a:br>
              <a:rPr lang="fr-FR" dirty="0"/>
            </a:br>
            <a:endParaRPr lang="fr-FR" dirty="0"/>
          </a:p>
          <a:p>
            <a:r>
              <a:rPr lang="fr-FR" sz="1800" dirty="0"/>
              <a:t>Il permettra d’installer des paquets et d’exécuter du javascript coté serveur</a:t>
            </a:r>
          </a:p>
        </p:txBody>
      </p:sp>
    </p:spTree>
    <p:extLst>
      <p:ext uri="{BB962C8B-B14F-4D97-AF65-F5344CB8AC3E}">
        <p14:creationId xmlns:p14="http://schemas.microsoft.com/office/powerpoint/2010/main" val="37160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API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ExpressJS</a:t>
            </a:r>
            <a:r>
              <a:rPr lang="fr-FR" dirty="0"/>
              <a:t> est un Framework pour </a:t>
            </a:r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sz="1800" dirty="0"/>
              <a:t>Il permettra de créer une api performante facilement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CFE7DA-8E4F-0E28-72FC-0ECEE69A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63" y="2933701"/>
            <a:ext cx="32668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Envoie de mail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Nodemailer</a:t>
            </a:r>
            <a:r>
              <a:rPr lang="fr-FR" dirty="0"/>
              <a:t> est un module pour </a:t>
            </a:r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sz="1800" dirty="0"/>
              <a:t>Il permettra de se connecter au serveur mail de </a:t>
            </a:r>
            <a:r>
              <a:rPr lang="fr-FR" sz="1800" dirty="0" err="1"/>
              <a:t>Qwenta</a:t>
            </a:r>
            <a:r>
              <a:rPr lang="fr-FR" sz="1800" dirty="0"/>
              <a:t> </a:t>
            </a:r>
            <a:r>
              <a:rPr lang="fr-FR" dirty="0"/>
              <a:t>afin d</a:t>
            </a:r>
            <a:r>
              <a:rPr lang="fr-FR" sz="1800" dirty="0"/>
              <a:t>’envoyer les mails d’authentifications aux </a:t>
            </a:r>
            <a:r>
              <a:rPr lang="fr-FR" dirty="0"/>
              <a:t>utilisateurs</a:t>
            </a:r>
          </a:p>
          <a:p>
            <a:endParaRPr lang="fr-FR" sz="1800" dirty="0"/>
          </a:p>
          <a:p>
            <a:r>
              <a:rPr lang="fr-FR" dirty="0"/>
              <a:t>Il est simple et facile d’utilisation</a:t>
            </a:r>
            <a:endParaRPr lang="fr-FR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678204-8B24-74BB-62C5-C319197B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1" y="2781300"/>
            <a:ext cx="1905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3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Base de données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MariaDB</a:t>
            </a:r>
            <a:r>
              <a:rPr lang="fr-FR" dirty="0"/>
              <a:t> est une base de données SQL</a:t>
            </a:r>
          </a:p>
          <a:p>
            <a:endParaRPr lang="fr-FR" dirty="0"/>
          </a:p>
          <a:p>
            <a:r>
              <a:rPr lang="fr-FR" dirty="0"/>
              <a:t>Elle permettra de stocker les informations, les menus et le </a:t>
            </a:r>
            <a:r>
              <a:rPr lang="fr-FR" dirty="0" err="1"/>
              <a:t>branding</a:t>
            </a:r>
            <a:r>
              <a:rPr lang="fr-FR" dirty="0"/>
              <a:t> des utilisateurs de façon stable et structuré </a:t>
            </a:r>
            <a:endParaRPr lang="fr-FR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2D0D08-8B37-A5D6-0224-04C11087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58" y="2933701"/>
            <a:ext cx="319548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1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quelize original wordmark logo - Social media &amp; Logos Icons">
            <a:extLst>
              <a:ext uri="{FF2B5EF4-FFF2-40B4-BE49-F238E27FC236}">
                <a16:creationId xmlns:a16="http://schemas.microsoft.com/office/drawing/2014/main" id="{40705420-09F3-7252-6ECC-280E21C0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35" y="1861234"/>
            <a:ext cx="3135532" cy="31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ORM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Sequelize</a:t>
            </a:r>
            <a:r>
              <a:rPr lang="fr-FR" dirty="0"/>
              <a:t> est un ORM (Object-</a:t>
            </a:r>
            <a:r>
              <a:rPr lang="fr-FR" dirty="0" err="1"/>
              <a:t>RelationalMapping</a:t>
            </a:r>
            <a:r>
              <a:rPr lang="fr-FR" dirty="0"/>
              <a:t>) sous forme de module pour </a:t>
            </a:r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permettra de faire le lien entre le backend et la base de données</a:t>
            </a:r>
          </a:p>
          <a:p>
            <a:endParaRPr lang="fr-FR" dirty="0"/>
          </a:p>
          <a:p>
            <a:r>
              <a:rPr lang="fr-FR" sz="1800" dirty="0"/>
              <a:t>Rendant l’accès aux données plus simple et plus fiable</a:t>
            </a:r>
          </a:p>
        </p:txBody>
      </p:sp>
    </p:spTree>
    <p:extLst>
      <p:ext uri="{BB962C8B-B14F-4D97-AF65-F5344CB8AC3E}">
        <p14:creationId xmlns:p14="http://schemas.microsoft.com/office/powerpoint/2010/main" val="3054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API Externe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L’API d'Instagram sera utilisée afin de partager les menus directement sur Instagram</a:t>
            </a:r>
          </a:p>
          <a:p>
            <a:endParaRPr lang="fr-FR" dirty="0"/>
          </a:p>
          <a:p>
            <a:r>
              <a:rPr lang="fr-FR" dirty="0"/>
              <a:t>L’API de Deliveroo sera utilisée afin de publier sur les menus sur Deliveroo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4AC1E02-3EE2-1F14-4FE2-15C1FB3324A6}"/>
              </a:ext>
            </a:extLst>
          </p:cNvPr>
          <p:cNvGrpSpPr/>
          <p:nvPr/>
        </p:nvGrpSpPr>
        <p:grpSpPr>
          <a:xfrm>
            <a:off x="1409700" y="2565400"/>
            <a:ext cx="3718395" cy="1727200"/>
            <a:chOff x="1879600" y="2565400"/>
            <a:chExt cx="3718395" cy="1727200"/>
          </a:xfrm>
        </p:grpSpPr>
        <p:pic>
          <p:nvPicPr>
            <p:cNvPr id="7170" name="Picture 2" descr="Nouveau Logo Deliveroo PNG transparents - StickPNG">
              <a:extLst>
                <a:ext uri="{FF2B5EF4-FFF2-40B4-BE49-F238E27FC236}">
                  <a16:creationId xmlns:a16="http://schemas.microsoft.com/office/drawing/2014/main" id="{C9A06B7A-ABA6-108D-68CD-12C63C0E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099" y="2565400"/>
              <a:ext cx="2384896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Instagram Logo - Vecteurs et PSD gratuits à télécharger">
              <a:extLst>
                <a:ext uri="{FF2B5EF4-FFF2-40B4-BE49-F238E27FC236}">
                  <a16:creationId xmlns:a16="http://schemas.microsoft.com/office/drawing/2014/main" id="{AD30B4FF-1528-4A62-23C3-40A628804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2565400"/>
              <a:ext cx="1727200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242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Choix Technologiques</a:t>
            </a:r>
          </a:p>
          <a:p>
            <a:pPr algn="ctr"/>
            <a:r>
              <a:rPr lang="fr-FR" sz="2800" dirty="0">
                <a:latin typeface="Montserrat" panose="00000500000000000000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433152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267</Words>
  <Application>Microsoft Office PowerPoint</Application>
  <PresentationFormat>Grand écran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Buhl</dc:creator>
  <cp:lastModifiedBy>Arnaud Buhl</cp:lastModifiedBy>
  <cp:revision>2</cp:revision>
  <dcterms:created xsi:type="dcterms:W3CDTF">2024-01-21T14:30:47Z</dcterms:created>
  <dcterms:modified xsi:type="dcterms:W3CDTF">2024-01-21T16:32:52Z</dcterms:modified>
</cp:coreProperties>
</file>