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71" r:id="rId8"/>
    <p:sldId id="261" r:id="rId9"/>
    <p:sldId id="262" r:id="rId10"/>
    <p:sldId id="263" r:id="rId11"/>
    <p:sldId id="265" r:id="rId12"/>
    <p:sldId id="272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  <p:sldId id="286" r:id="rId27"/>
    <p:sldId id="281" r:id="rId28"/>
    <p:sldId id="282" r:id="rId29"/>
    <p:sldId id="284" r:id="rId30"/>
    <p:sldId id="285" r:id="rId31"/>
    <p:sldId id="288" r:id="rId32"/>
    <p:sldId id="287" r:id="rId33"/>
    <p:sldId id="289" r:id="rId34"/>
    <p:sldId id="283" r:id="rId35"/>
    <p:sldId id="291" r:id="rId36"/>
    <p:sldId id="290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B524-83F5-4308-11B4-4312AF0CC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8B21A-B20A-408B-59D4-55E016EBB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D93C-294D-2E69-DC3E-A2B00954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B875-94B2-A045-7412-589E5841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CC25-B7D4-51A0-D7D5-51703668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0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A4E8-6419-B8CF-58C5-65CECA17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C074B-943D-B128-B6BF-D4282660B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5391-A8F8-67A0-BABA-DB52C457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5F24-C5CF-A5CE-6DA1-7D0B0CA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D881-D843-6059-1341-58B74E0C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8CC4F-7CC7-23DC-E50D-859DAF883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5491C-F621-FED3-33DD-78179AC9F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3F72E-2EE1-3330-323A-0CEE8E77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ACB9-1E7B-D5B6-47DD-A6AEFC13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681DA-64FC-C5D8-5D13-7449F37E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1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C520-0D97-9458-289E-A2186DD9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8E353-401B-DE7D-6740-1F4EE781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99DB-5811-1A24-9E22-17311F35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7650-2B6D-F7DD-6F3A-0C3A88D7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2F60-11EB-C78E-2F04-D35F351B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69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D118-7D78-B964-47FA-50AAF5A6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2C0C-5DEB-C602-04AC-4134A3DF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6F2F-BE75-79CD-4C39-DCBDDB22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AD83-A416-EB6F-6886-F5F2356C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5655-244A-8F60-9D2E-F8CCF46A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40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830B-951C-35AA-A103-D836601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A2F9-5928-1FA9-9160-DACAE1E6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CCDBD-C336-56B6-2CE2-EBE71FEBE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4196B-4D8D-83D3-D6C5-31AFB426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D0237-4376-83F4-DDF4-7752E0AB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D5CEC-4B24-703E-8515-2F1E2CD0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04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80DC-87BA-F1D0-5E3E-5E910960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92ABA-59B7-BADF-CA23-408ADECC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A6798-C1FF-47BD-996C-B78F9BB7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83C65-F1DE-DC71-E2E3-F5882006E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8EDDE-CEA7-E753-4680-A794D121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FCAB7-CD32-19CC-56F1-76B51CDB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2425A-9333-B273-7CE7-D73F4391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9EABC-8EED-77AF-F361-8D18420A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4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B2EB-46D3-FDB8-500A-B1039A4F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68471-526E-13A3-6005-72A15F25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69E2E-796A-95B5-D363-E209301C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8796A-52D4-9552-BA80-5E5429D4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65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9AD8E-665B-4FD8-47E4-E122101F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A9EC6-7368-055A-E168-C19E7644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AF2C7-D271-4FA4-B4D1-1D143AED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68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FFA-A2DB-3C07-7F8C-EAA39E72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AC8A-742F-FB7C-A836-B92628B5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E7AA-90F6-6859-D21F-1EE1A33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AD640-359C-046C-19B7-FCF36289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800B-254F-2536-6E75-1E438717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D355-68B5-7AE3-E991-A074BC4B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824-F0E2-AD9B-0042-8C83C0D2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A5A18-F19D-713D-E098-3DC9840F7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D77CA-F746-5123-845C-2634877BC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7E7F0-0115-19A4-1E39-B983D125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7910C-B4BF-06CE-BF2E-C25E8259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9072-3D68-47D6-ECEC-69E058A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5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5B302-BD4F-C5AD-92DF-7EC50AB5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28B5A-B35D-B013-38A5-000A1170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5CF4-D8F4-A729-0699-27AC88F2A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2604-BE7A-4088-84DD-08140C38880A}" type="datetimeFigureOut">
              <a:rPr lang="fr-FR" smtClean="0"/>
              <a:t>03/09/2023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1ECF-3C3B-C74B-6847-485F314E0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216BB-E1E2-6983-9AA2-BA92A50D9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7001-0F0A-4770-9EB0-87E4DE9209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7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naud-Nauwynck/presentations/blob/main/web/tp-html-javascript-dom-answers-chatgpt.pdf" TargetMode="External"/><Relationship Id="rId2" Type="http://schemas.openxmlformats.org/officeDocument/2006/relationships/hyperlink" Target="mailto:Arnaud.nauwync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naud-Nauwynck/presentations/blob/main/web/tp-html-javascript-dom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3248-F3D0-688C-108F-93CDE953B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Answer</a:t>
            </a:r>
            <a:r>
              <a:rPr lang="fr-FR" dirty="0"/>
              <a:t> (</a:t>
            </a:r>
            <a:r>
              <a:rPr lang="fr-FR" dirty="0" err="1"/>
              <a:t>ChatGPT</a:t>
            </a:r>
            <a:r>
              <a:rPr lang="fr-FR" dirty="0"/>
              <a:t>) for </a:t>
            </a:r>
            <a:r>
              <a:rPr lang="fr-FR" dirty="0" err="1"/>
              <a:t>HandsOn</a:t>
            </a:r>
            <a:br>
              <a:rPr lang="fr-FR" dirty="0"/>
            </a:br>
            <a:r>
              <a:rPr lang="fr-FR" dirty="0"/>
              <a:t>basic Html + </a:t>
            </a:r>
            <a:r>
              <a:rPr lang="fr-FR" dirty="0" err="1"/>
              <a:t>Js</a:t>
            </a:r>
            <a:r>
              <a:rPr lang="fr-FR" dirty="0"/>
              <a:t> + 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EE102-BD27-C82E-BDD2-2035BADC7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53" y="4508337"/>
            <a:ext cx="11905129" cy="1952227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hlinkClick r:id="rId2"/>
              </a:rPr>
              <a:t>arnaud.nauwynck@gmail.com</a:t>
            </a:r>
            <a:endParaRPr lang="fr-FR" dirty="0"/>
          </a:p>
          <a:p>
            <a:r>
              <a:rPr lang="fr-FR" dirty="0" err="1"/>
              <a:t>Esilv</a:t>
            </a:r>
            <a:r>
              <a:rPr lang="fr-FR" dirty="0"/>
              <a:t> 2023</a:t>
            </a:r>
          </a:p>
          <a:p>
            <a:endParaRPr lang="fr-FR" dirty="0"/>
          </a:p>
          <a:p>
            <a:r>
              <a:rPr lang="fr-FR" dirty="0"/>
              <a:t>This document: </a:t>
            </a:r>
            <a:br>
              <a:rPr lang="fr-FR" dirty="0"/>
            </a:br>
            <a:r>
              <a:rPr lang="fr-FR" dirty="0">
                <a:hlinkClick r:id="rId3"/>
              </a:rPr>
              <a:t>https://github.com/Arnaud-Nauwynck/presentations/blob/main/web/tp-html-javascript-dom-answers-chatgpt.pdf</a:t>
            </a:r>
            <a:endParaRPr lang="fr-FR" dirty="0"/>
          </a:p>
          <a:p>
            <a:r>
              <a:rPr lang="fr-FR" sz="2400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010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77-0641-6931-C2B0-2BA4F5F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6"/>
            <a:ext cx="10515600" cy="1325563"/>
          </a:xfrm>
        </p:spPr>
        <p:txBody>
          <a:bodyPr/>
          <a:lstStyle/>
          <a:p>
            <a:r>
              <a:rPr lang="fr-FR" dirty="0"/>
              <a:t>Question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494A68-AF5B-D720-7C45-11AD3A67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165" y="903864"/>
            <a:ext cx="8486587" cy="59093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&lt;html&gt;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JavaScript Console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Logging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&lt;script&gt;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Déclarer une variable "message" et lui assigner une chaîne de caractères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"Hello, world!"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Utiliser console.log() pour afficher la valeur de la variable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Tester console.log() avec un message et une variable complexe (un tableau)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someComplexVariable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Some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log message"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someComplexVariable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Tester console.log() avec un objet JavaScript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var1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"value1"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var2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"value2"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var3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"value3"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var4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"value4"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Some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message;"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var1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var2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field3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var3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var4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}] });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&lt;/script&gt;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1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77-0641-6931-C2B0-2BA4F5F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6"/>
            <a:ext cx="10515600" cy="1325563"/>
          </a:xfrm>
        </p:spPr>
        <p:txBody>
          <a:bodyPr/>
          <a:lstStyle/>
          <a:p>
            <a:r>
              <a:rPr lang="fr-FR" dirty="0"/>
              <a:t>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7E749-CF47-A8EE-B5E4-B80629A647AC}"/>
              </a:ext>
            </a:extLst>
          </p:cNvPr>
          <p:cNvSpPr txBox="1"/>
          <p:nvPr/>
        </p:nvSpPr>
        <p:spPr>
          <a:xfrm>
            <a:off x="3024093" y="1163934"/>
            <a:ext cx="6436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Ecris moi un code html contenant une balise script qui fait ceci : </a:t>
            </a:r>
          </a:p>
          <a:p>
            <a:r>
              <a:rPr lang="fr-FR" sz="1800" b="1" dirty="0"/>
              <a:t>    [[   </a:t>
            </a:r>
            <a:r>
              <a:rPr lang="fr-FR" sz="1800" b="1" dirty="0" err="1"/>
              <a:t>copy&amp;paste</a:t>
            </a:r>
            <a:r>
              <a:rPr lang="fr-FR" sz="1800" b="1" dirty="0"/>
              <a:t> question content ]]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91E71-602B-CB4A-3371-F3B18ED2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99" y="2115296"/>
            <a:ext cx="6287045" cy="43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9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92AC-F2DD-EDE9-A37E-1BE80005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12" y="0"/>
            <a:ext cx="10515600" cy="1325563"/>
          </a:xfrm>
        </p:spPr>
        <p:txBody>
          <a:bodyPr/>
          <a:lstStyle/>
          <a:p>
            <a:r>
              <a:rPr lang="fr-FR" dirty="0"/>
              <a:t>Question 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FF8413-0790-D696-ADD1-8E79A6B0B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95" y="1102578"/>
            <a:ext cx="9580284" cy="57554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&lt;html&gt;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 Display Example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Ajouter un paragraphe avec un identifiant unique --&gt;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&lt;p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Placeholder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&lt;script&gt;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Utiliser JavaScript pour sélectionner l'élément par son ID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dateElement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Obtenir la date actuelle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Formater la date au format 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yyyy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/mm/dd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hh:mm:ss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"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formattedDate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getFullYear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(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getMonth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getDate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getHours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":"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getMinutes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":"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getSeconds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Modifier le contenu de l'élément pour afficher la date formatée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dateElement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textContent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formattedDate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&lt;/script&gt;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77-0641-6931-C2B0-2BA4F5F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6"/>
            <a:ext cx="10515600" cy="1325563"/>
          </a:xfrm>
        </p:spPr>
        <p:txBody>
          <a:bodyPr/>
          <a:lstStyle/>
          <a:p>
            <a:r>
              <a:rPr lang="fr-FR" dirty="0"/>
              <a:t>Question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708E8-FB64-00C0-A6B1-F4A1A911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2695511"/>
            <a:ext cx="5867908" cy="14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77-0641-6931-C2B0-2BA4F5F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6"/>
            <a:ext cx="10515600" cy="1325563"/>
          </a:xfrm>
        </p:spPr>
        <p:txBody>
          <a:bodyPr/>
          <a:lstStyle/>
          <a:p>
            <a:r>
              <a:rPr lang="fr-FR" dirty="0"/>
              <a:t>Question 3:  OK … </a:t>
            </a:r>
            <a:r>
              <a:rPr lang="fr-FR" dirty="0" err="1"/>
              <a:t>Remark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9BFD4-AB4B-3E3B-4520-EBBDAE13E594}"/>
              </a:ext>
            </a:extLst>
          </p:cNvPr>
          <p:cNvSpPr txBox="1"/>
          <p:nvPr/>
        </p:nvSpPr>
        <p:spPr>
          <a:xfrm>
            <a:off x="2791012" y="2163482"/>
            <a:ext cx="63182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ChatGPT</a:t>
            </a:r>
            <a:r>
              <a:rPr lang="fr-FR" dirty="0"/>
              <a:t> has </a:t>
            </a:r>
            <a:r>
              <a:rPr lang="fr-FR" dirty="0" err="1"/>
              <a:t>explicitly</a:t>
            </a:r>
            <a:r>
              <a:rPr lang="fr-FR" dirty="0"/>
              <a:t> </a:t>
            </a:r>
            <a:r>
              <a:rPr lang="fr-FR" dirty="0" err="1"/>
              <a:t>formatted</a:t>
            </a:r>
            <a:r>
              <a:rPr lang="fr-FR" dirty="0"/>
              <a:t> date </a:t>
            </a:r>
            <a:r>
              <a:rPr lang="fr-FR" dirty="0" err="1"/>
              <a:t>using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currentDate.getFullYear</a:t>
            </a:r>
            <a:r>
              <a:rPr lang="fr-FR" dirty="0"/>
              <a:t>() </a:t>
            </a:r>
            <a:br>
              <a:rPr lang="fr-FR" dirty="0"/>
            </a:br>
            <a:r>
              <a:rPr lang="fr-FR" dirty="0"/>
              <a:t>+ "/" + (</a:t>
            </a:r>
            <a:r>
              <a:rPr lang="fr-FR" dirty="0" err="1"/>
              <a:t>currentDate.getMonth</a:t>
            </a:r>
            <a:r>
              <a:rPr lang="fr-FR" dirty="0"/>
              <a:t>() + 1) </a:t>
            </a:r>
            <a:br>
              <a:rPr lang="fr-FR" dirty="0"/>
            </a:br>
            <a:r>
              <a:rPr lang="fr-FR" dirty="0"/>
              <a:t>+ "/" + </a:t>
            </a:r>
            <a:r>
              <a:rPr lang="fr-FR" dirty="0" err="1"/>
              <a:t>currentDate.getDate</a:t>
            </a:r>
            <a:r>
              <a:rPr lang="fr-FR" dirty="0"/>
              <a:t>() + " " + </a:t>
            </a:r>
            <a:r>
              <a:rPr lang="fr-FR" dirty="0" err="1"/>
              <a:t>currentDate.getHours</a:t>
            </a:r>
            <a:r>
              <a:rPr lang="fr-FR" dirty="0"/>
              <a:t>() </a:t>
            </a:r>
            <a:br>
              <a:rPr lang="fr-FR" dirty="0"/>
            </a:br>
            <a:r>
              <a:rPr lang="fr-FR" dirty="0"/>
              <a:t>+ ":" + </a:t>
            </a:r>
            <a:r>
              <a:rPr lang="fr-FR" dirty="0" err="1"/>
              <a:t>currentDate.getMinutes</a:t>
            </a:r>
            <a:r>
              <a:rPr lang="fr-FR" dirty="0"/>
              <a:t>() + ":" + </a:t>
            </a:r>
            <a:r>
              <a:rPr lang="fr-FR" dirty="0" err="1"/>
              <a:t>currentDate.getSeconds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38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77-0641-6931-C2B0-2BA4F5F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6"/>
            <a:ext cx="10515600" cy="1325563"/>
          </a:xfrm>
        </p:spPr>
        <p:txBody>
          <a:bodyPr/>
          <a:lstStyle/>
          <a:p>
            <a:r>
              <a:rPr lang="fr-FR" dirty="0"/>
              <a:t>Question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B1B4D-9511-949D-6099-75067C27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08" y="1370389"/>
            <a:ext cx="6294665" cy="47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4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77-0641-6931-C2B0-2BA4F5F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6"/>
            <a:ext cx="10515600" cy="1325563"/>
          </a:xfrm>
        </p:spPr>
        <p:txBody>
          <a:bodyPr/>
          <a:lstStyle/>
          <a:p>
            <a:r>
              <a:rPr lang="fr-FR" dirty="0"/>
              <a:t>Question 4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30AF80-D0EA-B43F-5914-6A694D3C2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41" y="1211641"/>
            <a:ext cx="10632141" cy="560153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&lt;html&gt;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 Display Example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Add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paragraph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with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a unique identifier --&gt;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&lt;p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Placeholder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&lt;script&gt;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Function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to update the date and time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Use JavaScript to select the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element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by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dateElement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the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current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date and time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Format the date as 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yyyy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/mm/dd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hh:mm:ss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formattedDate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getFullYear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getMonth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getHours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":"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getMinutes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":"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getSeconds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Update the content of the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element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to display the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formatted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date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dateElement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textContent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formattedDate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Update the date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initially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Update the date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every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5 seconds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using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setInterval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setInterval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5000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5000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milliseconds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(5 seconds)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&lt;/script&gt;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2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77-0641-6931-C2B0-2BA4F5F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6"/>
            <a:ext cx="10515600" cy="1325563"/>
          </a:xfrm>
        </p:spPr>
        <p:txBody>
          <a:bodyPr/>
          <a:lstStyle/>
          <a:p>
            <a:r>
              <a:rPr lang="fr-FR" dirty="0"/>
              <a:t>Question 4 ..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78007-40BC-C66A-5E70-C1F61076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71" y="2733614"/>
            <a:ext cx="5848857" cy="13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8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7F236-5D15-A857-CFD6-EB1F43B6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59" y="1382590"/>
            <a:ext cx="6313717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5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2396"/>
            <a:ext cx="10515600" cy="1325563"/>
          </a:xfrm>
        </p:spPr>
        <p:txBody>
          <a:bodyPr/>
          <a:lstStyle/>
          <a:p>
            <a:r>
              <a:rPr lang="fr-FR" dirty="0"/>
              <a:t>Question 5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B9410D-382B-594F-08D0-F784C2CF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83" y="1252423"/>
            <a:ext cx="11827435" cy="560153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&lt;html&gt;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Button Click Example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Ajouter un bouton et un paragraphe avec un identifiant unique --&gt;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button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clickButton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Click 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button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&lt;p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lastClick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Click the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button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to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the last click time.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&lt;script&gt;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Fonction pour mettre à jour le paragraphe avec l'heure du dernier clic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updateLastClickTime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Utiliser JavaScript pour sélectionner l'élément par son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lastClickElement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lastClick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Obtenir la date et l'heure actuelles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Formater la date au format 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yyyy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/mm/dd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hh:mm:ss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formattedDate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getFullYear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getMonth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getHours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":"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getMinutes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":"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currentDate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getSeconds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Mettre à jour le contenu de l'élément pour afficher le message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lastClickElement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textContent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button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was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last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clicked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at date: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formattedDate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"!"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Sélectionner le bouton par son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clickButton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clickButton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Ajouter un gestionnaire d'événements pour le clic sur le bouton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clickButton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addEventListener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"click"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updateLastClickTime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&lt;/script&gt;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6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7E03-BF32-564A-C14C-FC24FD8D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Disclaimer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917D2-D788-EE7B-76DF-C287BE63C517}"/>
              </a:ext>
            </a:extLst>
          </p:cNvPr>
          <p:cNvSpPr txBox="1"/>
          <p:nvPr/>
        </p:nvSpPr>
        <p:spPr>
          <a:xfrm>
            <a:off x="645763" y="2133602"/>
            <a:ext cx="1139658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Here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ChatGPT</a:t>
            </a:r>
            <a:r>
              <a:rPr lang="fr-FR" sz="2800" dirty="0"/>
              <a:t> </a:t>
            </a:r>
            <a:r>
              <a:rPr lang="fr-FR" sz="2800" dirty="0" err="1"/>
              <a:t>would</a:t>
            </a:r>
            <a:r>
              <a:rPr lang="fr-FR" sz="2800" dirty="0"/>
              <a:t> </a:t>
            </a:r>
            <a:r>
              <a:rPr lang="fr-FR" sz="2800" dirty="0" err="1"/>
              <a:t>answer</a:t>
            </a:r>
            <a:r>
              <a:rPr lang="fr-FR" sz="2800" dirty="0"/>
              <a:t> for the questions of</a:t>
            </a:r>
          </a:p>
          <a:p>
            <a:r>
              <a:rPr lang="fr-FR" sz="2800" dirty="0">
                <a:hlinkClick r:id="rId2"/>
              </a:rPr>
              <a:t>https://github.com/Arnaud-Nauwynck/presentations/</a:t>
            </a:r>
            <a:br>
              <a:rPr lang="fr-FR" sz="2800" dirty="0">
                <a:hlinkClick r:id="rId2"/>
              </a:rPr>
            </a:br>
            <a:r>
              <a:rPr lang="fr-FR" sz="2800" dirty="0">
                <a:hlinkClick r:id="rId2"/>
              </a:rPr>
              <a:t>blob/main/web/tp-html-javascript-dom.pdf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Students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NOT do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they</a:t>
            </a:r>
            <a:r>
              <a:rPr lang="fr-FR" sz="2800" dirty="0"/>
              <a:t> are </a:t>
            </a:r>
            <a:r>
              <a:rPr lang="fr-FR" sz="2800" dirty="0" err="1"/>
              <a:t>requested</a:t>
            </a:r>
            <a:r>
              <a:rPr lang="fr-FR" sz="2800" dirty="0"/>
              <a:t> to code by </a:t>
            </a:r>
            <a:r>
              <a:rPr lang="fr-FR" sz="2800" dirty="0" err="1"/>
              <a:t>themselves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This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interresting</a:t>
            </a:r>
            <a:r>
              <a:rPr lang="fr-FR" sz="2800" dirty="0"/>
              <a:t> to </a:t>
            </a:r>
            <a:r>
              <a:rPr lang="fr-FR" sz="2800" dirty="0" err="1"/>
              <a:t>learn</a:t>
            </a:r>
            <a:r>
              <a:rPr lang="fr-FR" sz="2800" dirty="0"/>
              <a:t> about </a:t>
            </a:r>
            <a:r>
              <a:rPr lang="fr-FR" sz="2800" dirty="0" err="1"/>
              <a:t>ChatGPT</a:t>
            </a:r>
            <a:br>
              <a:rPr lang="fr-FR" sz="2800" dirty="0"/>
            </a:br>
            <a:r>
              <a:rPr lang="fr-FR" sz="2800" dirty="0"/>
              <a:t>… but has </a:t>
            </a:r>
            <a:r>
              <a:rPr lang="fr-FR" sz="2800" dirty="0" err="1"/>
              <a:t>low</a:t>
            </a:r>
            <a:r>
              <a:rPr lang="fr-FR" sz="2800" dirty="0"/>
              <a:t> value-</a:t>
            </a:r>
            <a:r>
              <a:rPr lang="fr-FR" sz="2800" dirty="0" err="1"/>
              <a:t>added</a:t>
            </a:r>
            <a:r>
              <a:rPr lang="fr-FR" sz="2800" dirty="0"/>
              <a:t> for training on Html-JavaScript-DOM</a:t>
            </a:r>
          </a:p>
          <a:p>
            <a:r>
              <a:rPr lang="fr-FR" sz="2800" dirty="0"/>
              <a:t>It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very</a:t>
            </a:r>
            <a:r>
              <a:rPr lang="fr-FR" sz="2800" dirty="0"/>
              <a:t> </a:t>
            </a:r>
            <a:r>
              <a:rPr lang="fr-FR" sz="2800" dirty="0" err="1"/>
              <a:t>valuable</a:t>
            </a:r>
            <a:r>
              <a:rPr lang="fr-FR" sz="2800" dirty="0"/>
              <a:t> for </a:t>
            </a:r>
            <a:r>
              <a:rPr lang="fr-FR" sz="2800" dirty="0" err="1"/>
              <a:t>learning</a:t>
            </a:r>
            <a:r>
              <a:rPr lang="fr-FR" sz="2800" dirty="0"/>
              <a:t> Html-JavaScript-DOM anyway !!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6588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  ..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D0144-0196-F866-12EA-5CD6BFD4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1916299"/>
            <a:ext cx="5867908" cy="1512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1D4D9-E1A1-CC4D-46D9-C959725C4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16" y="4102331"/>
            <a:ext cx="5742168" cy="15698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739D33-BA63-A504-2284-B8C3361B1979}"/>
              </a:ext>
            </a:extLst>
          </p:cNvPr>
          <p:cNvCxnSpPr>
            <a:cxnSpLocks/>
          </p:cNvCxnSpPr>
          <p:nvPr/>
        </p:nvCxnSpPr>
        <p:spPr>
          <a:xfrm>
            <a:off x="3741271" y="3053976"/>
            <a:ext cx="681317" cy="229496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70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 … </a:t>
            </a:r>
            <a:r>
              <a:rPr lang="fr-FR" dirty="0" err="1"/>
              <a:t>remark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0799C-D4BA-7C2C-E88D-72DD0D2C9A76}"/>
              </a:ext>
            </a:extLst>
          </p:cNvPr>
          <p:cNvSpPr txBox="1"/>
          <p:nvPr/>
        </p:nvSpPr>
        <p:spPr>
          <a:xfrm>
            <a:off x="2504141" y="2309336"/>
            <a:ext cx="8305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&lt;button id="</a:t>
            </a:r>
            <a:r>
              <a:rPr lang="en-US" sz="2000" dirty="0" err="1"/>
              <a:t>clickButton</a:t>
            </a:r>
            <a:r>
              <a:rPr lang="en-US" sz="2000" dirty="0"/>
              <a:t>"&gt;Click Me&lt;/button&gt;</a:t>
            </a:r>
          </a:p>
          <a:p>
            <a:r>
              <a:rPr lang="fr-FR" sz="2000" dirty="0"/>
              <a:t> 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var </a:t>
            </a:r>
            <a:r>
              <a:rPr lang="fr-FR" sz="2000" dirty="0" err="1"/>
              <a:t>clickButton</a:t>
            </a:r>
            <a:r>
              <a:rPr lang="fr-FR" sz="2000" dirty="0"/>
              <a:t> = </a:t>
            </a:r>
            <a:r>
              <a:rPr lang="fr-FR" sz="2000" dirty="0" err="1"/>
              <a:t>document.getElementById</a:t>
            </a:r>
            <a:r>
              <a:rPr lang="fr-FR" sz="2000" dirty="0"/>
              <a:t>("</a:t>
            </a:r>
            <a:r>
              <a:rPr lang="fr-FR" sz="2000" dirty="0" err="1"/>
              <a:t>clickButton</a:t>
            </a:r>
            <a:r>
              <a:rPr lang="fr-FR" sz="2000" dirty="0"/>
              <a:t>");</a:t>
            </a:r>
          </a:p>
          <a:p>
            <a:r>
              <a:rPr lang="fr-FR" sz="2000" dirty="0" err="1"/>
              <a:t>clickButton.addEventListener</a:t>
            </a:r>
            <a:r>
              <a:rPr lang="fr-FR" sz="2000" dirty="0"/>
              <a:t>("click", </a:t>
            </a:r>
            <a:r>
              <a:rPr lang="fr-FR" sz="2000" dirty="0" err="1"/>
              <a:t>updateLastClickTime</a:t>
            </a:r>
            <a:r>
              <a:rPr lang="fr-FR" sz="2000" dirty="0"/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E1416-194B-559E-4C4D-15F4D84718E9}"/>
              </a:ext>
            </a:extLst>
          </p:cNvPr>
          <p:cNvSpPr txBox="1"/>
          <p:nvPr/>
        </p:nvSpPr>
        <p:spPr>
          <a:xfrm>
            <a:off x="1990165" y="45592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 lieu 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BAA24-4B05-966D-B91B-A6D999A441BF}"/>
              </a:ext>
            </a:extLst>
          </p:cNvPr>
          <p:cNvSpPr txBox="1"/>
          <p:nvPr/>
        </p:nvSpPr>
        <p:spPr>
          <a:xfrm>
            <a:off x="2504141" y="5091383"/>
            <a:ext cx="830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 &lt;</a:t>
            </a:r>
            <a:r>
              <a:rPr lang="fr-FR" sz="2000" dirty="0" err="1"/>
              <a:t>button</a:t>
            </a:r>
            <a:r>
              <a:rPr lang="fr-FR" sz="2000" dirty="0"/>
              <a:t> click=« </a:t>
            </a:r>
            <a:r>
              <a:rPr lang="fr-FR" sz="2000" dirty="0" err="1"/>
              <a:t>updateLastClickTime</a:t>
            </a:r>
            <a:r>
              <a:rPr lang="fr-FR" sz="2000" dirty="0"/>
              <a:t>() »&gt;</a:t>
            </a:r>
          </a:p>
        </p:txBody>
      </p:sp>
    </p:spTree>
    <p:extLst>
      <p:ext uri="{BB962C8B-B14F-4D97-AF65-F5344CB8AC3E}">
        <p14:creationId xmlns:p14="http://schemas.microsoft.com/office/powerpoint/2010/main" val="162047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B3CCD-CCD4-40C5-A534-C439BC47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13" y="1550877"/>
            <a:ext cx="6256562" cy="49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5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7FD6-655E-C293-596F-3FB5A649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-268381"/>
            <a:ext cx="10515600" cy="1325563"/>
          </a:xfrm>
        </p:spPr>
        <p:txBody>
          <a:bodyPr/>
          <a:lstStyle/>
          <a:p>
            <a:r>
              <a:rPr lang="fr-FR" dirty="0"/>
              <a:t>Question 6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5DA947-AA80-8CDF-CED8-C5BC0452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" y="634065"/>
            <a:ext cx="11546541" cy="65248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&lt;html&gt;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Dynamic List Example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Ajouter un champ de texte, un bouton, et une liste --&gt;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="input"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="Enter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button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addButton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to 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button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ul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ul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&lt;script&gt;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Fonction pour ajouter un élément à la liste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addItemToList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Utiliser JavaScript pour sélectionner l'élément d'entrée de texte et la liste par leur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inputElement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"input"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listElement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Obtenir la valeur du champ de texte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inputElement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Créer un nouvel élément de liste (li) et y ajouter le contenu du champ de texte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listItem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createElement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"li"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listItem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textContent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Ajouter l'élément de liste à la liste existante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listElement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appendChild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listItem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Effacer le contenu du champ de texte après l'ajout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inputElement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Sélectionner le bouton par son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addButton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addButton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Ajouter un gestionnaire d'événements pour le clic sur le bouton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addButton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addEventListener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"click"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addItemToList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&lt;/script&gt;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2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6  ..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49B39-939B-85F8-2595-9D524041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90" y="3552939"/>
            <a:ext cx="5761219" cy="167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0013A-D166-4DE4-A347-563D4EFA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045" y="1681651"/>
            <a:ext cx="5867908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88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49DA5-4608-9735-4DE6-1FDE5E8C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94" y="1936550"/>
            <a:ext cx="6313717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46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84B7-E604-BF1D-7A71-E4BA53E4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7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7A6BF-2D77-549D-19E3-E7B67F402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82" y="1419662"/>
            <a:ext cx="11881224" cy="532453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&lt;html&gt;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Real-Time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Display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Ajouter un champ de texte et un paragraphe --&gt;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="Enter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displayText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&gt;&lt;/p&gt;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&lt;script&gt;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Sélectionner le champ de texte et le paragraphe par leur ID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displayText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displayText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Ajouter un gestionnaire d'événements pour le changement de texte dans le champ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addEventListener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"input"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Récupérer la valeur du champ de texte en temps réel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Mettre à jour le contenu du paragraphe pour afficher le texte en temps réel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displayText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textContent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&lt;/script&gt;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74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7 ..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49377-71F3-07BD-C2CA-37B43FF1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90" y="2657408"/>
            <a:ext cx="5761219" cy="15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8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F9D14-6A90-20EB-5646-9167943F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93" y="1588975"/>
            <a:ext cx="6275614" cy="47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66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734"/>
            <a:ext cx="10515600" cy="1325563"/>
          </a:xfrm>
        </p:spPr>
        <p:txBody>
          <a:bodyPr/>
          <a:lstStyle/>
          <a:p>
            <a:r>
              <a:rPr lang="fr-FR" dirty="0"/>
              <a:t>Question 8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D13F02-567C-C3F6-E8F5-968CF4E15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94" y="1026947"/>
            <a:ext cx="11678024" cy="56938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&lt;html&gt;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Real-Time 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&lt;!-- Ajouter un champ de texte et une liste --&gt;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&lt;input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text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="Enter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text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ul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ul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&lt;script&gt;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Sélectionner le champ de texte et la liste par leur ID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8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list</a:t>
            </a:r>
            <a:r>
              <a:rPr kumimoji="0" lang="fr-FR" altLang="fr-FR" sz="8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getElementById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Gestionnaire d'événements pour le champ de texte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addEventListener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keydown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event.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key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===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Si la touche 'Enter' est pressée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// Récupérer le texte du champ de texte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enteredText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Créer un nouvel élément de liste (li) avec le texte saisi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listItem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createElement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"li"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listItem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textContent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enteredText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Ajouter l'élément de liste à la liste existante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list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appendChild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listItem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Effacer le contenu du champ de texte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Empêcher le comportement par défaut de la touche 'Enter' (ne pas soumettre le formulaire)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event.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preventDefault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Si d'autres touches sont pressées, mettre à jour le dernier élément en temps réel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// Récupérer le dernier élément de la liste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lastListItem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list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lastChild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Mettre à jour le texte du dernier élément avec le contenu du champ de texte en temps réel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lastListItem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textContent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8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&lt;/script&gt;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b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5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81E2-4277-0DA9-CC63-81BA7EA2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Intro.. </a:t>
            </a:r>
            <a:r>
              <a:rPr lang="fr-FR" dirty="0" err="1"/>
              <a:t>Ask</a:t>
            </a:r>
            <a:r>
              <a:rPr lang="fr-FR" dirty="0"/>
              <a:t> all in once?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26E9C-DBB6-35AF-D596-0C0B5362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80" y="1356127"/>
            <a:ext cx="7914056" cy="3143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7B81F-34E3-2525-22A6-C93D9583DC68}"/>
              </a:ext>
            </a:extLst>
          </p:cNvPr>
          <p:cNvSpPr txBox="1"/>
          <p:nvPr/>
        </p:nvSpPr>
        <p:spPr>
          <a:xfrm>
            <a:off x="4303363" y="4499649"/>
            <a:ext cx="4190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[[ </a:t>
            </a:r>
            <a:r>
              <a:rPr lang="fr-FR" sz="2400" b="1" dirty="0" err="1"/>
              <a:t>truncated</a:t>
            </a:r>
            <a:r>
              <a:rPr lang="fr-FR" sz="2400" b="1" dirty="0"/>
              <a:t> ….  </a:t>
            </a:r>
            <a:r>
              <a:rPr lang="fr-FR" sz="2400" b="1" dirty="0" err="1"/>
              <a:t>Copied</a:t>
            </a:r>
            <a:r>
              <a:rPr lang="fr-FR" sz="2400" b="1" dirty="0"/>
              <a:t> all TP  ]]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BB0C1-9663-7877-B6A9-A0D16A17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797" y="4837875"/>
            <a:ext cx="6275614" cy="18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4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8  .. BUG  (or </a:t>
            </a:r>
            <a:r>
              <a:rPr lang="fr-FR" dirty="0" err="1"/>
              <a:t>badly</a:t>
            </a:r>
            <a:r>
              <a:rPr lang="fr-FR" dirty="0"/>
              <a:t> </a:t>
            </a:r>
            <a:r>
              <a:rPr lang="fr-FR" dirty="0" err="1"/>
              <a:t>specified</a:t>
            </a:r>
            <a:r>
              <a:rPr lang="fr-FR" dirty="0"/>
              <a:t>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2AB96-C53A-450E-5BDA-D46E23F7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1948329"/>
            <a:ext cx="7354325" cy="2216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9E1651-E4E5-1CE5-A890-D1289870B387}"/>
              </a:ext>
            </a:extLst>
          </p:cNvPr>
          <p:cNvSpPr txBox="1"/>
          <p:nvPr/>
        </p:nvSpPr>
        <p:spPr>
          <a:xfrm>
            <a:off x="1535953" y="4422008"/>
            <a:ext cx="870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typing</a:t>
            </a:r>
            <a:r>
              <a:rPr lang="fr-FR" dirty="0"/>
              <a:t> =&gt; </a:t>
            </a:r>
            <a:r>
              <a:rPr lang="fr-FR" dirty="0" err="1"/>
              <a:t>it</a:t>
            </a:r>
            <a:r>
              <a:rPr lang="fr-FR" dirty="0"/>
              <a:t> update ONLY the last item</a:t>
            </a:r>
            <a:br>
              <a:rPr lang="fr-FR" dirty="0"/>
            </a:br>
            <a:r>
              <a:rPr lang="fr-FR" dirty="0"/>
              <a:t>But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press</a:t>
            </a:r>
            <a:r>
              <a:rPr lang="fr-FR" dirty="0"/>
              <a:t> ‘&lt;enter&gt;’  =&gt;  all (??) items are </a:t>
            </a:r>
            <a:r>
              <a:rPr lang="fr-FR" dirty="0" err="1"/>
              <a:t>updated</a:t>
            </a:r>
            <a:r>
              <a:rPr lang="fr-FR" dirty="0"/>
              <a:t>  ….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the last char??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5FD748-0A4C-438E-A787-4F5165BF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928" y="5113535"/>
            <a:ext cx="2305250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AE22-F4D2-6537-C836-2A6E42BA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BUG…  </a:t>
            </a:r>
            <a:r>
              <a:rPr lang="fr-FR" dirty="0" err="1"/>
              <a:t>typing</a:t>
            </a:r>
            <a:r>
              <a:rPr lang="fr-FR" dirty="0"/>
              <a:t> « line1 » enter « line2 » enter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9120B-25BE-5F4F-60B7-9436B901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38" y="2367823"/>
            <a:ext cx="7296698" cy="26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92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1E04-2840-8823-846A-96509163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AF279-95F5-7485-EB03-670F708E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30" y="1740319"/>
            <a:ext cx="7722198" cy="40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500E-0901-AE92-A079-F87E2442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Question8 – 2:  … </a:t>
            </a:r>
            <a:r>
              <a:rPr lang="fr-FR" dirty="0" err="1"/>
              <a:t>added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3BF6E7-DD8F-7F88-246B-3738A5C70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18" y="2184603"/>
            <a:ext cx="7781364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Gestionnaire d'événements pour le champ de texte lorsque le focus est perdu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addEventListener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blur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Récupérer le texte du champ de texte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Créer un nouvel élément de liste (li) avec le texte saisi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listItem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document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createElement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textContent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enteredText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Ajouter l'élément de liste à la liste existante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list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appendChild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listItem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Effacer le contenu du champ de texte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textInput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});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52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700F-E103-9343-25AB-68C9752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8 – 2 : OK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A70DB-A048-6F5E-DE25-21680DC2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19" y="2362107"/>
            <a:ext cx="6256562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77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BC46-6AFD-279F-B801-EA96FF8E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88" y="200211"/>
            <a:ext cx="11222318" cy="1325563"/>
          </a:xfrm>
        </p:spPr>
        <p:txBody>
          <a:bodyPr/>
          <a:lstStyle/>
          <a:p>
            <a:r>
              <a:rPr lang="fr-FR" dirty="0"/>
              <a:t>Final </a:t>
            </a:r>
            <a:r>
              <a:rPr lang="fr-FR" dirty="0" err="1"/>
              <a:t>Results</a:t>
            </a:r>
            <a:r>
              <a:rPr lang="fr-FR" dirty="0"/>
              <a:t>:  7/8 for </a:t>
            </a:r>
            <a:r>
              <a:rPr lang="fr-FR" dirty="0" err="1"/>
              <a:t>ChatGPT</a:t>
            </a:r>
            <a:r>
              <a:rPr lang="fr-FR" dirty="0"/>
              <a:t> … 8/8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retry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CA783-6155-BD7E-FA9E-553AC54E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329" y="1615648"/>
            <a:ext cx="4025661" cy="50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02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5DA2-3447-D407-B08F-4E338B2C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3F54A-DB1A-4B96-254F-3F09D45EFE98}"/>
              </a:ext>
            </a:extLst>
          </p:cNvPr>
          <p:cNvSpPr txBox="1"/>
          <p:nvPr/>
        </p:nvSpPr>
        <p:spPr>
          <a:xfrm>
            <a:off x="2701363" y="1858682"/>
            <a:ext cx="72505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Questions are </a:t>
            </a:r>
            <a:r>
              <a:rPr lang="fr-FR" sz="2800" dirty="0" err="1"/>
              <a:t>very</a:t>
            </a:r>
            <a:r>
              <a:rPr lang="fr-FR" sz="2800" dirty="0"/>
              <a:t> simple, </a:t>
            </a:r>
            <a:r>
              <a:rPr lang="fr-FR" sz="2800" dirty="0" err="1"/>
              <a:t>even</a:t>
            </a:r>
            <a:r>
              <a:rPr lang="fr-FR" sz="2800" dirty="0"/>
              <a:t> for </a:t>
            </a:r>
            <a:r>
              <a:rPr lang="fr-FR" sz="2800" dirty="0" err="1"/>
              <a:t>ChatGPT</a:t>
            </a:r>
            <a:r>
              <a:rPr lang="fr-FR" sz="2800" dirty="0"/>
              <a:t> 3 !</a:t>
            </a:r>
          </a:p>
          <a:p>
            <a:endParaRPr lang="fr-FR" sz="2800" dirty="0"/>
          </a:p>
          <a:p>
            <a:r>
              <a:rPr lang="fr-FR" sz="2800" dirty="0" err="1"/>
              <a:t>ChatGPT</a:t>
            </a:r>
            <a:r>
              <a:rPr lang="fr-FR" sz="2800" dirty="0"/>
              <a:t> can do </a:t>
            </a:r>
            <a:r>
              <a:rPr lang="fr-FR" sz="2800" dirty="0" err="1"/>
              <a:t>them</a:t>
            </a:r>
            <a:r>
              <a:rPr lang="fr-FR" sz="2800" dirty="0"/>
              <a:t> all… </a:t>
            </a:r>
            <a:r>
              <a:rPr lang="fr-FR" sz="2800" dirty="0" err="1"/>
              <a:t>except</a:t>
            </a:r>
            <a:r>
              <a:rPr lang="fr-FR" sz="2800" dirty="0"/>
              <a:t> question 8 </a:t>
            </a:r>
          </a:p>
          <a:p>
            <a:r>
              <a:rPr lang="fr-FR" sz="2800" dirty="0" err="1"/>
              <a:t>that</a:t>
            </a:r>
            <a:r>
              <a:rPr lang="fr-FR" sz="2800" dirty="0"/>
              <a:t> </a:t>
            </a:r>
            <a:r>
              <a:rPr lang="fr-FR" sz="2800" dirty="0" err="1"/>
              <a:t>was</a:t>
            </a:r>
            <a:r>
              <a:rPr lang="fr-FR" sz="2800" dirty="0"/>
              <a:t> buggy on the first </a:t>
            </a:r>
            <a:r>
              <a:rPr lang="fr-FR" sz="2800" dirty="0" err="1"/>
              <a:t>try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After</a:t>
            </a:r>
            <a:r>
              <a:rPr lang="fr-FR" sz="2800" dirty="0"/>
              <a:t> </a:t>
            </a:r>
            <a:r>
              <a:rPr lang="fr-FR" sz="2800" dirty="0" err="1"/>
              <a:t>submitting</a:t>
            </a:r>
            <a:r>
              <a:rPr lang="fr-FR" sz="2800" dirty="0"/>
              <a:t> a clue of the bug of question 8, </a:t>
            </a:r>
            <a:br>
              <a:rPr lang="fr-FR" sz="2800" dirty="0"/>
            </a:br>
            <a:r>
              <a:rPr lang="fr-FR" sz="2800" dirty="0"/>
              <a:t>second trial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ChatGPT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OK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Chat </a:t>
            </a:r>
            <a:r>
              <a:rPr lang="fr-FR" sz="2800" dirty="0" err="1"/>
              <a:t>Gpt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AWESOME ! </a:t>
            </a:r>
          </a:p>
        </p:txBody>
      </p:sp>
    </p:spTree>
    <p:extLst>
      <p:ext uri="{BB962C8B-B14F-4D97-AF65-F5344CB8AC3E}">
        <p14:creationId xmlns:p14="http://schemas.microsoft.com/office/powerpoint/2010/main" val="19023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1EFB-77F0-515A-422D-BC7F0928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Nice: bot has been « 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Aligned</a:t>
            </a:r>
            <a:r>
              <a:rPr lang="fr-FR" dirty="0"/>
              <a:t> »… </a:t>
            </a:r>
            <a:r>
              <a:rPr lang="fr-FR" dirty="0" err="1"/>
              <a:t>trying</a:t>
            </a:r>
            <a:r>
              <a:rPr lang="fr-FR" dirty="0"/>
              <a:t> to jailbreak?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2F10E-CDE6-9FAE-0B4E-908AD9B6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2" y="2043945"/>
            <a:ext cx="7323455" cy="27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6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77-0641-6931-C2B0-2BA4F5F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6"/>
            <a:ext cx="10515600" cy="1325563"/>
          </a:xfrm>
        </p:spPr>
        <p:txBody>
          <a:bodyPr/>
          <a:lstStyle/>
          <a:p>
            <a:r>
              <a:rPr lang="fr-FR" dirty="0"/>
              <a:t>Question 1 …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8E197-AE6E-031A-B356-7FA72ACF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627" y="2186832"/>
            <a:ext cx="8020745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7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77-0641-6931-C2B0-2BA4F5F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6"/>
            <a:ext cx="10515600" cy="1325563"/>
          </a:xfrm>
        </p:spPr>
        <p:txBody>
          <a:bodyPr/>
          <a:lstStyle/>
          <a:p>
            <a:r>
              <a:rPr lang="fr-FR" dirty="0"/>
              <a:t>Question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2ED92-75C0-7B93-3BFA-D6DA90C6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01" y="2899630"/>
            <a:ext cx="6275614" cy="3848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BE0F0-3C19-D40F-3DB5-4B97692C58BE}"/>
              </a:ext>
            </a:extLst>
          </p:cNvPr>
          <p:cNvSpPr txBox="1"/>
          <p:nvPr/>
        </p:nvSpPr>
        <p:spPr>
          <a:xfrm>
            <a:off x="2066441" y="1658319"/>
            <a:ext cx="83378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Ecris moi un code html contenant une balise script qui fait ceci : </a:t>
            </a:r>
          </a:p>
          <a:p>
            <a:r>
              <a:rPr lang="fr-FR" sz="2400" b="1" dirty="0"/>
              <a:t>    [[   </a:t>
            </a:r>
            <a:r>
              <a:rPr lang="fr-FR" sz="2400" b="1" dirty="0" err="1"/>
              <a:t>copy&amp;paste</a:t>
            </a:r>
            <a:r>
              <a:rPr lang="fr-FR" sz="2400" b="1" dirty="0"/>
              <a:t> question content ]]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603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5A4D-F0A4-C1C3-0B84-6D9B9C78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2785FE-EC55-3A1B-7DC9-7BDEA9C43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481" y="1618289"/>
            <a:ext cx="7184636" cy="461664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&lt;!DOCTYPE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&lt;html&gt;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Confirmation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Dialog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Example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title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&lt;body&gt;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&lt;script&gt;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Demander à l'utilisateur de saisir du texte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userInput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prompt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"Veuillez saisir du texte 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Stocker la réponse dans la variable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enteredText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enteredText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userInput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Afficher le message dans la console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"You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entered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enteredText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Afficher une alerte avec le message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alert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"You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entered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enteredText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&lt;/script&gt;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5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77-0641-6931-C2B0-2BA4F5F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6"/>
            <a:ext cx="10515600" cy="1325563"/>
          </a:xfrm>
        </p:spPr>
        <p:txBody>
          <a:bodyPr/>
          <a:lstStyle/>
          <a:p>
            <a:r>
              <a:rPr lang="fr-FR" dirty="0"/>
              <a:t>Question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63B3D-B575-6317-F8CF-9829AB47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77" y="1051025"/>
            <a:ext cx="7315834" cy="2648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17D25-67C2-E34B-2A7A-47556E97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79" y="3738154"/>
            <a:ext cx="4553345" cy="13145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52BA55-2513-0F8D-4153-3B77943A3C01}"/>
              </a:ext>
            </a:extLst>
          </p:cNvPr>
          <p:cNvCxnSpPr/>
          <p:nvPr/>
        </p:nvCxnSpPr>
        <p:spPr>
          <a:xfrm>
            <a:off x="6023675" y="2660542"/>
            <a:ext cx="1901125" cy="55793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2CE4FB-AE5A-4E1B-75CB-9DE29CDCE7BC}"/>
              </a:ext>
            </a:extLst>
          </p:cNvPr>
          <p:cNvCxnSpPr>
            <a:cxnSpLocks/>
          </p:cNvCxnSpPr>
          <p:nvPr/>
        </p:nvCxnSpPr>
        <p:spPr>
          <a:xfrm>
            <a:off x="4338918" y="1804894"/>
            <a:ext cx="873521" cy="85564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E9651-006A-908F-E16F-E029F82359C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444352" y="3370881"/>
            <a:ext cx="988448" cy="367273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A92AB8-7628-35C1-1F31-99660499CB5D}"/>
              </a:ext>
            </a:extLst>
          </p:cNvPr>
          <p:cNvCxnSpPr>
            <a:cxnSpLocks/>
          </p:cNvCxnSpPr>
          <p:nvPr/>
        </p:nvCxnSpPr>
        <p:spPr>
          <a:xfrm>
            <a:off x="9146989" y="4908031"/>
            <a:ext cx="668922" cy="64411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E790BC-1FBC-921D-3E2A-C9BD762163D9}"/>
              </a:ext>
            </a:extLst>
          </p:cNvPr>
          <p:cNvSpPr txBox="1"/>
          <p:nvPr/>
        </p:nvSpPr>
        <p:spPr>
          <a:xfrm>
            <a:off x="9311341" y="5755341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Empty</a:t>
            </a:r>
            <a:r>
              <a:rPr lang="fr-FR" dirty="0"/>
              <a:t> page OK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6D2839-89B5-E81A-06A5-36404C999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611" y="5195137"/>
            <a:ext cx="6006353" cy="14660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81C225-A8F4-B0C5-0BFA-C8EABD7D133A}"/>
              </a:ext>
            </a:extLst>
          </p:cNvPr>
          <p:cNvCxnSpPr>
            <a:cxnSpLocks/>
          </p:cNvCxnSpPr>
          <p:nvPr/>
        </p:nvCxnSpPr>
        <p:spPr>
          <a:xfrm flipH="1">
            <a:off x="3645647" y="4946981"/>
            <a:ext cx="5259294" cy="80836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4777-0641-6931-C2B0-2BA4F5F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6"/>
            <a:ext cx="10515600" cy="1325563"/>
          </a:xfrm>
        </p:spPr>
        <p:txBody>
          <a:bodyPr/>
          <a:lstStyle/>
          <a:p>
            <a:r>
              <a:rPr lang="fr-FR" dirty="0"/>
              <a:t>Question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1CACB-A1F3-DF9E-1ACA-57F41EA7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00" y="2087467"/>
            <a:ext cx="6382303" cy="4770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73A2F0-CF97-B6FA-09C7-8A312BCBD261}"/>
              </a:ext>
            </a:extLst>
          </p:cNvPr>
          <p:cNvSpPr txBox="1"/>
          <p:nvPr/>
        </p:nvSpPr>
        <p:spPr>
          <a:xfrm>
            <a:off x="2127624" y="1229677"/>
            <a:ext cx="6968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Ecris moi un code html contenant une balise script qui fait ceci : </a:t>
            </a:r>
          </a:p>
          <a:p>
            <a:r>
              <a:rPr lang="fr-FR" sz="1800" b="1" dirty="0"/>
              <a:t>    [[   </a:t>
            </a:r>
            <a:r>
              <a:rPr lang="fr-FR" sz="1800" b="1" dirty="0" err="1"/>
              <a:t>copy&amp;paste</a:t>
            </a:r>
            <a:r>
              <a:rPr lang="fr-FR" sz="1800" b="1" dirty="0"/>
              <a:t> question 2 content ]]</a:t>
            </a:r>
          </a:p>
        </p:txBody>
      </p:sp>
    </p:spTree>
    <p:extLst>
      <p:ext uri="{BB962C8B-B14F-4D97-AF65-F5344CB8AC3E}">
        <p14:creationId xmlns:p14="http://schemas.microsoft.com/office/powerpoint/2010/main" val="185591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2597</Words>
  <Application>Microsoft Office PowerPoint</Application>
  <PresentationFormat>Widescreen</PresentationFormat>
  <Paragraphs>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JetBrains Mono</vt:lpstr>
      <vt:lpstr>Office Theme</vt:lpstr>
      <vt:lpstr>Answer (ChatGPT) for HandsOn basic Html + Js + DOM</vt:lpstr>
      <vt:lpstr>Disclaimer</vt:lpstr>
      <vt:lpstr>Intro.. Ask all in once?</vt:lpstr>
      <vt:lpstr>Nice: bot has been « Well Aligned »… trying to jailbreak?</vt:lpstr>
      <vt:lpstr>Question 1 … OK</vt:lpstr>
      <vt:lpstr>Question 2</vt:lpstr>
      <vt:lpstr>Question 2</vt:lpstr>
      <vt:lpstr>Question 2</vt:lpstr>
      <vt:lpstr>Question 2</vt:lpstr>
      <vt:lpstr>Question 2</vt:lpstr>
      <vt:lpstr>Question 3</vt:lpstr>
      <vt:lpstr>Question 3</vt:lpstr>
      <vt:lpstr>Question 3</vt:lpstr>
      <vt:lpstr>Question 3:  OK … Remark</vt:lpstr>
      <vt:lpstr>Question 4</vt:lpstr>
      <vt:lpstr>Question 4</vt:lpstr>
      <vt:lpstr>Question 4 .. OK</vt:lpstr>
      <vt:lpstr>Question 5</vt:lpstr>
      <vt:lpstr>Question 5</vt:lpstr>
      <vt:lpstr>Question 5  .. OK</vt:lpstr>
      <vt:lpstr>Question 5 … remark</vt:lpstr>
      <vt:lpstr>Question 6</vt:lpstr>
      <vt:lpstr>Question 6</vt:lpstr>
      <vt:lpstr>Question 6  .. OK</vt:lpstr>
      <vt:lpstr>Question 7</vt:lpstr>
      <vt:lpstr>Question 7</vt:lpstr>
      <vt:lpstr>Question 7 .. OK</vt:lpstr>
      <vt:lpstr>Question 8</vt:lpstr>
      <vt:lpstr>Question 8</vt:lpstr>
      <vt:lpstr>Question 8  .. BUG  (or badly specified?)</vt:lpstr>
      <vt:lpstr>BUG…  typing « line1 » enter « line2 » enter …</vt:lpstr>
      <vt:lpstr>Question 8</vt:lpstr>
      <vt:lpstr>Question8 – 2:  … added</vt:lpstr>
      <vt:lpstr>Question 8 – 2 : OK !!</vt:lpstr>
      <vt:lpstr>Final Results:  7/8 for ChatGPT … 8/8 after retry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 for HandsOn basic Html + Js + DOM</dc:title>
  <dc:creator>NAUWYNCK Arnaud</dc:creator>
  <cp:lastModifiedBy>NAUWYNCK Arnaud</cp:lastModifiedBy>
  <cp:revision>17</cp:revision>
  <dcterms:created xsi:type="dcterms:W3CDTF">2023-09-03T19:51:39Z</dcterms:created>
  <dcterms:modified xsi:type="dcterms:W3CDTF">2023-09-03T21:12:34Z</dcterms:modified>
</cp:coreProperties>
</file>