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7" r:id="rId4"/>
    <p:sldId id="258" r:id="rId5"/>
    <p:sldId id="259" r:id="rId6"/>
    <p:sldId id="260" r:id="rId7"/>
    <p:sldId id="279" r:id="rId8"/>
    <p:sldId id="262" r:id="rId9"/>
    <p:sldId id="280" r:id="rId10"/>
    <p:sldId id="282" r:id="rId11"/>
    <p:sldId id="263" r:id="rId12"/>
    <p:sldId id="261" r:id="rId13"/>
    <p:sldId id="281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7155-82A9-D255-2A5A-7949FFE6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17402-5560-F21C-C44F-2F3A7271D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982EE-1B89-162E-994E-FEF062D2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1AA6-EFCC-4185-8EEB-959B2F9CFCCC}" type="datetimeFigureOut">
              <a:rPr lang="fr-FR" smtClean="0"/>
              <a:t>19/05/2022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6EA97-56F3-B007-F4FB-235288B0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B8A4A-6614-4013-9A1F-1EFEF719B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8DBB-9737-4C57-9084-E124E6252F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61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7A39B-14EF-BE96-1426-8EDE6CA2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E0DC4-3E1E-EBC7-32BA-8ADF5F587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EB563-CCBC-F169-0878-3D4FA976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1AA6-EFCC-4185-8EEB-959B2F9CFCCC}" type="datetimeFigureOut">
              <a:rPr lang="fr-FR" smtClean="0"/>
              <a:t>19/05/2022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31EA3-9BA2-80D7-0574-71EDFCE4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9E91C-CE34-3DF1-1E2E-D642EC01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8DBB-9737-4C57-9084-E124E6252F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23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1CA92-B959-5F89-AB5F-8DB6D124C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42B25-EDD7-3E91-7ADD-6D4150CC2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70E56-66EE-9EE1-BFEE-06DC37EA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1AA6-EFCC-4185-8EEB-959B2F9CFCCC}" type="datetimeFigureOut">
              <a:rPr lang="fr-FR" smtClean="0"/>
              <a:t>19/05/2022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10184-2180-3C27-859C-ADF1C772B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B17CA-CAD0-4A8D-82EE-EB180ADC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8DBB-9737-4C57-9084-E124E6252F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50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0BA5-6C8C-B8E5-FD75-D21027FB5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9FB9-5281-C8FE-E09F-2AC634361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D78B5-62D3-8495-24A3-75CAE4F5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1AA6-EFCC-4185-8EEB-959B2F9CFCCC}" type="datetimeFigureOut">
              <a:rPr lang="fr-FR" smtClean="0"/>
              <a:t>19/05/2022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B2BF7-FD11-F7F7-7BF5-69FFE280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1930A-FCAF-BBFF-05CD-6819B355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8DBB-9737-4C57-9084-E124E6252F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08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5C572-507B-EDCD-64A9-BCFA3804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BCA37-DB63-8E02-A0F4-9AB243067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C4778-9189-E65B-D1AF-5B1D6E2A1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1AA6-EFCC-4185-8EEB-959B2F9CFCCC}" type="datetimeFigureOut">
              <a:rPr lang="fr-FR" smtClean="0"/>
              <a:t>19/05/2022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3DCD7-9875-1CD5-E0FF-9F29EC2F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A6D83-8F04-2DBB-3868-3380B217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8DBB-9737-4C57-9084-E124E6252F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2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17AC-A3E1-B9D5-26BA-ADA3E2F0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D4933-D7A1-0EEA-EDC8-6C39A8D24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F4921-A7AC-A20B-F011-D08B1DE6D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FF0AC-97CE-07B8-4700-BBBCF064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1AA6-EFCC-4185-8EEB-959B2F9CFCCC}" type="datetimeFigureOut">
              <a:rPr lang="fr-FR" smtClean="0"/>
              <a:t>19/05/2022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D6057-AFBC-CC2F-C695-0B246B81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B6E65-461E-03AD-A353-0CCFF523E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8DBB-9737-4C57-9084-E124E6252F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27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4EE4-4087-FCB0-B875-93C5FAFA6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5C564-1CE9-15FC-75C0-180CA0D75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0C6D0-F577-A086-8424-9E130F84C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5ED23-BC5A-785A-AF73-839A325CE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57CDA9-991A-A81B-6576-52DFE3C3E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34A3E3-7E0F-9AC1-8879-E45577F39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1AA6-EFCC-4185-8EEB-959B2F9CFCCC}" type="datetimeFigureOut">
              <a:rPr lang="fr-FR" smtClean="0"/>
              <a:t>19/05/2022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54006F-A5C7-338F-AEAC-0E974BDF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B2FDE-37AA-5BC3-0931-FA9ADC745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8DBB-9737-4C57-9084-E124E6252F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11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2977E-212F-48DD-6B98-56144580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C82745-4E0A-D7A8-DC74-57139ADD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1AA6-EFCC-4185-8EEB-959B2F9CFCCC}" type="datetimeFigureOut">
              <a:rPr lang="fr-FR" smtClean="0"/>
              <a:t>19/05/2022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3562B-5B7D-8A47-AF50-039A35CED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52CAE-659C-E332-6B7F-6FF00C30E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8DBB-9737-4C57-9084-E124E6252F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00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E7EC87-080B-7C02-3A64-EC4B8FEC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1AA6-EFCC-4185-8EEB-959B2F9CFCCC}" type="datetimeFigureOut">
              <a:rPr lang="fr-FR" smtClean="0"/>
              <a:t>19/05/2022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D86D7-DC3D-8F9B-169B-FCA1AC1D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0D9AE-77D1-73AA-EAEE-22E9B7B9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8DBB-9737-4C57-9084-E124E6252F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15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93848-FB02-07EA-9B50-EE2E42D7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653AC-9E7E-778B-A933-008E6FE26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E4447-813F-23EA-F53C-34C74745F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EF285-2131-0324-5DA9-2B376829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1AA6-EFCC-4185-8EEB-959B2F9CFCCC}" type="datetimeFigureOut">
              <a:rPr lang="fr-FR" smtClean="0"/>
              <a:t>19/05/2022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8CD88-7471-E08B-6620-D55F50AAC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B003C-C132-44D2-1104-13B3F3845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8DBB-9737-4C57-9084-E124E6252F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13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67122-937B-A323-7D51-24F4DB12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115EA-5099-7390-E6F8-971E41D7B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2B6BD-0FC3-4EB4-4553-8DDE9EE2D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2A897-66DD-15E1-E2B7-8812CD3E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1AA6-EFCC-4185-8EEB-959B2F9CFCCC}" type="datetimeFigureOut">
              <a:rPr lang="fr-FR" smtClean="0"/>
              <a:t>19/05/2022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5845A-C13F-EF6C-C7A7-2F43B361D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981A4-DE06-A432-89D5-D6EF4AA9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8DBB-9737-4C57-9084-E124E6252F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77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AD2B6-9B89-5A38-09A4-B077B003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F7209-83B5-384B-9909-9B20EF1AD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C9920-B113-18C3-0618-35871AB66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91AA6-EFCC-4185-8EEB-959B2F9CFCCC}" type="datetimeFigureOut">
              <a:rPr lang="fr-FR" smtClean="0"/>
              <a:t>19/05/2022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3D16-69BD-C4AF-50F2-4B8BF41CE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9FC83-5864-A31B-E052-7AB3F9C99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48DBB-9737-4C57-9084-E124E6252F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85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rnaud.nauwynck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rnier.wf/spring-security-workshop-slide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4469-8930-BE17-71AC-B6E9241132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Reverse Engineering </a:t>
            </a:r>
            <a:r>
              <a:rPr lang="fr-FR" dirty="0" err="1"/>
              <a:t>Jhipster</a:t>
            </a:r>
            <a:r>
              <a:rPr lang="fr-FR" dirty="0"/>
              <a:t> </a:t>
            </a:r>
            <a:r>
              <a:rPr lang="fr-FR" dirty="0" err="1"/>
              <a:t>SpringBoot</a:t>
            </a:r>
            <a:r>
              <a:rPr lang="fr-FR" dirty="0"/>
              <a:t>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68E0F-30E1-CF28-8A52-E214BF82F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35637"/>
            <a:ext cx="9144000" cy="696951"/>
          </a:xfrm>
        </p:spPr>
        <p:txBody>
          <a:bodyPr>
            <a:normAutofit lnSpcReduction="10000"/>
          </a:bodyPr>
          <a:lstStyle/>
          <a:p>
            <a:r>
              <a:rPr lang="fr-FR" dirty="0">
                <a:hlinkClick r:id="rId2"/>
              </a:rPr>
              <a:t>arnaud.nauwynck@gmail.com</a:t>
            </a:r>
            <a:br>
              <a:rPr lang="fr-FR" dirty="0"/>
            </a:b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r>
              <a:rPr lang="fr-FR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804470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73C7-8DD4-C221-F8A8-4587B3E6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Src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E4D19-894D-446C-756F-7DD94D6EB210}"/>
              </a:ext>
            </a:extLst>
          </p:cNvPr>
          <p:cNvSpPr txBox="1"/>
          <p:nvPr/>
        </p:nvSpPr>
        <p:spPr>
          <a:xfrm>
            <a:off x="5908430" y="2771335"/>
            <a:ext cx="329526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  <a:p>
            <a:r>
              <a:rPr lang="fr-FR" dirty="0"/>
              <a:t>$ </a:t>
            </a:r>
            <a:r>
              <a:rPr lang="fr-FR" dirty="0" err="1"/>
              <a:t>find</a:t>
            </a:r>
            <a:r>
              <a:rPr lang="fr-FR" dirty="0"/>
              <a:t> src/main/java | </a:t>
            </a:r>
            <a:r>
              <a:rPr lang="fr-FR" dirty="0" err="1"/>
              <a:t>wc</a:t>
            </a:r>
            <a:r>
              <a:rPr lang="fr-FR" dirty="0"/>
              <a:t> -l</a:t>
            </a:r>
          </a:p>
          <a:p>
            <a:r>
              <a:rPr lang="fr-FR" dirty="0"/>
              <a:t>92</a:t>
            </a:r>
          </a:p>
          <a:p>
            <a:endParaRPr lang="fr-FR" dirty="0"/>
          </a:p>
          <a:p>
            <a:r>
              <a:rPr lang="fr-FR" dirty="0"/>
              <a:t>$ </a:t>
            </a:r>
            <a:r>
              <a:rPr lang="fr-FR" dirty="0" err="1"/>
              <a:t>find</a:t>
            </a:r>
            <a:r>
              <a:rPr lang="fr-FR" dirty="0"/>
              <a:t> src/main/</a:t>
            </a:r>
            <a:r>
              <a:rPr lang="fr-FR" dirty="0" err="1"/>
              <a:t>webapp</a:t>
            </a:r>
            <a:r>
              <a:rPr lang="fr-FR" dirty="0"/>
              <a:t> | </a:t>
            </a:r>
            <a:r>
              <a:rPr lang="fr-FR" dirty="0" err="1"/>
              <a:t>wc</a:t>
            </a:r>
            <a:r>
              <a:rPr lang="fr-FR" dirty="0"/>
              <a:t> -l</a:t>
            </a:r>
          </a:p>
          <a:p>
            <a:r>
              <a:rPr lang="fr-FR" dirty="0"/>
              <a:t>322</a:t>
            </a:r>
            <a:br>
              <a:rPr lang="fr-FR" dirty="0"/>
            </a:br>
            <a:br>
              <a:rPr lang="fr-FR" dirty="0"/>
            </a:br>
            <a:r>
              <a:rPr lang="en-US" dirty="0"/>
              <a:t>$ find </a:t>
            </a:r>
            <a:r>
              <a:rPr lang="en-US" dirty="0" err="1"/>
              <a:t>src</a:t>
            </a:r>
            <a:r>
              <a:rPr lang="en-US" dirty="0"/>
              <a:t>/main/resources | </a:t>
            </a:r>
            <a:r>
              <a:rPr lang="en-US" dirty="0" err="1"/>
              <a:t>wc</a:t>
            </a:r>
            <a:r>
              <a:rPr lang="en-US" dirty="0"/>
              <a:t> -l </a:t>
            </a:r>
          </a:p>
          <a:p>
            <a:r>
              <a:rPr lang="en-US" dirty="0"/>
              <a:t>29                                </a:t>
            </a:r>
          </a:p>
          <a:p>
            <a:r>
              <a:rPr lang="en-US" dirty="0"/>
              <a:t>                                  </a:t>
            </a:r>
          </a:p>
          <a:p>
            <a:r>
              <a:rPr lang="en-US" dirty="0"/>
              <a:t>$ find </a:t>
            </a:r>
            <a:r>
              <a:rPr lang="en-US" dirty="0" err="1"/>
              <a:t>src</a:t>
            </a:r>
            <a:r>
              <a:rPr lang="en-US" dirty="0"/>
              <a:t>/main/docker | </a:t>
            </a:r>
            <a:r>
              <a:rPr lang="en-US" dirty="0" err="1"/>
              <a:t>wc</a:t>
            </a:r>
            <a:r>
              <a:rPr lang="en-US" dirty="0"/>
              <a:t> -l    </a:t>
            </a:r>
          </a:p>
          <a:p>
            <a:r>
              <a:rPr lang="en-US" dirty="0"/>
              <a:t>20 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041B64-F0B4-F4C0-6BEB-CDE733978BA1}"/>
              </a:ext>
            </a:extLst>
          </p:cNvPr>
          <p:cNvSpPr txBox="1"/>
          <p:nvPr/>
        </p:nvSpPr>
        <p:spPr>
          <a:xfrm>
            <a:off x="3137095" y="3377695"/>
            <a:ext cx="22468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$ </a:t>
            </a:r>
            <a:r>
              <a:rPr lang="fr-FR" dirty="0" err="1"/>
              <a:t>find</a:t>
            </a:r>
            <a:r>
              <a:rPr lang="fr-FR" dirty="0"/>
              <a:t> src/main | </a:t>
            </a:r>
            <a:r>
              <a:rPr lang="fr-FR" dirty="0" err="1"/>
              <a:t>wc</a:t>
            </a:r>
            <a:r>
              <a:rPr lang="fr-FR" dirty="0"/>
              <a:t> -l</a:t>
            </a:r>
          </a:p>
          <a:p>
            <a:r>
              <a:rPr lang="fr-FR" dirty="0"/>
              <a:t>464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7253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B9B0-F13E-1491-BDEC-CA16B08B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8215"/>
          </a:xfrm>
        </p:spPr>
        <p:txBody>
          <a:bodyPr/>
          <a:lstStyle/>
          <a:p>
            <a:pPr algn="ctr"/>
            <a:r>
              <a:rPr lang="fr-FR" dirty="0" err="1"/>
              <a:t>Created</a:t>
            </a:r>
            <a:r>
              <a:rPr lang="fr-FR" dirty="0"/>
              <a:t> Files - </a:t>
            </a:r>
            <a:r>
              <a:rPr lang="fr-FR" dirty="0" err="1"/>
              <a:t>Categories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B54657-EB60-FA38-886D-0613D02E6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69" y="665417"/>
            <a:ext cx="2333625" cy="177165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85EE36A-8FC2-48B1-8A09-0700CDEF75CA}"/>
              </a:ext>
            </a:extLst>
          </p:cNvPr>
          <p:cNvSpPr/>
          <p:nvPr/>
        </p:nvSpPr>
        <p:spPr>
          <a:xfrm>
            <a:off x="53134" y="1840477"/>
            <a:ext cx="1014761" cy="223024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1C60D55-EDCC-9740-60FF-AEBB5216BE0B}"/>
              </a:ext>
            </a:extLst>
          </p:cNvPr>
          <p:cNvSpPr/>
          <p:nvPr/>
        </p:nvSpPr>
        <p:spPr>
          <a:xfrm>
            <a:off x="1760712" y="1715798"/>
            <a:ext cx="1417598" cy="488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3A931F-3E5F-BDD0-C75B-21AA10ABA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272" y="1366117"/>
            <a:ext cx="2028825" cy="1809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F4B0E4-AAC1-2C7C-8B21-8A9F59F9E429}"/>
              </a:ext>
            </a:extLst>
          </p:cNvPr>
          <p:cNvSpPr txBox="1"/>
          <p:nvPr/>
        </p:nvSpPr>
        <p:spPr>
          <a:xfrm>
            <a:off x="2485494" y="1074893"/>
            <a:ext cx="792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src/</a:t>
            </a:r>
            <a:br>
              <a:rPr lang="fr-FR" dirty="0"/>
            </a:br>
            <a:r>
              <a:rPr lang="fr-FR" dirty="0"/>
              <a:t>(in git)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CDBAE-2509-72F6-416E-0FB9B82E2DF2}"/>
              </a:ext>
            </a:extLst>
          </p:cNvPr>
          <p:cNvSpPr txBox="1"/>
          <p:nvPr/>
        </p:nvSpPr>
        <p:spPr>
          <a:xfrm>
            <a:off x="5316103" y="983755"/>
            <a:ext cx="2077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src/main</a:t>
            </a:r>
            <a:br>
              <a:rPr lang="fr-FR" dirty="0"/>
            </a:br>
            <a:r>
              <a:rPr lang="fr-FR" dirty="0"/>
              <a:t> (in </a:t>
            </a:r>
            <a:r>
              <a:rPr lang="fr-FR" dirty="0" err="1"/>
              <a:t>artifact</a:t>
            </a:r>
            <a:r>
              <a:rPr lang="fr-FR" dirty="0"/>
              <a:t> </a:t>
            </a:r>
            <a:r>
              <a:rPr lang="fr-FR" dirty="0" err="1"/>
              <a:t>delivery</a:t>
            </a:r>
            <a:r>
              <a:rPr lang="fr-FR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A47531-D598-AA1A-DA2B-BDFF218A04A8}"/>
              </a:ext>
            </a:extLst>
          </p:cNvPr>
          <p:cNvSpPr txBox="1"/>
          <p:nvPr/>
        </p:nvSpPr>
        <p:spPr>
          <a:xfrm>
            <a:off x="7755854" y="965808"/>
            <a:ext cx="1846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src/test</a:t>
            </a:r>
            <a:br>
              <a:rPr lang="fr-FR" dirty="0"/>
            </a:br>
            <a:r>
              <a:rPr lang="fr-FR" dirty="0"/>
              <a:t> (</a:t>
            </a:r>
            <a:r>
              <a:rPr lang="fr-FR" dirty="0" err="1"/>
              <a:t>during</a:t>
            </a:r>
            <a:r>
              <a:rPr lang="fr-FR" dirty="0"/>
              <a:t> test </a:t>
            </a:r>
            <a:r>
              <a:rPr lang="fr-FR" dirty="0" err="1"/>
              <a:t>only</a:t>
            </a:r>
            <a:r>
              <a:rPr lang="fr-FR" dirty="0"/>
              <a:t>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910E139-1B52-9555-EF2E-4ECE4487FEED}"/>
              </a:ext>
            </a:extLst>
          </p:cNvPr>
          <p:cNvSpPr/>
          <p:nvPr/>
        </p:nvSpPr>
        <p:spPr>
          <a:xfrm>
            <a:off x="5353937" y="1585541"/>
            <a:ext cx="580644" cy="488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F6E2B65-D485-514C-60E0-06D31946730D}"/>
              </a:ext>
            </a:extLst>
          </p:cNvPr>
          <p:cNvSpPr/>
          <p:nvPr/>
        </p:nvSpPr>
        <p:spPr>
          <a:xfrm>
            <a:off x="3178311" y="1445282"/>
            <a:ext cx="1762660" cy="1236438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24C949-124B-A3C7-C01F-71B569A60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162" y="3906539"/>
            <a:ext cx="4714875" cy="2857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2F6300-FB17-9B78-8C8E-DC404A3B93FF}"/>
              </a:ext>
            </a:extLst>
          </p:cNvPr>
          <p:cNvSpPr txBox="1"/>
          <p:nvPr/>
        </p:nvSpPr>
        <p:spPr>
          <a:xfrm>
            <a:off x="8228049" y="2983209"/>
            <a:ext cx="3456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layers</a:t>
            </a:r>
            <a:r>
              <a:rPr lang="fr-FR" dirty="0"/>
              <a:t> </a:t>
            </a:r>
            <a:r>
              <a:rPr lang="fr-FR" dirty="0" err="1"/>
              <a:t>organization</a:t>
            </a:r>
            <a:r>
              <a:rPr lang="fr-FR" dirty="0"/>
              <a:t>:</a:t>
            </a:r>
          </a:p>
          <a:p>
            <a:r>
              <a:rPr lang="fr-FR" b="1" dirty="0" err="1"/>
              <a:t>aop</a:t>
            </a:r>
            <a:r>
              <a:rPr lang="fr-FR" b="1" dirty="0"/>
              <a:t>, config, </a:t>
            </a:r>
            <a:r>
              <a:rPr lang="fr-FR" b="1" dirty="0" err="1"/>
              <a:t>domain</a:t>
            </a:r>
            <a:r>
              <a:rPr lang="fr-FR" b="1" dirty="0"/>
              <a:t>, </a:t>
            </a:r>
            <a:r>
              <a:rPr lang="fr-FR" b="1" dirty="0" err="1"/>
              <a:t>managment</a:t>
            </a:r>
            <a:r>
              <a:rPr lang="fr-FR" b="1" dirty="0"/>
              <a:t>, </a:t>
            </a:r>
            <a:br>
              <a:rPr lang="fr-FR" b="1" dirty="0"/>
            </a:br>
            <a:r>
              <a:rPr lang="fr-FR" b="1" dirty="0" err="1"/>
              <a:t>security</a:t>
            </a:r>
            <a:r>
              <a:rPr lang="fr-FR" b="1" dirty="0"/>
              <a:t>, service, web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19981F-6A36-D202-3F21-5A88E90E6902}"/>
              </a:ext>
            </a:extLst>
          </p:cNvPr>
          <p:cNvSpPr txBox="1"/>
          <p:nvPr/>
        </p:nvSpPr>
        <p:spPr>
          <a:xfrm>
            <a:off x="6177647" y="3521429"/>
            <a:ext cx="138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src/</a:t>
            </a:r>
            <a:r>
              <a:rPr lang="fr-FR" dirty="0" err="1"/>
              <a:t>mainjava</a:t>
            </a:r>
            <a:endParaRPr lang="fr-FR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02AC757-D7E7-8BDC-0787-E003EA5029E8}"/>
              </a:ext>
            </a:extLst>
          </p:cNvPr>
          <p:cNvSpPr/>
          <p:nvPr/>
        </p:nvSpPr>
        <p:spPr>
          <a:xfrm>
            <a:off x="6577867" y="3794923"/>
            <a:ext cx="580644" cy="488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7212B19-62F4-5DA8-3F52-7BC4C7B661EF}"/>
              </a:ext>
            </a:extLst>
          </p:cNvPr>
          <p:cNvSpPr/>
          <p:nvPr/>
        </p:nvSpPr>
        <p:spPr>
          <a:xfrm>
            <a:off x="639546" y="3976352"/>
            <a:ext cx="580644" cy="488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D2901F-A249-5328-9173-712F35E20C3B}"/>
              </a:ext>
            </a:extLst>
          </p:cNvPr>
          <p:cNvSpPr txBox="1"/>
          <p:nvPr/>
        </p:nvSpPr>
        <p:spPr>
          <a:xfrm>
            <a:off x="289815" y="3601791"/>
            <a:ext cx="185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src/main/</a:t>
            </a:r>
            <a:r>
              <a:rPr lang="fr-FR" dirty="0" err="1"/>
              <a:t>webapp</a:t>
            </a:r>
            <a:endParaRPr lang="fr-FR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A36F073-3AB9-3889-4156-CE42A6231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6232" y="4235109"/>
            <a:ext cx="3371850" cy="24193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65134B2-41A5-5224-C267-4C72893D557E}"/>
              </a:ext>
            </a:extLst>
          </p:cNvPr>
          <p:cNvSpPr txBox="1"/>
          <p:nvPr/>
        </p:nvSpPr>
        <p:spPr>
          <a:xfrm>
            <a:off x="2326452" y="3333258"/>
            <a:ext cx="3704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layers</a:t>
            </a:r>
            <a:r>
              <a:rPr lang="fr-FR" dirty="0"/>
              <a:t> </a:t>
            </a:r>
            <a:r>
              <a:rPr lang="fr-FR" dirty="0" err="1"/>
              <a:t>organization</a:t>
            </a:r>
            <a:r>
              <a:rPr lang="fr-FR" dirty="0"/>
              <a:t>:</a:t>
            </a:r>
          </a:p>
          <a:p>
            <a:r>
              <a:rPr lang="fr-FR" b="1" dirty="0" err="1"/>
              <a:t>account</a:t>
            </a:r>
            <a:r>
              <a:rPr lang="fr-FR" b="1" dirty="0"/>
              <a:t>, admin, config, </a:t>
            </a:r>
            <a:r>
              <a:rPr lang="fr-FR" b="1" dirty="0" err="1"/>
              <a:t>core</a:t>
            </a:r>
            <a:r>
              <a:rPr lang="fr-FR" b="1" dirty="0"/>
              <a:t>, </a:t>
            </a:r>
            <a:br>
              <a:rPr lang="fr-FR" b="1" dirty="0"/>
            </a:br>
            <a:r>
              <a:rPr lang="fr-FR" b="1" dirty="0" err="1"/>
              <a:t>entities</a:t>
            </a:r>
            <a:r>
              <a:rPr lang="fr-FR" b="1" dirty="0"/>
              <a:t>, home, </a:t>
            </a:r>
            <a:r>
              <a:rPr lang="fr-FR" b="1" dirty="0" err="1"/>
              <a:t>layouts</a:t>
            </a:r>
            <a:r>
              <a:rPr lang="fr-FR" b="1" dirty="0"/>
              <a:t>, login, </a:t>
            </a:r>
            <a:r>
              <a:rPr lang="fr-FR" b="1" dirty="0" err="1"/>
              <a:t>shared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635442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B9B0-F13E-1491-BDEC-CA16B08B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8215"/>
          </a:xfrm>
        </p:spPr>
        <p:txBody>
          <a:bodyPr/>
          <a:lstStyle/>
          <a:p>
            <a:pPr algn="ctr"/>
            <a:r>
              <a:rPr lang="fr-FR" dirty="0" err="1"/>
              <a:t>Created</a:t>
            </a:r>
            <a:r>
              <a:rPr lang="fr-FR" dirty="0"/>
              <a:t> Files, src/main/java</a:t>
            </a:r>
          </a:p>
        </p:txBody>
      </p:sp>
    </p:spTree>
    <p:extLst>
      <p:ext uri="{BB962C8B-B14F-4D97-AF65-F5344CB8AC3E}">
        <p14:creationId xmlns:p14="http://schemas.microsoft.com/office/powerpoint/2010/main" val="1959937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B9B0-F13E-1491-BDEC-CA16B08B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8215"/>
          </a:xfrm>
        </p:spPr>
        <p:txBody>
          <a:bodyPr/>
          <a:lstStyle/>
          <a:p>
            <a:pPr algn="ctr"/>
            <a:r>
              <a:rPr lang="fr-FR" dirty="0" err="1"/>
              <a:t>Created</a:t>
            </a:r>
            <a:r>
              <a:rPr lang="fr-FR" dirty="0"/>
              <a:t> Files, src/main/java</a:t>
            </a:r>
          </a:p>
        </p:txBody>
      </p:sp>
    </p:spTree>
    <p:extLst>
      <p:ext uri="{BB962C8B-B14F-4D97-AF65-F5344CB8AC3E}">
        <p14:creationId xmlns:p14="http://schemas.microsoft.com/office/powerpoint/2010/main" val="3441396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B9B0-F13E-1491-BDEC-CA16B08B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8215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1569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B9B0-F13E-1491-BDEC-CA16B08B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8215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913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B9B0-F13E-1491-BDEC-CA16B08B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8215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007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B9B0-F13E-1491-BDEC-CA16B08B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8215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7912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B9B0-F13E-1491-BDEC-CA16B08B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8215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1603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B9B0-F13E-1491-BDEC-CA16B08B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8215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51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A54C-CFB2-AC9D-590E-56C2E75A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Links..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93096-19D2-34D8-A15D-B58ABCDBB134}"/>
              </a:ext>
            </a:extLst>
          </p:cNvPr>
          <p:cNvSpPr txBox="1"/>
          <p:nvPr/>
        </p:nvSpPr>
        <p:spPr>
          <a:xfrm>
            <a:off x="618978" y="2672862"/>
            <a:ext cx="7641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hlinkClick r:id="rId2"/>
              </a:rPr>
              <a:t>https://garnier.wf/spring-security-workshop-slides/</a:t>
            </a:r>
            <a:endParaRPr lang="fr-FR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157B91-B19B-6150-3E0E-7E595FC64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619" y="3196082"/>
            <a:ext cx="6039804" cy="317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30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B9B0-F13E-1491-BDEC-CA16B08B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8215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5985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B9B0-F13E-1491-BDEC-CA16B08B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8215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478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B9B0-F13E-1491-BDEC-CA16B08B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8215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8027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B9B0-F13E-1491-BDEC-CA16B08B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8215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7821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B9B0-F13E-1491-BDEC-CA16B08B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8215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827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B9B0-F13E-1491-BDEC-CA16B08B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8215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5929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B9B0-F13E-1491-BDEC-CA16B08B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8215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2201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B9B0-F13E-1491-BDEC-CA16B08B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8215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7362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B9B0-F13E-1491-BDEC-CA16B08B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8215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082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B9B0-F13E-1491-BDEC-CA16B08B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8215"/>
          </a:xfrm>
        </p:spPr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1: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Jhipster</a:t>
            </a:r>
            <a:r>
              <a:rPr lang="fr-FR" dirty="0"/>
              <a:t>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9E9756-9528-E93D-5D70-F051F0E14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072" y="1480324"/>
            <a:ext cx="98202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0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B9B0-F13E-1491-BDEC-CA16B08B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8215"/>
          </a:xfrm>
        </p:spPr>
        <p:txBody>
          <a:bodyPr/>
          <a:lstStyle/>
          <a:p>
            <a:pPr algn="ctr"/>
            <a:r>
              <a:rPr lang="fr-FR" dirty="0" err="1"/>
              <a:t>Choose</a:t>
            </a:r>
            <a:r>
              <a:rPr lang="fr-FR" dirty="0"/>
              <a:t> App Type &gt; Security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3ACB0-562E-2D95-C61B-D73AF2AA5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2709862"/>
            <a:ext cx="86677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36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B9B0-F13E-1491-BDEC-CA16B08B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8215"/>
          </a:xfrm>
        </p:spPr>
        <p:txBody>
          <a:bodyPr/>
          <a:lstStyle/>
          <a:p>
            <a:pPr algn="ctr"/>
            <a:r>
              <a:rPr lang="fr-FR" dirty="0"/>
              <a:t>End </a:t>
            </a:r>
            <a:r>
              <a:rPr lang="fr-FR" dirty="0" err="1"/>
              <a:t>Choices</a:t>
            </a:r>
            <a:r>
              <a:rPr lang="fr-FR" dirty="0"/>
              <a:t> (</a:t>
            </a:r>
            <a:r>
              <a:rPr lang="fr-FR" dirty="0" err="1"/>
              <a:t>Db</a:t>
            </a:r>
            <a:r>
              <a:rPr lang="fr-FR" dirty="0"/>
              <a:t>, </a:t>
            </a:r>
            <a:r>
              <a:rPr lang="fr-FR" dirty="0" err="1"/>
              <a:t>Angular</a:t>
            </a:r>
            <a:r>
              <a:rPr lang="fr-FR" dirty="0"/>
              <a:t>, Maven, ..)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08CBFF-C46E-B945-4EB2-BE703EAAB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2205037"/>
            <a:ext cx="121062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9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B9B0-F13E-1491-BDEC-CA16B08B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8215"/>
          </a:xfrm>
        </p:spPr>
        <p:txBody>
          <a:bodyPr/>
          <a:lstStyle/>
          <a:p>
            <a:pPr algn="ctr"/>
            <a:r>
              <a:rPr lang="fr-FR" dirty="0"/>
              <a:t>Start </a:t>
            </a:r>
            <a:r>
              <a:rPr lang="fr-FR" dirty="0" err="1"/>
              <a:t>Generating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81975-340B-6A55-8D91-A5A169150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2990850"/>
            <a:ext cx="9763125" cy="876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0D9C5C-6881-366C-96CA-8154C83F0CD4}"/>
              </a:ext>
            </a:extLst>
          </p:cNvPr>
          <p:cNvSpPr txBox="1"/>
          <p:nvPr/>
        </p:nvSpPr>
        <p:spPr>
          <a:xfrm>
            <a:off x="702527" y="4906537"/>
            <a:ext cx="5809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Generating</a:t>
            </a:r>
            <a:r>
              <a:rPr lang="fr-FR" dirty="0"/>
              <a:t> a RSA Key pair, for </a:t>
            </a:r>
            <a:r>
              <a:rPr lang="fr-FR" dirty="0" err="1"/>
              <a:t>exposing</a:t>
            </a:r>
            <a:r>
              <a:rPr lang="fr-FR" dirty="0"/>
              <a:t> https </a:t>
            </a:r>
            <a:r>
              <a:rPr lang="fr-FR" dirty="0" err="1"/>
              <a:t>instead</a:t>
            </a:r>
            <a:r>
              <a:rPr lang="fr-FR" dirty="0"/>
              <a:t> of http</a:t>
            </a:r>
            <a:br>
              <a:rPr lang="fr-FR" dirty="0"/>
            </a:br>
            <a:endParaRPr lang="fr-FR" dirty="0"/>
          </a:p>
          <a:p>
            <a:r>
              <a:rPr lang="fr-FR" dirty="0"/>
              <a:t>( but self-</a:t>
            </a:r>
            <a:r>
              <a:rPr lang="fr-FR" dirty="0" err="1"/>
              <a:t>signed</a:t>
            </a:r>
            <a:r>
              <a:rPr lang="fr-FR" dirty="0"/>
              <a:t> </a:t>
            </a:r>
            <a:r>
              <a:rPr lang="fr-FR" dirty="0" err="1"/>
              <a:t>certificate</a:t>
            </a:r>
            <a:r>
              <a:rPr lang="fr-FR" dirty="0"/>
              <a:t> ) </a:t>
            </a:r>
          </a:p>
        </p:txBody>
      </p:sp>
    </p:spTree>
    <p:extLst>
      <p:ext uri="{BB962C8B-B14F-4D97-AF65-F5344CB8AC3E}">
        <p14:creationId xmlns:p14="http://schemas.microsoft.com/office/powerpoint/2010/main" val="4186121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42E0-1986-1619-BFDE-82658AC9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069145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Finished</a:t>
            </a:r>
            <a:r>
              <a:rPr lang="fr-FR" dirty="0"/>
              <a:t> </a:t>
            </a:r>
            <a:r>
              <a:rPr lang="fr-FR" dirty="0" err="1"/>
              <a:t>Generating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FB30FA-84AB-8A38-5161-F20B56D75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844" y="1438275"/>
            <a:ext cx="74580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1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B9B0-F13E-1491-BDEC-CA16B08B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8215"/>
          </a:xfrm>
        </p:spPr>
        <p:txBody>
          <a:bodyPr/>
          <a:lstStyle/>
          <a:p>
            <a:pPr algn="ctr"/>
            <a:r>
              <a:rPr lang="fr-FR" dirty="0" err="1"/>
              <a:t>Created</a:t>
            </a:r>
            <a:r>
              <a:rPr lang="fr-FR" dirty="0"/>
              <a:t>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E253F4-48B0-6308-85F3-9E8DA0408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181" y="932057"/>
            <a:ext cx="3714750" cy="3276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F56FEE-091E-7435-FA32-04BEBB3229EB}"/>
              </a:ext>
            </a:extLst>
          </p:cNvPr>
          <p:cNvSpPr txBox="1"/>
          <p:nvPr/>
        </p:nvSpPr>
        <p:spPr>
          <a:xfrm>
            <a:off x="4343256" y="4572000"/>
            <a:ext cx="2702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 </a:t>
            </a:r>
            <a:r>
              <a:rPr lang="fr-FR" dirty="0" err="1"/>
              <a:t>truncated</a:t>
            </a:r>
            <a:r>
              <a:rPr lang="fr-FR" dirty="0"/>
              <a:t> … )  total files 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528ACA-86E1-C01B-01C9-2C6DEBF81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554" y="4941332"/>
            <a:ext cx="6195054" cy="173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19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504C-6B40-98DB-515D-E3013E8A1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96305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Lot of </a:t>
            </a:r>
            <a:r>
              <a:rPr lang="fr-FR" dirty="0" err="1"/>
              <a:t>npm</a:t>
            </a:r>
            <a:r>
              <a:rPr lang="fr-FR" dirty="0"/>
              <a:t> files (in </a:t>
            </a:r>
            <a:r>
              <a:rPr lang="fr-FR" dirty="0" err="1"/>
              <a:t>node_modules</a:t>
            </a:r>
            <a:r>
              <a:rPr lang="fr-FR" dirty="0"/>
              <a:t>/**)</a:t>
            </a:r>
            <a:br>
              <a:rPr lang="fr-FR" dirty="0"/>
            </a:br>
            <a:r>
              <a:rPr lang="fr-FR" dirty="0"/>
              <a:t>… but ok .</a:t>
            </a:r>
            <a:r>
              <a:rPr lang="fr-FR" dirty="0" err="1"/>
              <a:t>gitignore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711512-EC81-F643-1D2D-9380504FF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59" y="1281499"/>
            <a:ext cx="3257550" cy="676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9803DE-7A29-E0AF-AF40-0B33D80FD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59" y="2091047"/>
            <a:ext cx="5286375" cy="1114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5EBCBB-7C0C-C5A7-399F-5778B00D0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59" y="3338745"/>
            <a:ext cx="3038475" cy="3086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9B661C-7941-6E1D-F009-F62672F7D3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3369" y="957688"/>
            <a:ext cx="2114550" cy="3695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F2FC7D-F5E3-FF7E-DAA6-8476219E5F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3369" y="4819301"/>
            <a:ext cx="23336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25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253</Words>
  <Application>Microsoft Office PowerPoint</Application>
  <PresentationFormat>Widescreen</PresentationFormat>
  <Paragraphs>39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Reverse Engineering Jhipster SpringBoot Security</vt:lpstr>
      <vt:lpstr>Links..</vt:lpstr>
      <vt:lpstr>Step 1: create Jhipster app</vt:lpstr>
      <vt:lpstr>Choose App Type &gt; Security Type</vt:lpstr>
      <vt:lpstr>End Choices (Db, Angular, Maven, ..)</vt:lpstr>
      <vt:lpstr>Start Generating</vt:lpstr>
      <vt:lpstr>Finished Generating</vt:lpstr>
      <vt:lpstr>Created Files</vt:lpstr>
      <vt:lpstr>Lot of npm files (in node_modules/**) … but ok .gitignore</vt:lpstr>
      <vt:lpstr>Src Files</vt:lpstr>
      <vt:lpstr>Created Files - Categories</vt:lpstr>
      <vt:lpstr>Created Files, src/main/java</vt:lpstr>
      <vt:lpstr>Created Files, src/main/java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Engineering Jhipster SpringBoot Security</dc:title>
  <dc:creator>arnaud.nauwynck@gmail.com</dc:creator>
  <cp:lastModifiedBy>arnaud.nauwynck@gmail.com</cp:lastModifiedBy>
  <cp:revision>7</cp:revision>
  <dcterms:created xsi:type="dcterms:W3CDTF">2022-05-19T11:53:27Z</dcterms:created>
  <dcterms:modified xsi:type="dcterms:W3CDTF">2022-05-19T14:11:23Z</dcterms:modified>
</cp:coreProperties>
</file>