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32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5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B57A-814A-9026-83B6-9CC93E297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A49D-9B84-6F94-9044-E7C9B6BD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A51C-559E-8E53-9226-27A6BB39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1F6C-0714-9251-81AC-0347B1D6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B0B0-1FAE-1082-223C-1D13F308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0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6D4B-0CB8-7FFE-5F86-EE41C45F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F80B7-59D9-34D6-ADF2-0E207124D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EFDE-4296-DB29-6162-20228252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8A35-381D-6083-A377-1B66AC77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3EFB-144A-D5AD-02FD-892B3B3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CEC66-466A-08EE-0316-393147423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5A63E-B58C-0F45-9E55-353C1872B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3DAC-B711-1389-241B-470F03C9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3DAE-4CC7-CEB3-AF73-68833183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F8EC-2B08-B20B-A696-9CFF835A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50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0508-2314-F37E-ABC1-57FFF3AE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31D-F758-E070-7A19-4902F20C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96D0-B792-0C88-FF15-3F3BD1EC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86AF-2174-1814-CDD2-CC791A7E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125C-1853-BC36-7DC3-CC8CD36A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04A4-1A23-6A59-49E2-3365954A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B3531-FAD4-D2D1-7BF7-AE17D7CA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81A8-5F74-8EF8-757F-550D4D6F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20DA-E5CD-505D-D6D6-076D7317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DEB2-C26A-126D-CD6E-93ECF67F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40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2663-878F-C5EC-9552-36ED4354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2CFD-84DE-75D0-8552-3FD806AD3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4D5AF-A4A3-EAFF-48C2-C573FA16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AE8EC-17F3-4D1D-91E6-4FAD8319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F5C8-FE42-2E72-8AC1-33DE3277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7CD5-4398-76A7-310B-219112CB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9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BE43-3184-6F90-6F43-481223B9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4661C-D0C8-0D75-8B2D-403E0D46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EDBDA-4DE0-DD5D-C549-B9C83E0BC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8E59F-9B37-2769-2F67-526BEE1AE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54233-9311-F609-0E81-3A38ABF3B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FB2DC-734D-7C51-C3A1-2F267903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39C39-960D-CB1A-BA76-0BBEB4F5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BFACA-1AAB-5F3E-BD64-D7E32252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8286-AA4F-CC0F-21E0-6EB7D567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99144-492C-36BD-0586-6541207E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E2198-6D17-925C-BD39-D9FB03E4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87A9-28C6-1B3A-6769-9AAAB4D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30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59189-2941-E68F-017B-EF43CCE5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946AB-63F5-08EF-7992-E34D60BD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58D96-E355-5F25-BA0A-5EC83CE6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36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C19A-BB79-1BA3-0855-276A9D79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910D-62A1-F1E0-D4B4-E04A4BAE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3D1DB-152F-DCDA-1ED3-8722DC24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3763-9AB2-F454-8EA2-C2F818DB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E475-6907-F5DE-A1C4-D9EAB282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3D208-FA8B-7DF8-6A11-6EC1A2F3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34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3CAC-D184-2150-92CF-9F15DD37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39331-7937-02EB-8939-EA6A78BA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9FC51-45F0-0587-0CCA-71E921F8C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F8AB8-315E-30B0-6A11-FAE01FA0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FF63-86D3-192D-0CD2-C5762754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DBBA-5A06-4086-30C6-AA51ABB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5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FEFD5-D9E2-9F40-D13F-79C9ECA9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A89D4-4D45-4301-E185-018C1DF9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9CAA-5572-CA35-649E-2E3DFEEE7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EE2B-17FA-4987-87F7-079F29424378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CE05-365E-3669-4F78-F5D39BF2D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E229-7366-6F5D-E874-EB9B7A07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A8EF-4DCC-45AA-80F4-8519390EC2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67B8-BBAD-F5F3-0AE3-03D8D24C8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Slides ANNEXE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A23FD-8C9D-025A-6EEE-C7F3A5B51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Distributed </a:t>
            </a:r>
            <a:r>
              <a:rPr lang="fr-FR" dirty="0" err="1"/>
              <a:t>Operation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16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Partitions Count &gt;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Executors</a:t>
            </a:r>
            <a:r>
              <a:rPr lang="fr-FR" dirty="0"/>
              <a:t> 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E4A328-018E-7D96-968E-B88146ACF3E4}"/>
              </a:ext>
            </a:extLst>
          </p:cNvPr>
          <p:cNvSpPr txBox="1"/>
          <p:nvPr/>
        </p:nvSpPr>
        <p:spPr>
          <a:xfrm>
            <a:off x="6678778" y="27648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0B2C1B-0EFA-4F9C-215D-198D0543A2AC}"/>
              </a:ext>
            </a:extLst>
          </p:cNvPr>
          <p:cNvGrpSpPr/>
          <p:nvPr/>
        </p:nvGrpSpPr>
        <p:grpSpPr>
          <a:xfrm>
            <a:off x="7939922" y="2518214"/>
            <a:ext cx="1878830" cy="1021134"/>
            <a:chOff x="6691019" y="1724305"/>
            <a:chExt cx="1878830" cy="102113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DB41B0-F4E6-49DE-7169-7A251E6D007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59BEFDA-AE47-EF73-E20C-778E84B99EEF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B0316C-1349-2FFE-7E4C-106F2F785763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64BE7A-42FD-B1E0-6FE7-407DE1717497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9E928C-7E3F-4F1F-7490-F761C9A30F99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6C952-ADD7-31FD-A27E-517D03B555D7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C80B4B3-58C8-B288-6962-12754E2C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4D56C1-8B59-BE08-2C3B-D4BD8F54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A7632A0-0D24-A70D-79B1-5F5B966BD440}"/>
              </a:ext>
            </a:extLst>
          </p:cNvPr>
          <p:cNvSpPr/>
          <p:nvPr/>
        </p:nvSpPr>
        <p:spPr>
          <a:xfrm>
            <a:off x="6463943" y="2297722"/>
            <a:ext cx="3773881" cy="308903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0905C-CCF3-1F2C-F15D-B179A9EB1819}"/>
              </a:ext>
            </a:extLst>
          </p:cNvPr>
          <p:cNvSpPr txBox="1"/>
          <p:nvPr/>
        </p:nvSpPr>
        <p:spPr>
          <a:xfrm>
            <a:off x="6678778" y="434870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277B1C-7D6C-9C2C-5CCA-F6EE4B067760}"/>
              </a:ext>
            </a:extLst>
          </p:cNvPr>
          <p:cNvGrpSpPr/>
          <p:nvPr/>
        </p:nvGrpSpPr>
        <p:grpSpPr>
          <a:xfrm>
            <a:off x="7939922" y="4102031"/>
            <a:ext cx="1878830" cy="1021134"/>
            <a:chOff x="6691019" y="1724305"/>
            <a:chExt cx="1878830" cy="102113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3A84BE-1F3E-1B37-C589-B114C03F2411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5620F4-F484-A46C-A486-6850DD6FBAEE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3E8D5F-7E82-6C1C-60D1-89FA07E3DD06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C50633-407F-ECA0-823B-D976B46F6EF3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0D2811-5530-4620-9A80-10A3153AC053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E71411-6543-7A5D-6A8E-DCAC80C3368B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D6461F-D29A-D276-675E-9DE34F979C4C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8EBFBC-6434-22D0-1DC2-AAEDBD8078DA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0BB81CC-449C-E0C5-F047-0E02E99F3763}"/>
              </a:ext>
            </a:extLst>
          </p:cNvPr>
          <p:cNvSpPr txBox="1"/>
          <p:nvPr/>
        </p:nvSpPr>
        <p:spPr>
          <a:xfrm>
            <a:off x="1958803" y="27648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69933B-BCB2-755A-285A-A68101EEB11A}"/>
              </a:ext>
            </a:extLst>
          </p:cNvPr>
          <p:cNvGrpSpPr/>
          <p:nvPr/>
        </p:nvGrpSpPr>
        <p:grpSpPr>
          <a:xfrm>
            <a:off x="3219947" y="2518214"/>
            <a:ext cx="1878830" cy="1021134"/>
            <a:chOff x="6691019" y="1724305"/>
            <a:chExt cx="1878830" cy="102113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BCAF863-F255-C02B-7BD3-2C013E0FFD3B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FC86F5-3B40-021F-D4F6-0C2B28930A8C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4D41E7-9FC8-0996-EEB1-8F6DB1C476BF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136BF8-65AC-C300-1295-3470EBD2960C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2512-E83A-1562-F232-EBFEF645C2AE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9C2132-956B-1242-4CD2-676E654A81CD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BDE681-C3E9-30B5-8080-39F5066FDA83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63993A2-F4AF-23BB-0E7B-0CF9426F48FB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472444-77F0-2C4D-C45E-36C06349AF9D}"/>
              </a:ext>
            </a:extLst>
          </p:cNvPr>
          <p:cNvSpPr/>
          <p:nvPr/>
        </p:nvSpPr>
        <p:spPr>
          <a:xfrm>
            <a:off x="1743968" y="2297723"/>
            <a:ext cx="3773881" cy="313006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88C85-EDD5-A364-62CE-3770C301EF4D}"/>
              </a:ext>
            </a:extLst>
          </p:cNvPr>
          <p:cNvSpPr txBox="1"/>
          <p:nvPr/>
        </p:nvSpPr>
        <p:spPr>
          <a:xfrm>
            <a:off x="1881878" y="1266736"/>
            <a:ext cx="3587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JVM = "</a:t>
            </a:r>
            <a:r>
              <a:rPr lang="fr-FR" sz="2800" b="1" dirty="0" err="1"/>
              <a:t>executor</a:t>
            </a:r>
            <a:r>
              <a:rPr lang="fr-FR" sz="2800" dirty="0"/>
              <a:t>"</a:t>
            </a:r>
          </a:p>
          <a:p>
            <a:r>
              <a:rPr lang="fr-FR" sz="2800" dirty="0"/>
              <a:t>    ex: </a:t>
            </a:r>
            <a:r>
              <a:rPr lang="fr-FR" sz="2800" dirty="0" err="1"/>
              <a:t>having</a:t>
            </a:r>
            <a:r>
              <a:rPr lang="fr-FR" sz="2800" dirty="0"/>
              <a:t> 1 partition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8D147C-5057-6872-5800-93E5CC3D5C49}"/>
              </a:ext>
            </a:extLst>
          </p:cNvPr>
          <p:cNvSpPr txBox="1"/>
          <p:nvPr/>
        </p:nvSpPr>
        <p:spPr>
          <a:xfrm>
            <a:off x="6463943" y="1296108"/>
            <a:ext cx="3924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JVM = "</a:t>
            </a:r>
            <a:r>
              <a:rPr lang="fr-FR" sz="2800" b="1" dirty="0" err="1"/>
              <a:t>executor</a:t>
            </a:r>
            <a:r>
              <a:rPr lang="fr-FR" sz="2800" dirty="0"/>
              <a:t>"</a:t>
            </a:r>
          </a:p>
          <a:p>
            <a:r>
              <a:rPr lang="fr-FR" sz="2800" dirty="0"/>
              <a:t>  ex: </a:t>
            </a:r>
            <a:r>
              <a:rPr lang="fr-FR" sz="2800" dirty="0" err="1"/>
              <a:t>having</a:t>
            </a:r>
            <a:r>
              <a:rPr lang="fr-FR" sz="2800" dirty="0"/>
              <a:t> &gt;=2 partitions</a:t>
            </a:r>
          </a:p>
        </p:txBody>
      </p:sp>
    </p:spTree>
    <p:extLst>
      <p:ext uri="{BB962C8B-B14F-4D97-AF65-F5344CB8AC3E}">
        <p14:creationId xmlns:p14="http://schemas.microsoft.com/office/powerpoint/2010/main" val="39622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Partitions Count &lt;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Executors</a:t>
            </a:r>
            <a:r>
              <a:rPr lang="fr-FR" dirty="0"/>
              <a:t> 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E4A328-018E-7D96-968E-B88146ACF3E4}"/>
              </a:ext>
            </a:extLst>
          </p:cNvPr>
          <p:cNvSpPr txBox="1"/>
          <p:nvPr/>
        </p:nvSpPr>
        <p:spPr>
          <a:xfrm>
            <a:off x="6678778" y="27648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0B2C1B-0EFA-4F9C-215D-198D0543A2AC}"/>
              </a:ext>
            </a:extLst>
          </p:cNvPr>
          <p:cNvGrpSpPr/>
          <p:nvPr/>
        </p:nvGrpSpPr>
        <p:grpSpPr>
          <a:xfrm>
            <a:off x="7939922" y="2518214"/>
            <a:ext cx="1878830" cy="1021134"/>
            <a:chOff x="6691019" y="1724305"/>
            <a:chExt cx="1878830" cy="102113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DB41B0-F4E6-49DE-7169-7A251E6D007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59BEFDA-AE47-EF73-E20C-778E84B99EEF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B0316C-1349-2FFE-7E4C-106F2F785763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64BE7A-42FD-B1E0-6FE7-407DE1717497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9E928C-7E3F-4F1F-7490-F761C9A30F99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6C952-ADD7-31FD-A27E-517D03B555D7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C80B4B3-58C8-B288-6962-12754E2C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4D56C1-8B59-BE08-2C3B-D4BD8F54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A7632A0-0D24-A70D-79B1-5F5B966BD440}"/>
              </a:ext>
            </a:extLst>
          </p:cNvPr>
          <p:cNvSpPr/>
          <p:nvPr/>
        </p:nvSpPr>
        <p:spPr>
          <a:xfrm>
            <a:off x="6463943" y="2297722"/>
            <a:ext cx="3773881" cy="308903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472444-77F0-2C4D-C45E-36C06349AF9D}"/>
              </a:ext>
            </a:extLst>
          </p:cNvPr>
          <p:cNvSpPr/>
          <p:nvPr/>
        </p:nvSpPr>
        <p:spPr>
          <a:xfrm>
            <a:off x="1743968" y="2297723"/>
            <a:ext cx="3773881" cy="313006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88C85-EDD5-A364-62CE-3770C301EF4D}"/>
              </a:ext>
            </a:extLst>
          </p:cNvPr>
          <p:cNvSpPr txBox="1"/>
          <p:nvPr/>
        </p:nvSpPr>
        <p:spPr>
          <a:xfrm>
            <a:off x="1881878" y="1266736"/>
            <a:ext cx="3903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JVM = "</a:t>
            </a:r>
            <a:r>
              <a:rPr lang="fr-FR" sz="2800" b="1" dirty="0" err="1"/>
              <a:t>executor</a:t>
            </a:r>
            <a:r>
              <a:rPr lang="fr-FR" sz="2800" dirty="0"/>
              <a:t>"</a:t>
            </a:r>
          </a:p>
          <a:p>
            <a:r>
              <a:rPr lang="fr-FR" sz="2800" dirty="0"/>
              <a:t>    ex: </a:t>
            </a:r>
            <a:r>
              <a:rPr lang="fr-FR" sz="2800" dirty="0" err="1"/>
              <a:t>having</a:t>
            </a:r>
            <a:r>
              <a:rPr lang="fr-FR" sz="2800" dirty="0"/>
              <a:t> 0 partition !!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8D147C-5057-6872-5800-93E5CC3D5C49}"/>
              </a:ext>
            </a:extLst>
          </p:cNvPr>
          <p:cNvSpPr txBox="1"/>
          <p:nvPr/>
        </p:nvSpPr>
        <p:spPr>
          <a:xfrm>
            <a:off x="6463943" y="1296108"/>
            <a:ext cx="34241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JVM = "</a:t>
            </a:r>
            <a:r>
              <a:rPr lang="fr-FR" sz="2800" b="1" dirty="0" err="1"/>
              <a:t>executor</a:t>
            </a:r>
            <a:r>
              <a:rPr lang="fr-FR" sz="2800" dirty="0"/>
              <a:t>"</a:t>
            </a:r>
          </a:p>
          <a:p>
            <a:r>
              <a:rPr lang="fr-FR" sz="2800" dirty="0"/>
              <a:t>  ex: </a:t>
            </a:r>
            <a:r>
              <a:rPr lang="fr-FR" sz="2800" dirty="0" err="1"/>
              <a:t>having</a:t>
            </a:r>
            <a:r>
              <a:rPr lang="fr-FR" sz="2800" dirty="0"/>
              <a:t> 1 partition</a:t>
            </a:r>
          </a:p>
        </p:txBody>
      </p:sp>
    </p:spTree>
    <p:extLst>
      <p:ext uri="{BB962C8B-B14F-4D97-AF65-F5344CB8AC3E}">
        <p14:creationId xmlns:p14="http://schemas.microsoft.com/office/powerpoint/2010/main" val="78116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Skewed</a:t>
            </a:r>
            <a:r>
              <a:rPr lang="fr-FR" dirty="0"/>
              <a:t> Distribution </a:t>
            </a:r>
            <a:br>
              <a:rPr lang="fr-FR" dirty="0"/>
            </a:br>
            <a:r>
              <a:rPr lang="fr-FR" dirty="0"/>
              <a:t>of Partitions per </a:t>
            </a:r>
            <a:r>
              <a:rPr lang="fr-FR" dirty="0" err="1"/>
              <a:t>Executor</a:t>
            </a:r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E4A328-018E-7D96-968E-B88146ACF3E4}"/>
              </a:ext>
            </a:extLst>
          </p:cNvPr>
          <p:cNvSpPr txBox="1"/>
          <p:nvPr/>
        </p:nvSpPr>
        <p:spPr>
          <a:xfrm>
            <a:off x="6719808" y="353860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0B2C1B-0EFA-4F9C-215D-198D0543A2AC}"/>
              </a:ext>
            </a:extLst>
          </p:cNvPr>
          <p:cNvGrpSpPr/>
          <p:nvPr/>
        </p:nvGrpSpPr>
        <p:grpSpPr>
          <a:xfrm>
            <a:off x="7980952" y="3291931"/>
            <a:ext cx="1878830" cy="1021134"/>
            <a:chOff x="6691019" y="1724305"/>
            <a:chExt cx="1878830" cy="102113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DB41B0-F4E6-49DE-7169-7A251E6D007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59BEFDA-AE47-EF73-E20C-778E84B99EEF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B0316C-1349-2FFE-7E4C-106F2F785763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64BE7A-42FD-B1E0-6FE7-407DE1717497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9E928C-7E3F-4F1F-7490-F761C9A30F99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6C952-ADD7-31FD-A27E-517D03B555D7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C80B4B3-58C8-B288-6962-12754E2C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4D56C1-8B59-BE08-2C3B-D4BD8F54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A7632A0-0D24-A70D-79B1-5F5B966BD440}"/>
              </a:ext>
            </a:extLst>
          </p:cNvPr>
          <p:cNvSpPr/>
          <p:nvPr/>
        </p:nvSpPr>
        <p:spPr>
          <a:xfrm>
            <a:off x="6504973" y="3147645"/>
            <a:ext cx="3773881" cy="361657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472444-77F0-2C4D-C45E-36C06349AF9D}"/>
              </a:ext>
            </a:extLst>
          </p:cNvPr>
          <p:cNvSpPr/>
          <p:nvPr/>
        </p:nvSpPr>
        <p:spPr>
          <a:xfrm>
            <a:off x="1784998" y="3147646"/>
            <a:ext cx="3773881" cy="138499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88C85-EDD5-A364-62CE-3770C301EF4D}"/>
              </a:ext>
            </a:extLst>
          </p:cNvPr>
          <p:cNvSpPr txBox="1"/>
          <p:nvPr/>
        </p:nvSpPr>
        <p:spPr>
          <a:xfrm>
            <a:off x="1987385" y="1474463"/>
            <a:ext cx="39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JVM = "</a:t>
            </a:r>
            <a:r>
              <a:rPr lang="fr-FR" sz="2800" b="1" dirty="0" err="1"/>
              <a:t>executor</a:t>
            </a:r>
            <a:r>
              <a:rPr lang="fr-FR" sz="2800" dirty="0"/>
              <a:t>"</a:t>
            </a:r>
          </a:p>
          <a:p>
            <a:r>
              <a:rPr lang="fr-FR" sz="2800" dirty="0"/>
              <a:t>    ex: </a:t>
            </a:r>
            <a:r>
              <a:rPr lang="fr-FR" sz="2800" dirty="0" err="1"/>
              <a:t>having</a:t>
            </a:r>
            <a:r>
              <a:rPr lang="fr-FR" sz="2800" dirty="0"/>
              <a:t> 0 partition !!</a:t>
            </a:r>
          </a:p>
          <a:p>
            <a:r>
              <a:rPr lang="fr-FR" sz="2800" dirty="0"/>
              <a:t>          (</a:t>
            </a:r>
            <a:r>
              <a:rPr lang="fr-FR" sz="2800" dirty="0" err="1"/>
              <a:t>could</a:t>
            </a:r>
            <a:r>
              <a:rPr lang="fr-FR" sz="2800" dirty="0"/>
              <a:t> have more)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8D147C-5057-6872-5800-93E5CC3D5C49}"/>
              </a:ext>
            </a:extLst>
          </p:cNvPr>
          <p:cNvSpPr txBox="1"/>
          <p:nvPr/>
        </p:nvSpPr>
        <p:spPr>
          <a:xfrm>
            <a:off x="6434635" y="1474463"/>
            <a:ext cx="44853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JVM = "</a:t>
            </a:r>
            <a:r>
              <a:rPr lang="fr-FR" sz="2800" b="1" dirty="0" err="1"/>
              <a:t>executor</a:t>
            </a:r>
            <a:r>
              <a:rPr lang="fr-FR" sz="2800" dirty="0"/>
              <a:t>"</a:t>
            </a:r>
          </a:p>
          <a:p>
            <a:r>
              <a:rPr lang="fr-FR" sz="2800" dirty="0"/>
              <a:t>  ex: </a:t>
            </a:r>
            <a:r>
              <a:rPr lang="fr-FR" sz="2800" dirty="0" err="1"/>
              <a:t>having</a:t>
            </a:r>
            <a:r>
              <a:rPr lang="fr-FR" sz="2800" dirty="0"/>
              <a:t> &gt;= 3 partitions !!  </a:t>
            </a:r>
          </a:p>
          <a:p>
            <a:r>
              <a:rPr lang="fr-FR" sz="2800" dirty="0"/>
              <a:t>        (</a:t>
            </a:r>
            <a:r>
              <a:rPr lang="fr-FR" sz="2800" dirty="0" err="1"/>
              <a:t>could</a:t>
            </a:r>
            <a:r>
              <a:rPr lang="fr-FR" sz="2800" dirty="0"/>
              <a:t> have </a:t>
            </a:r>
            <a:r>
              <a:rPr lang="fr-FR" sz="2800" dirty="0" err="1"/>
              <a:t>less</a:t>
            </a:r>
            <a:r>
              <a:rPr lang="fr-FR" sz="28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5A9F4-89F0-3AD4-9A67-C3268BDC2F6D}"/>
              </a:ext>
            </a:extLst>
          </p:cNvPr>
          <p:cNvSpPr txBox="1"/>
          <p:nvPr/>
        </p:nvSpPr>
        <p:spPr>
          <a:xfrm>
            <a:off x="6719807" y="467856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21569A-081E-C023-EDBE-F40633AC2E0B}"/>
              </a:ext>
            </a:extLst>
          </p:cNvPr>
          <p:cNvGrpSpPr/>
          <p:nvPr/>
        </p:nvGrpSpPr>
        <p:grpSpPr>
          <a:xfrm>
            <a:off x="7980951" y="4431889"/>
            <a:ext cx="1878830" cy="1021134"/>
            <a:chOff x="6691019" y="1724305"/>
            <a:chExt cx="1878830" cy="102113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7D8FD7-4777-18AB-0845-FC41A72A958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0F9AFF-40B4-E8E4-535C-7593FFA96713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830213-4C4F-216E-8F5C-FC0636FC3333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086635-9031-C934-80EB-BD0857F45061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3C2EAA-8940-45A9-AE5A-923AD1EA612B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2850E8-711E-CB09-278B-1ACC8E6DC143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EF53CC-B810-5197-0F77-A3240B1F698C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A6476C-9C32-2F30-942E-F94351F68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B4142A-0EBF-4D86-DA14-3787A911CE50}"/>
              </a:ext>
            </a:extLst>
          </p:cNvPr>
          <p:cNvSpPr txBox="1"/>
          <p:nvPr/>
        </p:nvSpPr>
        <p:spPr>
          <a:xfrm>
            <a:off x="6719807" y="581511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BEB514-6D76-FC2C-1854-2AC17D68FB0A}"/>
              </a:ext>
            </a:extLst>
          </p:cNvPr>
          <p:cNvGrpSpPr/>
          <p:nvPr/>
        </p:nvGrpSpPr>
        <p:grpSpPr>
          <a:xfrm>
            <a:off x="7980951" y="5568437"/>
            <a:ext cx="1878830" cy="1021134"/>
            <a:chOff x="6691019" y="1724305"/>
            <a:chExt cx="1878830" cy="102113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C0E677-322A-BEAC-DAF3-D1836631F474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7528BE-624B-B8DC-6112-09689B235A8A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6E4BE5-F170-F9FF-045D-A376633B61C3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1BA273-ECBD-A668-5C2E-9EF06966A670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A6C1B5-0467-2EEB-944C-AFCF9CC74BE2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6A33BE-92B7-012A-B940-8D4E038D9E8A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B8336A-E910-2722-F4EA-434D7D37A37F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17F9FC-F88F-5029-84D6-8E67A43886D5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32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Slides ANNEXE</vt:lpstr>
      <vt:lpstr>Partitions Count &gt; Number of Executors ?</vt:lpstr>
      <vt:lpstr>Partitions Count &lt; Number of Executors ?</vt:lpstr>
      <vt:lpstr>Skewed Distribution  of Partitions per Executor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NAUWYNCK Arnaud</dc:creator>
  <cp:lastModifiedBy>NAUWYNCK Arnaud</cp:lastModifiedBy>
  <cp:revision>2</cp:revision>
  <dcterms:created xsi:type="dcterms:W3CDTF">2024-06-25T12:15:10Z</dcterms:created>
  <dcterms:modified xsi:type="dcterms:W3CDTF">2024-06-25T12:16:21Z</dcterms:modified>
</cp:coreProperties>
</file>