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4F99-4CE2-4E1D-AAED-89B1B90D5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E795E-118C-4D7D-A6D8-B024AB9B6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2CAA-2D22-43E3-AA53-4E8E862F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4649-5B75-41A1-B16D-896D462B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BA45-FC38-4F7A-9BFB-60BB0378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42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8AFC-6A59-448F-92B3-EB6568AF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E51B-F439-4304-8081-8FA83D821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FA8C-C7D8-45E9-BACD-22B5273C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6987-BA7A-4D69-A856-FBFB2CF6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D791-5234-456A-841F-5CE3C2EE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3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C4F6C-A117-4A63-8310-1358D82A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0474F-F3BD-42D7-B85B-6F8E42A3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33111-0B7D-4731-89EB-9DE43329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8981-29EB-4078-9CA3-EBABA43F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78632-B6EE-4934-806A-562B3F41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3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5CB2-BB7E-4119-A946-5DFF0B05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B9E7-062A-490F-AC47-E7C526DC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7234-D05C-4652-B1C7-CF9200DD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0EA7-7EC8-4325-957E-0B12A1A0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A129-4B6A-47EC-BFCD-9E41FC4A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09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E9F2-8C13-41E7-9AC1-C39F5297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1CA9C-3E1B-49DD-AFB6-1FEB57F4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4376-D388-4083-B839-166714E7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02E1-0D73-435D-9C03-29183F84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F597-CE53-4A52-9526-C12339DE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14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8A9D-5F27-4828-B4F3-C2B2DA5F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B20F-165D-4181-A167-3DD9465C6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D32F3-4745-4B98-9D05-D8A185C4E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AC105-BA54-453C-8151-C1FBB4BE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676DA-1B10-4A38-9E98-ACD3D156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5AA27-472B-4B83-959F-B06E1588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06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DC32-48FE-46BE-A0AE-9069A42C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AC127-BF57-4BC6-9F88-D238F05BD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C73F9-6E6D-4327-949E-735CFDB1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374FB-F651-4508-A0D3-43B8A5247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78ECF-4D8F-49C1-B46F-F5C816B44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634DD-1558-496C-A883-34785F05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9F540-8F49-491C-9AC0-12C380C2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47780-F750-4DB0-85C5-CB692A00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07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530B-4CAC-40AB-BD9C-D34D1D18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7114A-6E0E-4E22-A915-06765E61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5957-4FB0-4F38-90E0-AC675097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08B80-6A98-4DEE-9C99-2C627F76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25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B77D2-0D72-46F7-8326-C4ACA6C5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4558A-764F-4A2B-B562-A04C5618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692B3-73C9-45E7-8732-4FC9E320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63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7C7A-FDB4-4912-84F7-9FC506A2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D8AE-DD97-480C-B46D-0921A2C5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58589-AE87-483A-B527-B198817AA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67581-8EB6-446E-9105-11EEAAF6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BD0F-B5F1-4846-AC76-31E19EC8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4ACF-4697-45FC-B53E-2F0CB8C2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3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F95D-05CB-4475-A35E-7ACA3547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00F4E-8492-4983-8C7C-DBF34DB08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ECE5-ED20-478A-B2EC-9A0E99CDE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C8B0-DF08-44F4-9534-182EAD7D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7B9C3-9106-43C4-B726-03523D0C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035C2-33B3-45DB-AB3E-EA4276B5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67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8065A-7A0F-4AE0-8EF2-036DA146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B10E-4D08-4D5D-9B7A-1346C484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27E0-EB82-460D-8065-0DC240BD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99B8-C165-40E2-9382-997AC5DB7D8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26AEF-C32C-4C99-AD43-064440530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EEB5-05FA-4550-B846-D18DED974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73EF-5973-4F87-9AB3-3665473C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3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EAA9E9-EC82-49A9-BCB9-6D024482C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Design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GraphQL</a:t>
            </a:r>
            <a:endParaRPr lang="fr-F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68216-9DD3-4568-876D-23527E86F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dirty="0" err="1"/>
              <a:t>GraphQL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Java + </a:t>
            </a:r>
            <a:r>
              <a:rPr lang="fr-FR" dirty="0" err="1"/>
              <a:t>springboot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EBEF9-A987-45A6-AEDA-930D28090D42}"/>
              </a:ext>
            </a:extLst>
          </p:cNvPr>
          <p:cNvSpPr txBox="1"/>
          <p:nvPr/>
        </p:nvSpPr>
        <p:spPr>
          <a:xfrm>
            <a:off x="4219126" y="311635"/>
            <a:ext cx="397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arnaud.nauwynck@gmail.com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33A62-8DE2-46CA-9711-3E194CFFFA81}"/>
              </a:ext>
            </a:extLst>
          </p:cNvPr>
          <p:cNvSpPr txBox="1"/>
          <p:nvPr/>
        </p:nvSpPr>
        <p:spPr>
          <a:xfrm>
            <a:off x="1702133" y="5257800"/>
            <a:ext cx="7357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This document:</a:t>
            </a:r>
          </a:p>
          <a:p>
            <a:r>
              <a:rPr lang="fr-FR" sz="2400" dirty="0"/>
              <a:t>http://github.com/arnaud-nauwynck/Presentations/java/</a:t>
            </a:r>
            <a:br>
              <a:rPr lang="fr-FR" sz="2400" dirty="0"/>
            </a:br>
            <a:r>
              <a:rPr lang="fr-FR" sz="2400" dirty="0"/>
              <a:t>Architecture-Design-GraphQL.pdf</a:t>
            </a:r>
          </a:p>
        </p:txBody>
      </p:sp>
    </p:spTree>
    <p:extLst>
      <p:ext uri="{BB962C8B-B14F-4D97-AF65-F5344CB8AC3E}">
        <p14:creationId xmlns:p14="http://schemas.microsoft.com/office/powerpoint/2010/main" val="229300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265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853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66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53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42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89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7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04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08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63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35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65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8E6-C0BD-40C7-86B1-D3638AFC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76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Architecture Design  GraphQL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arnaud.nauwynck@gmail.com</dc:creator>
  <cp:lastModifiedBy>arnaud.nauwynck@gmail.com</cp:lastModifiedBy>
  <cp:revision>2</cp:revision>
  <dcterms:created xsi:type="dcterms:W3CDTF">2022-02-03T17:27:55Z</dcterms:created>
  <dcterms:modified xsi:type="dcterms:W3CDTF">2022-02-03T17:30:02Z</dcterms:modified>
</cp:coreProperties>
</file>