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2" r:id="rId10"/>
    <p:sldId id="267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" y="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C84C-3D07-6769-2172-822C5F06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AEABF-6D7A-8CE3-074B-00F55DB58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249D-2561-BF23-93F6-1D57BDB7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C96F-087D-B3EB-02AA-181E6D69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F67D-CF3B-7149-5216-F149F02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B57A-5FB7-0BC5-39B0-E7D3968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DF13-7BAD-3F8C-F855-374D99C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3674-62B2-E90A-70A8-71422E31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062C-A46D-13CA-5B78-7823512E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77FF-F74C-9F18-6B2A-2BD88421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9BE5-9F27-A1EB-6933-D296407A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4CBE3-7896-FE9A-4547-CFBA602A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29BD-4E90-00FB-AF52-E74F463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4AD6-B8AC-1891-7FAF-C81941D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CAEF-BF02-A447-DAE0-A16F11B8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E359-26E0-1B25-A26D-A2BF8ECD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2AF-4B10-8AFC-5937-930FBA26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96BA-CFF4-2188-27D3-4B73593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796B-C8DE-CFCC-7058-AC84468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5BEB-CDD1-50E8-E634-B33C8E95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3BC-0B43-8843-A77F-7C0351AD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FE23-25F0-D865-643B-2884D879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9375-B13B-57D4-08DE-3A5154D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34CB-E97E-A019-A45C-FC8B664F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C915-42CD-7EE2-C94C-A2FBB69C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D121-1ABA-EBD0-89B8-D3EF8E72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4A9B-0DE8-8487-06D6-6FAAE31D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6BF3-F019-D163-4A15-CE24A5AC2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C67A-EF4B-7818-1783-A79B0208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6346-2581-3170-12CE-F3B09AB6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6FBA-5F87-0038-25B5-8452F12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3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CBEB-EAFE-6BC4-8BE2-DCD4C185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3301-12FA-4632-8E63-DD54541E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FBD2-F58B-9623-7BC4-171A8099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C980-DA10-54B0-A86E-A36DD9BA3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64E91-ADC5-55C6-6087-140CF4495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64382-14CE-731B-858A-7AD2159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C276-0F80-C06A-AC1D-B308141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4A19B-6DF8-1FD0-D836-C37EC32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17FD-C325-EEF6-90B5-2C4DC633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9CF4-BC21-425A-D0B6-B1D1E892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E736B-E2AA-EDED-257D-25361AFB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8E4F-65F5-1693-B2B4-012B3B6E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3BDA-E4DE-A86A-FAEE-5651757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62588-0537-C8BC-4E2B-98614BC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07DA-25E4-A898-D8EE-DEA494C0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F4C-F9A0-8C95-26C6-6677528D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83C6-AB69-48D6-9E09-4329ACB7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8682-88A2-C5C1-825A-58EB75D8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0A56-4B9F-5CA4-DB4A-20AA6169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76E2-B10F-40D7-1A09-2933712B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D26D-5BC3-259A-6FDE-7E17E88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AC8-4921-3552-696C-5A4D9B5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97D43-A263-4396-F216-83CF5A4F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E3C3-BE88-1BDF-BD1D-A6BE3D13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D7BE-80E2-0D3C-382B-423C19FA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0F20-FD3D-DFB5-9A1B-AFC8D667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B242-314B-AF84-0471-629E45B4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B53C0-CB30-7DEF-97B5-9C849F63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C6AC-9432-620A-FA3A-D05991FB8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31BD-E17D-834C-3520-71C6CF397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25B5-3133-4448-A2D0-7ACE0763D5DE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C463-8D61-78E4-F8C2-C7238A710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5C5F-2059-572D-ECFF-51410EA7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36B9-0322-4FB6-8048-41A1078F55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C341-038C-D6BD-54C6-615F32986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Installing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Notebook for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F683-3F25-18BF-C16A-BAA07F9E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316"/>
            <a:ext cx="9144000" cy="1655762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71063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9AA-270E-F7E1-E883-EA695509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r>
              <a:rPr lang="fr-FR" dirty="0"/>
              <a:t> .. Write Scala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BAA5F-2A5F-BEA1-1B29-901A4409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59" y="1410417"/>
            <a:ext cx="9645917" cy="54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4 : </a:t>
            </a:r>
            <a:r>
              <a:rPr lang="fr-FR" dirty="0" err="1"/>
              <a:t>install</a:t>
            </a:r>
            <a:r>
              <a:rPr lang="fr-FR" dirty="0"/>
              <a:t> kernel for </a:t>
            </a:r>
            <a:r>
              <a:rPr lang="fr-FR" dirty="0" err="1"/>
              <a:t>pyspark</a:t>
            </a:r>
            <a:r>
              <a:rPr lang="fr-FR" dirty="0"/>
              <a:t>…  </a:t>
            </a:r>
            <a:br>
              <a:rPr lang="fr-FR" dirty="0"/>
            </a:br>
            <a:r>
              <a:rPr lang="fr-FR" dirty="0"/>
              <a:t>(for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PySpark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langage)</a:t>
            </a:r>
          </a:p>
        </p:txBody>
      </p:sp>
    </p:spTree>
    <p:extLst>
      <p:ext uri="{BB962C8B-B14F-4D97-AF65-F5344CB8AC3E}">
        <p14:creationId xmlns:p14="http://schemas.microsoft.com/office/powerpoint/2010/main" val="15789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 : </a:t>
            </a:r>
            <a:r>
              <a:rPr lang="fr-FR" dirty="0" err="1"/>
              <a:t>install</a:t>
            </a:r>
            <a:r>
              <a:rPr lang="fr-FR" dirty="0"/>
              <a:t> python  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not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AnaConda</a:t>
            </a:r>
            <a:r>
              <a:rPr lang="fr-FR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70DA-7FFE-E89A-2FAD-85230C28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1" y="1817864"/>
            <a:ext cx="9960842" cy="4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 :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610A-4A1D-5ADD-60A7-A0FD9515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65" y="2530581"/>
            <a:ext cx="4665734" cy="2892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B63E4-52F6-5FA5-4714-2C5F4532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" y="2662122"/>
            <a:ext cx="6847163" cy="2629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3CAE6-49D9-F224-8A70-8771E730C9F4}"/>
              </a:ext>
            </a:extLst>
          </p:cNvPr>
          <p:cNvCxnSpPr>
            <a:cxnSpLocks/>
          </p:cNvCxnSpPr>
          <p:nvPr/>
        </p:nvCxnSpPr>
        <p:spPr>
          <a:xfrm>
            <a:off x="6822219" y="1558456"/>
            <a:ext cx="1280160" cy="89849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B0A1B-A82B-3713-85D2-1D75EF4A3361}"/>
              </a:ext>
            </a:extLst>
          </p:cNvPr>
          <p:cNvCxnSpPr>
            <a:cxnSpLocks/>
          </p:cNvCxnSpPr>
          <p:nvPr/>
        </p:nvCxnSpPr>
        <p:spPr>
          <a:xfrm flipH="1">
            <a:off x="4269850" y="1558456"/>
            <a:ext cx="1948070" cy="9721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19F25-566F-82B2-8844-5042AFFA866D}"/>
              </a:ext>
            </a:extLst>
          </p:cNvPr>
          <p:cNvSpPr txBox="1"/>
          <p:nvPr/>
        </p:nvSpPr>
        <p:spPr>
          <a:xfrm>
            <a:off x="6473937" y="1123354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class </a:t>
            </a:r>
            <a:r>
              <a:rPr lang="fr-FR" dirty="0" err="1"/>
              <a:t>Jupyter</a:t>
            </a:r>
            <a:r>
              <a:rPr lang="fr-FR" dirty="0"/>
              <a:t> Notebook… OK</a:t>
            </a:r>
          </a:p>
        </p:txBody>
      </p:sp>
    </p:spTree>
    <p:extLst>
      <p:ext uri="{BB962C8B-B14F-4D97-AF65-F5344CB8AC3E}">
        <p14:creationId xmlns:p14="http://schemas.microsoft.com/office/powerpoint/2010/main" val="203009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2956-CB65-D804-872E-7F030CAF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: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</a:t>
            </a:r>
            <a:r>
              <a:rPr lang="fr-FR" dirty="0" err="1"/>
              <a:t>spylon_kernel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(for </a:t>
            </a:r>
            <a:r>
              <a:rPr lang="fr-FR" dirty="0" err="1"/>
              <a:t>using</a:t>
            </a:r>
            <a:r>
              <a:rPr lang="fr-FR" dirty="0"/>
              <a:t> Spark </a:t>
            </a:r>
            <a:r>
              <a:rPr lang="fr-FR" dirty="0" err="1"/>
              <a:t>with</a:t>
            </a:r>
            <a:r>
              <a:rPr lang="fr-FR" dirty="0"/>
              <a:t> Scala langage)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B63FA-4219-428F-DB90-6AF3BE1E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898"/>
            <a:ext cx="12192000" cy="186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3980B-612C-B235-07B5-A5781068E1F5}"/>
              </a:ext>
            </a:extLst>
          </p:cNvPr>
          <p:cNvSpPr txBox="1"/>
          <p:nvPr/>
        </p:nvSpPr>
        <p:spPr>
          <a:xfrm>
            <a:off x="1915610" y="2599849"/>
            <a:ext cx="9153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python –m </a:t>
            </a:r>
            <a:r>
              <a:rPr lang="fr-FR" sz="4400" b="1" dirty="0" err="1"/>
              <a:t>spylon_kernel</a:t>
            </a:r>
            <a:r>
              <a:rPr lang="fr-FR" sz="4400" b="1" dirty="0"/>
              <a:t> </a:t>
            </a:r>
            <a:r>
              <a:rPr lang="fr-FR" sz="4400" b="1" dirty="0" err="1"/>
              <a:t>install</a:t>
            </a:r>
            <a:r>
              <a:rPr lang="fr-FR" sz="4400" b="1" dirty="0"/>
              <a:t> --user</a:t>
            </a:r>
            <a:endParaRPr lang="fr-FR" sz="3200" b="1" dirty="0"/>
          </a:p>
          <a:p>
            <a:endParaRPr lang="fr-FR" sz="3200" dirty="0"/>
          </a:p>
          <a:p>
            <a:r>
              <a:rPr lang="fr-FR" sz="3200" dirty="0"/>
              <a:t>(or   </a:t>
            </a:r>
            <a:r>
              <a:rPr lang="fr-FR" sz="3200" dirty="0" err="1"/>
              <a:t>pip</a:t>
            </a:r>
            <a:r>
              <a:rPr lang="fr-FR" sz="3200" dirty="0"/>
              <a:t> </a:t>
            </a:r>
            <a:r>
              <a:rPr lang="fr-FR" sz="3200" dirty="0" err="1"/>
              <a:t>install</a:t>
            </a:r>
            <a:r>
              <a:rPr lang="fr-FR" sz="3200" dirty="0"/>
              <a:t> </a:t>
            </a:r>
            <a:r>
              <a:rPr lang="fr-FR" sz="3200" dirty="0" err="1"/>
              <a:t>spylon_kernel</a:t>
            </a:r>
            <a:r>
              <a:rPr lang="fr-FR" sz="3200" dirty="0"/>
              <a:t> –user  )</a:t>
            </a:r>
          </a:p>
        </p:txBody>
      </p:sp>
    </p:spTree>
    <p:extLst>
      <p:ext uri="{BB962C8B-B14F-4D97-AF65-F5344CB8AC3E}">
        <p14:creationId xmlns:p14="http://schemas.microsoft.com/office/powerpoint/2010/main" val="359554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F40-0870-0D56-AA30-BD980C53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5CEA-4BBE-9F11-38C4-703FCC72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" y="3648572"/>
            <a:ext cx="12192000" cy="1910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E20B2-E470-08FB-E800-0FE0263D829D}"/>
              </a:ext>
            </a:extLst>
          </p:cNvPr>
          <p:cNvSpPr txBox="1"/>
          <p:nvPr/>
        </p:nvSpPr>
        <p:spPr>
          <a:xfrm>
            <a:off x="3646025" y="2315687"/>
            <a:ext cx="3894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/>
              <a:t>jupyter</a:t>
            </a:r>
            <a:r>
              <a:rPr lang="fr-FR" sz="4000" b="1" dirty="0"/>
              <a:t>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727DE-D42B-826A-A47F-F90DBD06A0DF}"/>
              </a:ext>
            </a:extLst>
          </p:cNvPr>
          <p:cNvSpPr txBox="1"/>
          <p:nvPr/>
        </p:nvSpPr>
        <p:spPr>
          <a:xfrm>
            <a:off x="3455043" y="5856790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[[</a:t>
            </a:r>
            <a:r>
              <a:rPr lang="fr-FR" dirty="0" err="1"/>
              <a:t>truncated</a:t>
            </a:r>
            <a:r>
              <a:rPr lang="fr-FR" dirty="0"/>
              <a:t> logs ….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?? ]]</a:t>
            </a:r>
          </a:p>
        </p:txBody>
      </p:sp>
    </p:spTree>
    <p:extLst>
      <p:ext uri="{BB962C8B-B14F-4D97-AF65-F5344CB8AC3E}">
        <p14:creationId xmlns:p14="http://schemas.microsoft.com/office/powerpoint/2010/main" val="7587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9E7C-CBAC-75B5-5812-989C42FC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Notebook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C4128-7664-1361-6AFD-3200C7B1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822"/>
            <a:ext cx="12192000" cy="396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7B57C7-5648-5268-4E67-48F97B76BC4A}"/>
              </a:ext>
            </a:extLst>
          </p:cNvPr>
          <p:cNvSpPr/>
          <p:nvPr/>
        </p:nvSpPr>
        <p:spPr>
          <a:xfrm>
            <a:off x="675862" y="5064981"/>
            <a:ext cx="8921362" cy="31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0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781-D373-413B-DD13-643A473F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new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2797-B0B3-CAC5-2FC3-D855FC2C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3" y="1609375"/>
            <a:ext cx="7920712" cy="417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C17EA-986F-D07C-8EFC-9599E7B012FA}"/>
              </a:ext>
            </a:extLst>
          </p:cNvPr>
          <p:cNvSpPr/>
          <p:nvPr/>
        </p:nvSpPr>
        <p:spPr>
          <a:xfrm>
            <a:off x="6530134" y="3599928"/>
            <a:ext cx="2251276" cy="41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61FE1-C30B-1F67-66FF-F2462A0AAC65}"/>
              </a:ext>
            </a:extLst>
          </p:cNvPr>
          <p:cNvSpPr/>
          <p:nvPr/>
        </p:nvSpPr>
        <p:spPr>
          <a:xfrm>
            <a:off x="2659174" y="3046650"/>
            <a:ext cx="577006" cy="34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4D6-988D-6A36-799E-5F5D40CE6C35}"/>
              </a:ext>
            </a:extLst>
          </p:cNvPr>
          <p:cNvSpPr/>
          <p:nvPr/>
        </p:nvSpPr>
        <p:spPr>
          <a:xfrm>
            <a:off x="2947677" y="3391584"/>
            <a:ext cx="903614" cy="29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5A9-1D0E-CA3A-0500-4C31A23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76D8E-A52C-6AC6-9DA2-8B6B457B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" y="1163150"/>
            <a:ext cx="4150319" cy="226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7893BF-4EDC-3C3F-2897-302073B80EC3}"/>
              </a:ext>
            </a:extLst>
          </p:cNvPr>
          <p:cNvSpPr/>
          <p:nvPr/>
        </p:nvSpPr>
        <p:spPr>
          <a:xfrm>
            <a:off x="2061313" y="1986118"/>
            <a:ext cx="1914151" cy="32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9AA8E-61CF-B9B6-B803-3F417A33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04" y="2775368"/>
            <a:ext cx="4750394" cy="37175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24825-376A-BF15-BCA7-AF810C659E30}"/>
              </a:ext>
            </a:extLst>
          </p:cNvPr>
          <p:cNvCxnSpPr>
            <a:cxnSpLocks/>
          </p:cNvCxnSpPr>
          <p:nvPr/>
        </p:nvCxnSpPr>
        <p:spPr>
          <a:xfrm>
            <a:off x="3753016" y="2289973"/>
            <a:ext cx="807187" cy="1629142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1D523-6789-4283-7B65-51FCECB83876}"/>
              </a:ext>
            </a:extLst>
          </p:cNvPr>
          <p:cNvCxnSpPr>
            <a:cxnSpLocks/>
          </p:cNvCxnSpPr>
          <p:nvPr/>
        </p:nvCxnSpPr>
        <p:spPr>
          <a:xfrm>
            <a:off x="4476715" y="3934688"/>
            <a:ext cx="91439" cy="1009671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60523-E8BC-C9A3-C6B0-A59CF4CF1402}"/>
              </a:ext>
            </a:extLst>
          </p:cNvPr>
          <p:cNvSpPr/>
          <p:nvPr/>
        </p:nvSpPr>
        <p:spPr>
          <a:xfrm>
            <a:off x="4739050" y="5117440"/>
            <a:ext cx="1914151" cy="32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92E98F-F7CD-D553-36DE-8C2DF6B5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315" y="1506067"/>
            <a:ext cx="3916491" cy="15233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D5FDDE-E721-863C-6932-C402271897DF}"/>
              </a:ext>
            </a:extLst>
          </p:cNvPr>
          <p:cNvCxnSpPr>
            <a:cxnSpLocks/>
          </p:cNvCxnSpPr>
          <p:nvPr/>
        </p:nvCxnSpPr>
        <p:spPr>
          <a:xfrm flipV="1">
            <a:off x="8881607" y="3029447"/>
            <a:ext cx="1971923" cy="270344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4639C-C905-29DD-4721-9F6EA17F1B27}"/>
              </a:ext>
            </a:extLst>
          </p:cNvPr>
          <p:cNvSpPr/>
          <p:nvPr/>
        </p:nvSpPr>
        <p:spPr>
          <a:xfrm>
            <a:off x="9867569" y="2456953"/>
            <a:ext cx="1836752" cy="365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2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F9AA-270E-F7E1-E883-EA695509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…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Spylon</a:t>
            </a:r>
            <a:r>
              <a:rPr lang="fr-FR" dirty="0"/>
              <a:t> .. Write Scala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4CF93-0A7A-151F-6D5D-E405C4DF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751"/>
            <a:ext cx="5707154" cy="1867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7C2ACB-34AB-7F9F-31DC-9B6F9E2E765C}"/>
              </a:ext>
            </a:extLst>
          </p:cNvPr>
          <p:cNvSpPr/>
          <p:nvPr/>
        </p:nvSpPr>
        <p:spPr>
          <a:xfrm>
            <a:off x="1921959" y="2262022"/>
            <a:ext cx="3341804" cy="346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CCDC06-AB6A-AB0F-3E03-C2229D4E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12" y="3692282"/>
            <a:ext cx="7773074" cy="28005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8DB67-A579-995D-2A25-5F0F0DB736BA}"/>
              </a:ext>
            </a:extLst>
          </p:cNvPr>
          <p:cNvCxnSpPr>
            <a:cxnSpLocks/>
          </p:cNvCxnSpPr>
          <p:nvPr/>
        </p:nvCxnSpPr>
        <p:spPr>
          <a:xfrm>
            <a:off x="500932" y="1781092"/>
            <a:ext cx="1421027" cy="34985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680389-5F2A-BF39-BFB6-42B2DCAD29BA}"/>
              </a:ext>
            </a:extLst>
          </p:cNvPr>
          <p:cNvSpPr txBox="1"/>
          <p:nvPr/>
        </p:nvSpPr>
        <p:spPr>
          <a:xfrm>
            <a:off x="7032923" y="2495375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SCALA code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Shift+Enter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D878C2-920A-FD37-1BEF-0E690CD66CA1}"/>
              </a:ext>
            </a:extLst>
          </p:cNvPr>
          <p:cNvCxnSpPr>
            <a:cxnSpLocks/>
          </p:cNvCxnSpPr>
          <p:nvPr/>
        </p:nvCxnSpPr>
        <p:spPr>
          <a:xfrm flipH="1">
            <a:off x="5502303" y="1930836"/>
            <a:ext cx="1789043" cy="52173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44F54-9924-ADDE-0734-814D20F56235}"/>
              </a:ext>
            </a:extLst>
          </p:cNvPr>
          <p:cNvCxnSpPr>
            <a:cxnSpLocks/>
          </p:cNvCxnSpPr>
          <p:nvPr/>
        </p:nvCxnSpPr>
        <p:spPr>
          <a:xfrm>
            <a:off x="3363402" y="2715856"/>
            <a:ext cx="1232452" cy="201595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99783-0647-29A7-9E5C-B1B5DDD52D1C}"/>
              </a:ext>
            </a:extLst>
          </p:cNvPr>
          <p:cNvSpPr txBox="1"/>
          <p:nvPr/>
        </p:nvSpPr>
        <p:spPr>
          <a:xfrm>
            <a:off x="1921959" y="4839642"/>
            <a:ext cx="191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Spark process </a:t>
            </a:r>
            <a:br>
              <a:rPr lang="fr-FR" dirty="0"/>
            </a:br>
            <a:r>
              <a:rPr lang="fr-FR" dirty="0"/>
              <a:t>(Scala </a:t>
            </a:r>
            <a:r>
              <a:rPr lang="fr-FR" dirty="0" err="1"/>
              <a:t>interpreter</a:t>
            </a:r>
            <a:r>
              <a:rPr lang="fr-FR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C65162-3EBE-22C2-8CC8-C35D5ECE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779" y="1568958"/>
            <a:ext cx="3724964" cy="9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Installing Jupyter Notebook for Spark</vt:lpstr>
      <vt:lpstr>Step 1 : install python    (simplest method, not using AnaConda)</vt:lpstr>
      <vt:lpstr>Step 2 : install jupyter</vt:lpstr>
      <vt:lpstr>Step 3 : install jupyter spylon_kernel  (for using Spark with Scala langage)</vt:lpstr>
      <vt:lpstr>Star Jupyter Notebook</vt:lpstr>
      <vt:lpstr>Jupyter Notebook ..</vt:lpstr>
      <vt:lpstr>Creating a new notebook</vt:lpstr>
      <vt:lpstr>Step 3 … testing spylon</vt:lpstr>
      <vt:lpstr>Step 3 … Testing Spylon .. Write Scala</vt:lpstr>
      <vt:lpstr>Step 3 … Testing Spylon .. Write Scala</vt:lpstr>
      <vt:lpstr>Step 4 : install kernel for pyspark…   (for using PySpark with Python langage)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Jupyter Notebook for Spark</dc:title>
  <dc:creator>NAUWYNCK Arnaud</dc:creator>
  <cp:lastModifiedBy>NAUWYNCK Arnaud</cp:lastModifiedBy>
  <cp:revision>7</cp:revision>
  <dcterms:created xsi:type="dcterms:W3CDTF">2023-09-06T21:12:38Z</dcterms:created>
  <dcterms:modified xsi:type="dcterms:W3CDTF">2023-09-06T21:42:49Z</dcterms:modified>
</cp:coreProperties>
</file>