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3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A9CC-7909-114D-6FDA-F4DC3CC1D4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2E2C10-C064-3503-D0F7-B0FBAE39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28C31-FE6E-6B57-DEE1-7B93478E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45D0A-B637-4D93-44E5-C5996B98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EA4A3-F55A-BDD7-4103-8A97A961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5870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74D46-5982-AD3C-3854-8A63DC014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DA9450-EB08-54AF-CA68-7538C7289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F1A9E-C9F3-838F-C839-DB742A7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C0C51-C33C-51CB-A135-75E381EC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887A-5507-99E7-F1F9-A2E68880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6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8F5B3-5F05-5FB7-764F-C43D5AA74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E70E69-CC42-B420-1BCB-125E6A8EF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55718-D6F4-7B89-5C1C-B7121D27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7537C-A4DC-4AD8-6EA5-0136CE8D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C97CA-34D6-D836-E3E0-DDAD4711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546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678CF-F2C7-F400-75B6-F4004CCB5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EDB3B-32F1-9EC2-C40B-6096216AA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6D010-4BBA-82DF-757C-8872B9B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AB1D-6062-4261-EADE-F3931AF35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A921-553D-9A1D-76A5-32FE02A8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294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F7EB-14D7-299D-3752-0C891FE4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38D8C-B402-82C5-87E8-E584A704D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49A66-84E3-B42A-2393-2950205DD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C41F8-1BC4-23DC-AC0C-FC566D6F9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91AE8-F3BB-2B8F-34A7-9397ED9E9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8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BB947-FF8D-2877-F1B4-38CBE122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BEC0-8896-A844-2FC8-E4DF431FD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8D6F1-B3F0-8D5B-E86D-D7EAE722C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29288-A516-1181-3113-F6E71A04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48733-716F-D22E-4C0B-447F5205F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48763-9270-9FEA-6B3B-F0D8051DD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347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A3CDB-0511-AFC2-FA97-F8CADD86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4E050-3DF7-1D15-330A-2CA1A82B9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6E24EA-BC5F-68C3-C951-542C53D5E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81AA22-AE0B-5D2F-F89D-EB2B907E2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7E9B98-7379-1950-A90D-12BA4F70A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BF7E3B-9042-ACF5-939E-7EA3CD3BB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33EF63-1327-FDC6-C8E0-A397E5ADC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751441-028A-2EF3-8D50-B5EFED86B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6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4527-1D8B-F689-592B-47840FC1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4417F0-0F96-B27B-7EB4-A5BDA1773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04A90-B3A1-39D0-7CC2-9287CE5C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3FF6A8-8288-F329-C74A-830748428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087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A4EC26-ED3B-43D4-22B3-16353C6E3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6164-998C-2D2A-B40B-D81DE4DD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09717-51AF-39B0-4F17-205270D0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991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1416-0299-8EC2-0316-3E974785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B6B7-8997-42FE-2516-AAB437B5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2DAAB-69F6-55F2-B1BE-1B1EE1D6B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6AF15F-CC7A-F832-4524-0D37CC7C0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AA8D9-46C8-4532-41A4-B37FA08DA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6C128-951D-4E2C-06C0-D8732E878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99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0325-7917-40E1-0F0A-8D2B56D3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72C062-D352-BC0C-8F9D-66D7CCAC7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4411A-B9EC-0842-CF16-B3307EB1E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CDFBF8-61CE-EC61-9FEB-85CA79877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59EB-9A24-19FC-8C83-517B7E4A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69BF6-D624-00B5-16DB-A97D8AC1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7435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535EF6-A506-5ECC-E5F8-9AA18906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823F-10F6-9A71-8574-0F46FF8B2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2D6EF-20AA-9586-D43A-021AB7AC6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BF7A-88F4-42AB-8735-0D8B06B496B0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67077-AE8A-7C35-56D6-8B5888271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F54EA-2C2B-1D61-40A2-CF59A871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6F847-018D-433C-B615-7770600D82E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3642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naud.nauwynck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73EE-5745-B948-F1AB-2982F2B07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Introduction</a:t>
            </a:r>
            <a:br>
              <a:rPr lang="fr-FR" dirty="0"/>
            </a:br>
            <a:r>
              <a:rPr lang="fr-FR" dirty="0"/>
              <a:t>to Web </a:t>
            </a:r>
            <a:r>
              <a:rPr lang="fr-FR" dirty="0" err="1"/>
              <a:t>Development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Part 2: Html – DOM - JavaScript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D7A6FC9-854D-517C-3514-F3D41E102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7050" y="5127355"/>
            <a:ext cx="11894949" cy="2442302"/>
          </a:xfrm>
        </p:spPr>
        <p:txBody>
          <a:bodyPr>
            <a:normAutofit/>
          </a:bodyPr>
          <a:lstStyle/>
          <a:p>
            <a:r>
              <a:rPr lang="fr-FR" dirty="0">
                <a:hlinkClick r:id="rId2"/>
              </a:rPr>
              <a:t>arnaud.nauwynck@gmail.com</a:t>
            </a:r>
            <a:endParaRPr lang="fr-FR" dirty="0"/>
          </a:p>
          <a:p>
            <a:r>
              <a:rPr lang="fr-FR" dirty="0"/>
              <a:t>Course </a:t>
            </a:r>
            <a:r>
              <a:rPr lang="fr-FR" dirty="0" err="1"/>
              <a:t>Esilv</a:t>
            </a:r>
            <a:r>
              <a:rPr lang="fr-FR" dirty="0"/>
              <a:t> 2023</a:t>
            </a:r>
          </a:p>
          <a:p>
            <a:r>
              <a:rPr lang="fr-FR" dirty="0"/>
              <a:t>This document: </a:t>
            </a:r>
            <a:br>
              <a:rPr lang="fr-FR" dirty="0"/>
            </a:br>
            <a:r>
              <a:rPr lang="fr-FR" dirty="0"/>
              <a:t>https://github.com/Arnaud-Nauwynck/presentations/web/intro-web-dev-part2-html-dom.pdf</a:t>
            </a:r>
          </a:p>
        </p:txBody>
      </p:sp>
    </p:spTree>
    <p:extLst>
      <p:ext uri="{BB962C8B-B14F-4D97-AF65-F5344CB8AC3E}">
        <p14:creationId xmlns:p14="http://schemas.microsoft.com/office/powerpoint/2010/main" val="4226588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2051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073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1878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07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18571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Outline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7115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609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45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7818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218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170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13552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DBD9-17C9-9EBD-65EA-528C46902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27" y="-267221"/>
            <a:ext cx="10515600" cy="1325563"/>
          </a:xfrm>
        </p:spPr>
        <p:txBody>
          <a:bodyPr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24431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Web Development  Part 2: Html – DOM - JavaScript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  Part 2: Html – DOM - JavaScript</dc:title>
  <dc:creator>NAUWYNCK Arnaud</dc:creator>
  <cp:lastModifiedBy>NAUWYNCK Arnaud</cp:lastModifiedBy>
  <cp:revision>2</cp:revision>
  <dcterms:created xsi:type="dcterms:W3CDTF">2023-07-22T17:43:13Z</dcterms:created>
  <dcterms:modified xsi:type="dcterms:W3CDTF">2023-07-22T17:43:57Z</dcterms:modified>
</cp:coreProperties>
</file>