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92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4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37008-7DFE-57AF-D2E6-F243F8FC8A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F50B82-1ED8-4F77-532C-F809CACE3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53B65-038C-76EC-7B90-E03C3D2A4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2DF13-DE6B-4477-ABAE-B3ECA1EC4123}" type="datetimeFigureOut">
              <a:rPr lang="fr-FR" smtClean="0"/>
              <a:t>12/10/2022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E052E3-748E-9927-8703-6165C93FF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4DDEB-F75B-0041-CF11-5EB5A0DDA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2C722-29FC-45BB-83BD-319E926AB8C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1203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96813-2861-6BA7-2434-A1ED317FE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4A789B-210B-426A-A2AF-421A9E970A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88E94-0139-FE70-49BB-27139B464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2DF13-DE6B-4477-ABAE-B3ECA1EC4123}" type="datetimeFigureOut">
              <a:rPr lang="fr-FR" smtClean="0"/>
              <a:t>12/10/2022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8937F-B543-2915-4C68-39346BBD4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219FE2-C9A6-F7E6-FD9D-E3D7944C3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2C722-29FC-45BB-83BD-319E926AB8C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5757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3DFF87-B29F-09AB-5ECA-DB68D89ED3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73107-B10C-7930-CCF2-DBFDD03FB6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F5224-AAAD-176F-9C77-BAA75CA65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2DF13-DE6B-4477-ABAE-B3ECA1EC4123}" type="datetimeFigureOut">
              <a:rPr lang="fr-FR" smtClean="0"/>
              <a:t>12/10/2022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13610C-D3AE-651E-72D0-B7D4D2E9F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BEF0F-0E0A-37F1-F10F-71531C682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2C722-29FC-45BB-83BD-319E926AB8C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0056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F2C9D-C65B-EC9C-3F84-F6C46518D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4C7D-EF69-CEB7-7A95-63D6B6163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F98FFB-A551-1008-6463-96E1DCB75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2DF13-DE6B-4477-ABAE-B3ECA1EC4123}" type="datetimeFigureOut">
              <a:rPr lang="fr-FR" smtClean="0"/>
              <a:t>12/10/2022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015E52-D562-B8FF-DECA-583DEBB72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DFE52-4F60-075F-C05E-776FF024F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2C722-29FC-45BB-83BD-319E926AB8C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027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7A54-91FF-E739-FACE-B8874116D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CD42BB-0CF5-EF2C-5659-1E485CF7FB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C9619A-3642-BBD4-B6EF-D6EC8CF2C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2DF13-DE6B-4477-ABAE-B3ECA1EC4123}" type="datetimeFigureOut">
              <a:rPr lang="fr-FR" smtClean="0"/>
              <a:t>12/10/2022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1C8D0C-B5A5-9BE6-FB3D-AE8CF5618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9A9D5-6396-50B5-B83F-250DB74FB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2C722-29FC-45BB-83BD-319E926AB8C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5811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A6EC0-300D-81EC-EE0D-C73CABF90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49166-28E9-A771-345A-696374DDF8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D2345-C03F-FCF3-F4AF-5B66F2217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39D9B5-B99D-8C1C-D8B0-878EB6B07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2DF13-DE6B-4477-ABAE-B3ECA1EC4123}" type="datetimeFigureOut">
              <a:rPr lang="fr-FR" smtClean="0"/>
              <a:t>12/10/2022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3A0361-EFD3-A1C5-DF43-1A1221DEE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DB475E-854F-CC4A-E56D-F42E3C92A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2C722-29FC-45BB-83BD-319E926AB8C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2642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2A91B-B7E2-5ABA-1E05-80A0B05DB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00BFEA-B098-22FE-BBB1-BA2AADDED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648890-1817-EA64-F178-C394A31B3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0754E5-A0D0-1EFD-D287-FE1B6ADD91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0780D6-3581-AC0C-9A49-72F66241D6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AA7B54-7CE9-F154-7CC6-5FF33AD65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2DF13-DE6B-4477-ABAE-B3ECA1EC4123}" type="datetimeFigureOut">
              <a:rPr lang="fr-FR" smtClean="0"/>
              <a:t>12/10/2022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2C4176-7C61-5C54-8696-ED649D2BB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1B0B4A-BF90-5467-F8C3-02A900720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2C722-29FC-45BB-83BD-319E926AB8C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7017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C33EA-0E37-52E9-FD77-F271151AE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7899D7-1220-4BC8-80D8-FEC57C46D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2DF13-DE6B-4477-ABAE-B3ECA1EC4123}" type="datetimeFigureOut">
              <a:rPr lang="fr-FR" smtClean="0"/>
              <a:t>12/10/2022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F6FA72-369C-8CCE-537C-1E8DA958D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EC1600-F089-EDF1-C642-781692693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2C722-29FC-45BB-83BD-319E926AB8C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6442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DAD463-4808-1BFD-41BB-29EA34763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2DF13-DE6B-4477-ABAE-B3ECA1EC4123}" type="datetimeFigureOut">
              <a:rPr lang="fr-FR" smtClean="0"/>
              <a:t>12/10/2022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DB7783-2E1A-509E-994D-D1C8C3911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8CE0CF-6B00-D9E4-2696-139A49E23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2C722-29FC-45BB-83BD-319E926AB8C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117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32081-7EE2-6BBC-A4C0-66A59B983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52C6D-8CB9-8200-5663-737D2DDA5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AE43B-8AEA-A3FE-3EF6-3F7EB04671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D808BF-D6DB-0A7E-24E6-0CB320C46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2DF13-DE6B-4477-ABAE-B3ECA1EC4123}" type="datetimeFigureOut">
              <a:rPr lang="fr-FR" smtClean="0"/>
              <a:t>12/10/2022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F3B11D-123D-B330-F60A-0A064FF03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881809-9BC5-2226-9387-30BF8251F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2C722-29FC-45BB-83BD-319E926AB8C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854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3B81A-0FA2-D887-6D70-F64391922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00DB20-9094-591A-ADCC-658B94DD5B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FE518A-4B02-F868-798B-6FFE8A4AEB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E45BC4-B739-D489-FC99-11A679A46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2DF13-DE6B-4477-ABAE-B3ECA1EC4123}" type="datetimeFigureOut">
              <a:rPr lang="fr-FR" smtClean="0"/>
              <a:t>12/10/2022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5631B-E789-E6CC-7A2F-5E7A51C3F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690438-6A90-C04C-5039-B5EA07DF5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2C722-29FC-45BB-83BD-319E926AB8C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2591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905D32-5539-E9BA-E190-07591733F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7A6604-5F4D-FAEE-E51F-DE9582D1B6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7FD4B1-8B75-4D3A-437C-E4F8CD8BF3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2DF13-DE6B-4477-ABAE-B3ECA1EC4123}" type="datetimeFigureOut">
              <a:rPr lang="fr-FR" smtClean="0"/>
              <a:t>12/10/2022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D3B242-B26E-BF9A-DBFF-14CC3AFEB2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37382D-16ED-11C1-46BB-0876964B1D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2C722-29FC-45BB-83BD-319E926AB8C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5498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3F6D8-6FE5-5BE1-5B11-8DB05B16A6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AF1A74-A1A1-18AF-F0F0-E6453043D3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6671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84BE9-0574-BA5A-A5D3-03FC9B948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ERROR: </a:t>
            </a:r>
            <a:r>
              <a:rPr lang="fr-FR" dirty="0" err="1"/>
              <a:t>convert</a:t>
            </a:r>
            <a:r>
              <a:rPr lang="fr-FR" dirty="0"/>
              <a:t> Parquet &lt;-&gt; </a:t>
            </a:r>
            <a:r>
              <a:rPr lang="fr-FR" dirty="0" err="1"/>
              <a:t>Column</a:t>
            </a:r>
            <a:r>
              <a:rPr lang="fr-FR" dirty="0"/>
              <a:t> </a:t>
            </a:r>
            <a:r>
              <a:rPr lang="fr-FR" dirty="0" err="1"/>
              <a:t>Metastore</a:t>
            </a:r>
            <a:r>
              <a:rPr lang="fr-FR" dirty="0"/>
              <a:t> Type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EBEF7D-4368-25C5-A160-46E43DB75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08" y="1973341"/>
            <a:ext cx="11934548" cy="27758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3EFA30D-4770-F269-CCE4-CAD5CDFAB4CE}"/>
              </a:ext>
            </a:extLst>
          </p:cNvPr>
          <p:cNvSpPr txBox="1"/>
          <p:nvPr/>
        </p:nvSpPr>
        <p:spPr>
          <a:xfrm>
            <a:off x="679142" y="5375429"/>
            <a:ext cx="5314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Workarounds</a:t>
            </a:r>
            <a:r>
              <a:rPr lang="fr-FR" dirty="0"/>
              <a:t> ?</a:t>
            </a:r>
            <a:br>
              <a:rPr lang="fr-FR" dirty="0"/>
            </a:br>
            <a:r>
              <a:rPr lang="fr-FR" dirty="0"/>
              <a:t>--conf </a:t>
            </a:r>
            <a:r>
              <a:rPr lang="fr-FR" dirty="0" err="1"/>
              <a:t>spark.sql.parquet.enableVectorizedReader</a:t>
            </a:r>
            <a:r>
              <a:rPr lang="fr-FR" dirty="0"/>
              <a:t>=false</a:t>
            </a:r>
          </a:p>
        </p:txBody>
      </p:sp>
    </p:spTree>
    <p:extLst>
      <p:ext uri="{BB962C8B-B14F-4D97-AF65-F5344CB8AC3E}">
        <p14:creationId xmlns:p14="http://schemas.microsoft.com/office/powerpoint/2010/main" val="409565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8C0CB-1CC2-4575-50F4-2D645ABEF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Difficult</a:t>
            </a:r>
            <a:r>
              <a:rPr lang="fr-FR" dirty="0"/>
              <a:t> to Store 2 </a:t>
            </a:r>
            <a:r>
              <a:rPr lang="fr-FR" dirty="0" err="1"/>
              <a:t>Petas</a:t>
            </a:r>
            <a:r>
              <a:rPr lang="fr-FR" dirty="0"/>
              <a:t>?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8EFCFEE-7739-46E3-9E0C-D6B58293C0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9316" y="2687586"/>
            <a:ext cx="2689433" cy="2346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5C8C20-209D-B5EF-96B8-11DD7888B255}"/>
              </a:ext>
            </a:extLst>
          </p:cNvPr>
          <p:cNvSpPr txBox="1"/>
          <p:nvPr/>
        </p:nvSpPr>
        <p:spPr>
          <a:xfrm>
            <a:off x="1389356" y="3214515"/>
            <a:ext cx="1069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4 x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6872FD-D314-27A3-2351-0B6A9AAF1009}"/>
              </a:ext>
            </a:extLst>
          </p:cNvPr>
          <p:cNvSpPr txBox="1"/>
          <p:nvPr/>
        </p:nvSpPr>
        <p:spPr>
          <a:xfrm>
            <a:off x="6649376" y="3212637"/>
            <a:ext cx="18731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or </a:t>
            </a:r>
            <a:r>
              <a:rPr lang="fr-FR" sz="2800" b="1" dirty="0"/>
              <a:t>Click</a:t>
            </a:r>
          </a:p>
        </p:txBody>
      </p:sp>
      <p:pic>
        <p:nvPicPr>
          <p:cNvPr id="8194" name="Picture 2" descr="Créez un compte de stockage. - Azure Storage | Microsoft Learn">
            <a:extLst>
              <a:ext uri="{FF2B5EF4-FFF2-40B4-BE49-F238E27FC236}">
                <a16:creationId xmlns:a16="http://schemas.microsoft.com/office/drawing/2014/main" id="{EECD5E99-0C76-9D3C-7861-3FCD556CE2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0733" y="2687586"/>
            <a:ext cx="3363067" cy="2101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7727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32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ERROR: convert Parquet &lt;-&gt; Column Metastore Type</vt:lpstr>
      <vt:lpstr>Difficult to Store 2 Petas?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arnaud.nauwynck@gmail.com</dc:creator>
  <cp:lastModifiedBy>arnaud.nauwynck@gmail.com</cp:lastModifiedBy>
  <cp:revision>3</cp:revision>
  <dcterms:created xsi:type="dcterms:W3CDTF">2022-10-06T06:51:50Z</dcterms:created>
  <dcterms:modified xsi:type="dcterms:W3CDTF">2022-10-12T19:38:28Z</dcterms:modified>
</cp:coreProperties>
</file>