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397" r:id="rId11"/>
    <p:sldId id="398" r:id="rId12"/>
    <p:sldId id="412" r:id="rId13"/>
    <p:sldId id="413" r:id="rId14"/>
    <p:sldId id="414" r:id="rId15"/>
    <p:sldId id="416" r:id="rId16"/>
    <p:sldId id="418" r:id="rId17"/>
    <p:sldId id="417" r:id="rId18"/>
    <p:sldId id="446" r:id="rId19"/>
    <p:sldId id="400" r:id="rId20"/>
    <p:sldId id="401" r:id="rId21"/>
    <p:sldId id="403" r:id="rId22"/>
    <p:sldId id="406" r:id="rId23"/>
    <p:sldId id="407" r:id="rId24"/>
    <p:sldId id="421" r:id="rId25"/>
    <p:sldId id="402" r:id="rId26"/>
    <p:sldId id="410" r:id="rId27"/>
    <p:sldId id="409" r:id="rId28"/>
    <p:sldId id="424" r:id="rId29"/>
    <p:sldId id="450" r:id="rId30"/>
    <p:sldId id="425" r:id="rId31"/>
    <p:sldId id="452" r:id="rId32"/>
    <p:sldId id="451" r:id="rId33"/>
    <p:sldId id="411" r:id="rId34"/>
    <p:sldId id="419" r:id="rId35"/>
    <p:sldId id="415" r:id="rId36"/>
    <p:sldId id="420" r:id="rId37"/>
    <p:sldId id="464" r:id="rId38"/>
    <p:sldId id="466" r:id="rId39"/>
    <p:sldId id="467" r:id="rId40"/>
    <p:sldId id="427" r:id="rId41"/>
    <p:sldId id="447" r:id="rId42"/>
    <p:sldId id="428" r:id="rId43"/>
    <p:sldId id="429" r:id="rId44"/>
    <p:sldId id="430" r:id="rId45"/>
    <p:sldId id="431" r:id="rId46"/>
    <p:sldId id="432" r:id="rId47"/>
    <p:sldId id="455" r:id="rId48"/>
    <p:sldId id="434" r:id="rId49"/>
    <p:sldId id="433" r:id="rId50"/>
    <p:sldId id="457" r:id="rId51"/>
    <p:sldId id="454" r:id="rId52"/>
    <p:sldId id="453" r:id="rId53"/>
    <p:sldId id="436" r:id="rId54"/>
    <p:sldId id="437" r:id="rId55"/>
    <p:sldId id="435" r:id="rId56"/>
    <p:sldId id="456" r:id="rId57"/>
    <p:sldId id="438" r:id="rId58"/>
    <p:sldId id="442" r:id="rId59"/>
    <p:sldId id="443" r:id="rId60"/>
    <p:sldId id="458" r:id="rId61"/>
    <p:sldId id="459" r:id="rId62"/>
    <p:sldId id="462" r:id="rId63"/>
    <p:sldId id="465" r:id="rId64"/>
    <p:sldId id="460" r:id="rId65"/>
    <p:sldId id="463" r:id="rId66"/>
    <p:sldId id="468" r:id="rId67"/>
    <p:sldId id="337" r:id="rId68"/>
    <p:sldId id="449" r:id="rId69"/>
    <p:sldId id="385" r:id="rId70"/>
    <p:sldId id="328" r:id="rId71"/>
    <p:sldId id="340" r:id="rId7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08/12/2022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downloads.apache.org/hiv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elta.io/latest/quick-start.html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– Hands-On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endParaRPr lang="fr-FR" dirty="0"/>
          </a:p>
          <a:p>
            <a:r>
              <a:rPr lang="fr-FR" dirty="0" err="1"/>
              <a:t>Nov</a:t>
            </a:r>
            <a:r>
              <a:rPr lang="fr-FR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471613" y="2705100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allAdressDs.createTempView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=‘Paris’").show(2,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recreate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(Not </a:t>
            </a:r>
            <a:r>
              <a:rPr lang="fr-FR" dirty="0" err="1"/>
              <a:t>Hive</a:t>
            </a:r>
            <a:r>
              <a:rPr lang="fr-FR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4" y="2781179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176213" y="2333504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410187" y="10575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8307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Check  </a:t>
            </a:r>
            <a:r>
              <a:rPr lang="fr-FR" dirty="0" err="1"/>
              <a:t>env</a:t>
            </a:r>
            <a:r>
              <a:rPr lang="fr-FR" dirty="0"/>
              <a:t> variables</a:t>
            </a:r>
          </a:p>
          <a:p>
            <a:r>
              <a:rPr lang="fr-FR" dirty="0"/>
              <a:t>HADOOP_HOME=..</a:t>
            </a:r>
          </a:p>
          <a:p>
            <a:r>
              <a:rPr lang="fr-FR" dirty="0"/>
              <a:t>HADOOP_CONF_DIR=..     (default to HADOOP_HOME if not set )</a:t>
            </a:r>
          </a:p>
          <a:p>
            <a:endParaRPr lang="fr-FR" dirty="0"/>
          </a:p>
          <a:p>
            <a:r>
              <a:rPr lang="fr-FR" dirty="0"/>
              <a:t>b/ Check conf/hive-site.xml</a:t>
            </a:r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r>
              <a:rPr lang="fr-FR" sz="1800" b="1" dirty="0"/>
              <a:t>    # not in-memory </a:t>
            </a:r>
            <a:r>
              <a:rPr lang="fr-FR" sz="1800" b="1" dirty="0" err="1"/>
              <a:t>any</a:t>
            </a:r>
            <a:r>
              <a:rPr lang="fr-FR" sz="1800" b="1" dirty="0"/>
              <a:t> more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d/ 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966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change default   « key value »</a:t>
            </a:r>
          </a:p>
          <a:p>
            <a:endParaRPr lang="fr-FR" dirty="0"/>
          </a:p>
          <a:p>
            <a:r>
              <a:rPr lang="fr-FR" dirty="0"/>
              <a:t>b/ 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endParaRPr lang="fr-FR" dirty="0"/>
          </a:p>
          <a:p>
            <a:r>
              <a:rPr lang="fr-FR" dirty="0"/>
              <a:t>c/ check conf at runtime</a:t>
            </a:r>
            <a:br>
              <a:rPr lang="fr-FR" dirty="0"/>
            </a:b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endParaRPr lang="fr-FR" dirty="0"/>
          </a:p>
          <a:p>
            <a:r>
              <a:rPr lang="fr-FR" dirty="0"/>
              <a:t>d/ 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3298054" y="2756516"/>
            <a:ext cx="701929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 err="1"/>
              <a:t>dataset.write.saveAsTable</a:t>
            </a:r>
            <a:r>
              <a:rPr lang="fr-FR" dirty="0"/>
              <a:t>(« </a:t>
            </a:r>
            <a:r>
              <a:rPr lang="fr-FR" dirty="0" err="1"/>
              <a:t>tableName</a:t>
            </a:r>
            <a:r>
              <a:rPr lang="fr-FR" dirty="0"/>
              <a:t> »)</a:t>
            </a:r>
          </a:p>
          <a:p>
            <a:endParaRPr lang="fr-FR" dirty="0"/>
          </a:p>
          <a:p>
            <a:r>
              <a:rPr lang="fr-FR" dirty="0" err="1"/>
              <a:t>dataset.write.saveAsTable</a:t>
            </a:r>
            <a:r>
              <a:rPr lang="fr-FR" dirty="0"/>
              <a:t>(« </a:t>
            </a:r>
            <a:r>
              <a:rPr lang="fr-FR" dirty="0" err="1"/>
              <a:t>dbName.tableName</a:t>
            </a:r>
            <a:r>
              <a:rPr lang="fr-FR" dirty="0"/>
              <a:t> »)</a:t>
            </a:r>
          </a:p>
          <a:p>
            <a:endParaRPr lang="fr-FR" dirty="0"/>
          </a:p>
          <a:p>
            <a:r>
              <a:rPr lang="fr-FR" dirty="0" err="1"/>
              <a:t>dataset.write.format</a:t>
            </a:r>
            <a:r>
              <a:rPr lang="fr-FR" dirty="0"/>
              <a:t>(« parquet »).</a:t>
            </a:r>
            <a:r>
              <a:rPr lang="fr-FR" dirty="0" err="1"/>
              <a:t>saveAsTable</a:t>
            </a:r>
            <a:r>
              <a:rPr lang="fr-FR" dirty="0"/>
              <a:t>(« </a:t>
            </a:r>
            <a:r>
              <a:rPr lang="fr-FR" dirty="0" err="1"/>
              <a:t>dbName.tableName</a:t>
            </a:r>
            <a:r>
              <a:rPr lang="fr-FR" dirty="0"/>
              <a:t> »)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Execute</a:t>
            </a:r>
            <a:r>
              <a:rPr lang="fr-FR" sz="2400" dirty="0"/>
              <a:t> SQL  «   SHOW CREATE TABLE  db1.address »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849732" y="1819923"/>
            <a:ext cx="803765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263079" y="1872587"/>
            <a:ext cx="105660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/>
              <a:t>   </a:t>
            </a:r>
            <a:r>
              <a:rPr lang="fr-FR" sz="2400" b="1" dirty="0"/>
              <a:t>I</a:t>
            </a:r>
            <a:r>
              <a:rPr lang="en-US" sz="2400" b="1" dirty="0"/>
              <a:t>NSERT INTO</a:t>
            </a:r>
            <a:r>
              <a:rPr lang="en-US" sz="2400" dirty="0"/>
              <a:t> db1.address (col1, col2… </a:t>
            </a:r>
            <a:r>
              <a:rPr lang="en-US" sz="2400" dirty="0" err="1"/>
              <a:t>colN</a:t>
            </a:r>
            <a:r>
              <a:rPr lang="en-US" sz="2400" dirty="0"/>
              <a:t>) </a:t>
            </a:r>
            <a:r>
              <a:rPr lang="en-US" sz="2400" b="1" dirty="0"/>
              <a:t>VALUES</a:t>
            </a:r>
            <a:r>
              <a:rPr lang="en-US" sz="2400" dirty="0"/>
              <a:t> (.., .., .., .., ..)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.. Repeat 100 times … check it has created 100 files!!</a:t>
            </a:r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en-US" sz="2400" b="1" dirty="0"/>
              <a:t>INSERT INTO</a:t>
            </a:r>
            <a:r>
              <a:rPr lang="en-US" sz="2400" dirty="0"/>
              <a:t> db1.address </a:t>
            </a:r>
            <a:r>
              <a:rPr lang="en-US" sz="2400" b="1" dirty="0"/>
              <a:t>SELECT </a:t>
            </a:r>
            <a:r>
              <a:rPr lang="en-US" sz="2400" dirty="0"/>
              <a:t>/* +REPARTITION(25) */</a:t>
            </a:r>
            <a:r>
              <a:rPr lang="en-US" sz="2400" b="1" dirty="0"/>
              <a:t> </a:t>
            </a:r>
            <a:r>
              <a:rPr lang="en-US" sz="2400" dirty="0"/>
              <a:t>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d/ check it has created N new File(s), where N is the parallelism of the SELECT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1613238" y="1091954"/>
            <a:ext cx="91039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br>
              <a:rPr lang="fr-FR" sz="2400" dirty="0"/>
            </a:br>
            <a:r>
              <a:rPr lang="fr-FR" sz="2400" dirty="0"/>
              <a:t>  CREATE 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</a:p>
          <a:p>
            <a:r>
              <a:rPr lang="fr-FR" sz="2400" dirty="0"/>
              <a:t>INSERT OVERWRITE db1.address_by_dept  SELECT * FROM db1.address</a:t>
            </a:r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b="1" dirty="0"/>
              <a:t>EXPLAIN</a:t>
            </a:r>
            <a:r>
              <a:rPr lang="en-US" sz="2400" dirty="0"/>
              <a:t> select count(*) FROM db1.address_by_dept WHERE dept=92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25727" y="2367388"/>
            <a:ext cx="112942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br>
              <a:rPr lang="fr-FR" sz="2400" dirty="0"/>
            </a:br>
            <a:r>
              <a:rPr lang="fr-FR" sz="3200" b="1" dirty="0" err="1"/>
              <a:t>spark-shell</a:t>
            </a:r>
            <a:r>
              <a:rPr lang="fr-FR" sz="3200" b="1" dirty="0"/>
              <a:t> --conf </a:t>
            </a:r>
            <a:r>
              <a:rPr lang="fr-FR" sz="3200" b="1" dirty="0" err="1"/>
              <a:t>spark.sql.catalogImplementation</a:t>
            </a:r>
            <a:r>
              <a:rPr lang="fr-FR" sz="32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73D55-410C-52DB-7AA2-744FF4F0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Optionnal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 – </a:t>
            </a:r>
            <a:r>
              <a:rPr lang="fr-FR" dirty="0" err="1"/>
              <a:t>DeltaLake</a:t>
            </a:r>
            <a:r>
              <a:rPr lang="fr-FR" dirty="0"/>
              <a:t> / Iceberg 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F41B29-69D8-AB15-88E3-181430BD9344}"/>
              </a:ext>
            </a:extLst>
          </p:cNvPr>
          <p:cNvSpPr txBox="1"/>
          <p:nvPr/>
        </p:nvSpPr>
        <p:spPr>
          <a:xfrm>
            <a:off x="525334" y="1962983"/>
            <a:ext cx="110105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Have a look to </a:t>
            </a:r>
            <a:r>
              <a:rPr lang="fr-FR" sz="2800" dirty="0" err="1"/>
              <a:t>DeltaLake</a:t>
            </a:r>
            <a:endParaRPr lang="fr-FR" sz="2800" dirty="0"/>
          </a:p>
          <a:p>
            <a:endParaRPr lang="fr-FR" sz="2800" dirty="0"/>
          </a:p>
          <a:p>
            <a:r>
              <a:rPr lang="fr-FR" sz="2800" dirty="0">
                <a:hlinkClick r:id="rId2"/>
              </a:rPr>
              <a:t>https://docs.delta.io/latest/quick-start.html</a:t>
            </a:r>
            <a:endParaRPr lang="fr-FR" sz="2800" dirty="0"/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400" dirty="0" err="1"/>
              <a:t>spark-shell</a:t>
            </a:r>
            <a:r>
              <a:rPr lang="fr-FR" sz="2400" dirty="0"/>
              <a:t> --packages io.delta:delta-core_2.12:2.2.0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spark.sql.extensions</a:t>
            </a:r>
            <a:r>
              <a:rPr lang="fr-FR" sz="2400" dirty="0"/>
              <a:t>=</a:t>
            </a:r>
            <a:r>
              <a:rPr lang="fr-FR" sz="2400" dirty="0" err="1"/>
              <a:t>io.delta.sql.DeltaSparkSessionExtension</a:t>
            </a:r>
            <a:r>
              <a:rPr lang="fr-FR" sz="2400" dirty="0"/>
              <a:t>  \</a:t>
            </a:r>
            <a:br>
              <a:rPr lang="fr-FR" sz="2400" dirty="0"/>
            </a:br>
            <a:r>
              <a:rPr lang="fr-FR" sz="2400" dirty="0"/>
              <a:t> --conf </a:t>
            </a:r>
            <a:r>
              <a:rPr lang="fr-FR" sz="2400" dirty="0" err="1"/>
              <a:t>spark.sql.catalog.spark_catalog</a:t>
            </a:r>
            <a:r>
              <a:rPr lang="fr-FR" sz="2400" dirty="0"/>
              <a:t>=</a:t>
            </a:r>
            <a:r>
              <a:rPr lang="fr-FR" sz="2400" dirty="0" err="1"/>
              <a:t>org.apache.spark.sql.delta.catalog.DeltaCatalog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CREATE TABLE … USING DELTA …      (</a:t>
            </a:r>
            <a:r>
              <a:rPr lang="fr-FR" sz="2400" dirty="0" err="1"/>
              <a:t>instead</a:t>
            </a:r>
            <a:r>
              <a:rPr lang="fr-FR" sz="2400" dirty="0"/>
              <a:t> of STORED AS PARQUET … )</a:t>
            </a:r>
          </a:p>
        </p:txBody>
      </p:sp>
    </p:spTree>
    <p:extLst>
      <p:ext uri="{BB962C8B-B14F-4D97-AF65-F5344CB8AC3E}">
        <p14:creationId xmlns:p14="http://schemas.microsoft.com/office/powerpoint/2010/main" val="14257284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27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27: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13193</TotalTime>
  <Words>3448</Words>
  <Application>Microsoft Office PowerPoint</Application>
  <PresentationFormat>Widescreen</PresentationFormat>
  <Paragraphs>492</Paragraphs>
  <Slides>71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– Hands-On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Ensure Memory JVM Argument –Xmx3g</vt:lpstr>
      <vt:lpstr>Answer Exercise 2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Install Hive Standalone Metastore (Not Hive)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Exercise 12: Create « EXTERNAL » TABLE instead of default «MANAGED » Table</vt:lpstr>
      <vt:lpstr>Answer Exercise 12: Create EXTERNAL Table … WARN if directory not already exists</vt:lpstr>
      <vt:lpstr>Answer Exercise 12: Create EXTERNAL Table ( directory already existed)</vt:lpstr>
      <vt:lpstr>Exercise 13: INSERT INTO 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Optionnal Exercise 26 – DeltaLake / Iceberg …</vt:lpstr>
      <vt:lpstr>Exercise 27 : MindMap</vt:lpstr>
      <vt:lpstr>Answer Exercise 27: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arnaud.nauwynck@gmail.com</cp:lastModifiedBy>
  <cp:revision>59</cp:revision>
  <dcterms:created xsi:type="dcterms:W3CDTF">2022-09-29T13:13:18Z</dcterms:created>
  <dcterms:modified xsi:type="dcterms:W3CDTF">2022-12-14T19:08:52Z</dcterms:modified>
</cp:coreProperties>
</file>