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57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17B8-D37F-E630-1DEB-11CB915E7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20A0C-FAC6-9E18-0D71-357C9F7D1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F14F5-9F2C-7DBA-2233-6BF2FAD8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30FD-F8B0-44C6-A65C-0D28CF40112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6721-E5AD-E4C4-DB47-2480527B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839E3-E676-77F7-DBB4-AEE452D9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F0EC-528A-4F58-B494-1A9BF52345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7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D476-A98E-862E-6621-50E33AE4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112D-2E24-DEA3-75F6-CEB9B8511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36D3-1629-6EDF-B6F9-7CC11091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30FD-F8B0-44C6-A65C-0D28CF40112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9300A-CD6B-AADA-36D0-09145A00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B99D-E9C5-7F41-1661-F2E8F47C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F0EC-528A-4F58-B494-1A9BF52345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76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F514B-BC97-27D9-E609-299D90FD9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FF1B7-B489-08ED-1455-6C34E7471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FD5B-B5E1-6FE8-C3A8-F99B5A4D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30FD-F8B0-44C6-A65C-0D28CF40112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D6F4-613E-F86C-E8F0-270DB723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453A-7120-8FF6-2389-77C88C5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F0EC-528A-4F58-B494-1A9BF52345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3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2092-B315-09A9-AFE4-84DAD191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E58F-B3E7-4DF2-57F6-4724B228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6D02-B796-D2EA-CBB8-325B66E8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30FD-F8B0-44C6-A65C-0D28CF40112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54C3F-68E6-4AF7-0700-FEEC0D79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FCA6-1F9A-1583-1218-8CC068C3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F0EC-528A-4F58-B494-1A9BF52345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40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FBFA-87FC-72D1-E4A6-8EAD219C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38BB1-4919-6B9A-DE29-5D7A099E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6928-F0C9-EFA2-B5A8-0EE5E21E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30FD-F8B0-44C6-A65C-0D28CF40112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AF75-233F-9A2D-29E7-AE14927B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387F2-4A44-DB8C-8401-B20ECB54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F0EC-528A-4F58-B494-1A9BF52345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5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55E2-93FF-76B2-350A-5B0B7495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9DC9-EC81-B7F5-05B7-0FFD1B0C7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152F7-DCD1-73BB-3AC5-700058D5E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2B4FC-230E-AE6D-53DE-57C58163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30FD-F8B0-44C6-A65C-0D28CF40112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814EE-A1CC-E47B-0589-6A30B805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76B1A-016C-1DC7-6E0C-C712CCEB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F0EC-528A-4F58-B494-1A9BF52345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6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74D0-10F0-068D-797F-D833CFBD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7EA75-8DE4-1A8A-9E7B-0C91816E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362BD-A1F6-C0C0-7AB0-D6CDA6D3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5442B-CADA-896D-0EBD-D466A7375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1AB27-2E05-FCFD-3936-936A0ACBF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B8DB1-A83C-C925-2816-24142B7F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30FD-F8B0-44C6-A65C-0D28CF40112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FF637-DA5A-F16F-9663-7002F71E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F34BD-78E9-9B4C-6BEB-890625E9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F0EC-528A-4F58-B494-1A9BF52345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31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8C60-6CBA-603E-CB50-EC0018B7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0CE19-4851-79F7-B1BA-54F6F281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30FD-F8B0-44C6-A65C-0D28CF40112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5FB35-BE4E-775C-7AE3-AE0F4850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BCB35-0AE9-B28C-B9E8-7F6835E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F0EC-528A-4F58-B494-1A9BF52345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17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79CD4-B27E-3904-8F9C-C5095576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30FD-F8B0-44C6-A65C-0D28CF40112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93FA6-B2A7-3103-9048-3277A3B7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07AF6-CB80-2A29-78CE-7709CAA5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F0EC-528A-4F58-B494-1A9BF52345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8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35FC-4FE1-480C-9526-22A069B8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47C8-98D3-A431-6746-992EF7D74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167DA-7740-31A5-AC68-DA4836DF0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58FC8-E7EE-E99C-C04B-FA8B769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30FD-F8B0-44C6-A65C-0D28CF40112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E0662-D674-B8BB-397C-B41DCB0C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0F506-7C02-0CFF-910F-F7E3C5D1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F0EC-528A-4F58-B494-1A9BF52345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2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E94D-1636-E0FF-25D4-765D24CA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799DA-8D83-47C3-1836-1BD2315F5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E8698-9CB5-6614-361C-4B0D13E09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9E4FD-10AA-C0B3-9A2D-B564AD80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30FD-F8B0-44C6-A65C-0D28CF40112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6808-4A6D-446E-A491-C962C007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0AD11-441B-6B0C-35D1-623AEA44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F0EC-528A-4F58-B494-1A9BF52345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6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E3E42-7B4F-B057-32F1-15473E81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97F92-3D74-84BA-6D06-B4421C66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C4DD-A587-1C74-A12A-829FC51B0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30FD-F8B0-44C6-A65C-0D28CF40112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3849-E7B2-9BE8-2AD7-BE415C255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6773-848D-F868-9FD9-986494240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F0EC-528A-4F58-B494-1A9BF52345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6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006C-6188-7FD1-49A0-BED9F4216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Hands-On </a:t>
            </a:r>
            <a:br>
              <a:rPr lang="fr-FR" dirty="0"/>
            </a:br>
            <a:r>
              <a:rPr lang="fr-FR" dirty="0" err="1"/>
              <a:t>Analyzing</a:t>
            </a:r>
            <a:r>
              <a:rPr lang="fr-FR" dirty="0"/>
              <a:t> Parquet Files, 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"parquet-cli"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97FAD-80DB-DE2C-6CCE-CC940404B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5200"/>
            <a:ext cx="9144000" cy="482600"/>
          </a:xfrm>
        </p:spPr>
        <p:txBody>
          <a:bodyPr/>
          <a:lstStyle/>
          <a:p>
            <a:r>
              <a:rPr lang="fr-FR" dirty="0" err="1"/>
              <a:t>Esilv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91112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14D6C-5820-E913-7095-07748BA4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C864-C3BD-6ABA-0453-973EE5FE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parquet-cli </a:t>
            </a:r>
            <a:r>
              <a:rPr lang="fr-FR" dirty="0" err="1"/>
              <a:t>meta</a:t>
            </a:r>
            <a:r>
              <a:rPr lang="fr-FR" dirty="0"/>
              <a:t> | </a:t>
            </a:r>
            <a:r>
              <a:rPr lang="fr-FR" dirty="0" err="1"/>
              <a:t>grep</a:t>
            </a:r>
            <a:r>
              <a:rPr lang="fr-FR" dirty="0"/>
              <a:t> "Row group"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341D7-CFD6-8959-324C-8729FD7FD7B4}"/>
              </a:ext>
            </a:extLst>
          </p:cNvPr>
          <p:cNvSpPr txBox="1"/>
          <p:nvPr/>
        </p:nvSpPr>
        <p:spPr>
          <a:xfrm>
            <a:off x="1949752" y="1110999"/>
            <a:ext cx="97245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java -jar parquet-cli-runtime.jar </a:t>
            </a:r>
            <a:r>
              <a:rPr lang="fr-FR" b="1" dirty="0" err="1"/>
              <a:t>meta</a:t>
            </a:r>
            <a:r>
              <a:rPr lang="fr-FR" b="1" dirty="0"/>
              <a:t>  </a:t>
            </a:r>
            <a:r>
              <a:rPr lang="fr-FR" b="1" dirty="0" err="1"/>
              <a:t>file.parquet</a:t>
            </a:r>
            <a:r>
              <a:rPr lang="fr-FR" b="1" dirty="0"/>
              <a:t> &gt; meta.txt </a:t>
            </a:r>
            <a:br>
              <a:rPr lang="fr-FR" b="1" dirty="0"/>
            </a:br>
            <a:endParaRPr lang="fr-FR" b="1" dirty="0"/>
          </a:p>
          <a:p>
            <a:r>
              <a:rPr lang="fr-FR" b="1" dirty="0" err="1"/>
              <a:t>grep</a:t>
            </a:r>
            <a:r>
              <a:rPr lang="fr-FR" b="1" dirty="0"/>
              <a:t> "Row group" meta.txt | </a:t>
            </a:r>
            <a:r>
              <a:rPr lang="fr-FR" b="1" dirty="0" err="1"/>
              <a:t>head</a:t>
            </a:r>
            <a:endParaRPr lang="fr-FR" b="1" dirty="0"/>
          </a:p>
          <a:p>
            <a:r>
              <a:rPr lang="fr-FR" sz="1200" dirty="0"/>
              <a:t>Row group 0:  count: 219962  71,92 B records  start: 4  total(</a:t>
            </a:r>
            <a:r>
              <a:rPr lang="fr-FR" sz="1200" dirty="0" err="1"/>
              <a:t>compressed</a:t>
            </a:r>
            <a:r>
              <a:rPr lang="fr-FR" sz="1200" dirty="0"/>
              <a:t>): 15,086 MB total(</a:t>
            </a:r>
            <a:r>
              <a:rPr lang="fr-FR" sz="1200" dirty="0" err="1"/>
              <a:t>uncompressed</a:t>
            </a:r>
            <a:r>
              <a:rPr lang="fr-FR" sz="1200" dirty="0"/>
              <a:t>):33,177 MB</a:t>
            </a:r>
          </a:p>
          <a:p>
            <a:r>
              <a:rPr lang="fr-FR" sz="1200" dirty="0"/>
              <a:t>Row group 1:  count: 215938  72,72 B records  start: 15819187  total(</a:t>
            </a:r>
            <a:r>
              <a:rPr lang="fr-FR" sz="1200" dirty="0" err="1"/>
              <a:t>compressed</a:t>
            </a:r>
            <a:r>
              <a:rPr lang="fr-FR" sz="1200" dirty="0"/>
              <a:t>): 14,976 MB total(</a:t>
            </a:r>
            <a:r>
              <a:rPr lang="fr-FR" sz="1200" dirty="0" err="1"/>
              <a:t>uncompressed</a:t>
            </a:r>
            <a:r>
              <a:rPr lang="fr-FR" sz="1200" dirty="0"/>
              <a:t>):33,489 MB</a:t>
            </a:r>
          </a:p>
          <a:p>
            <a:r>
              <a:rPr lang="fr-FR" sz="1200" dirty="0"/>
              <a:t>Row group 2:  count: 213992  73,68 B records  start: 31523114  total(</a:t>
            </a:r>
            <a:r>
              <a:rPr lang="fr-FR" sz="1200" dirty="0" err="1"/>
              <a:t>compressed</a:t>
            </a:r>
            <a:r>
              <a:rPr lang="fr-FR" sz="1200" dirty="0"/>
              <a:t>): 15,036 MB total(</a:t>
            </a:r>
            <a:r>
              <a:rPr lang="fr-FR" sz="1200" dirty="0" err="1"/>
              <a:t>uncompressed</a:t>
            </a:r>
            <a:r>
              <a:rPr lang="fr-FR" sz="1200" dirty="0"/>
              <a:t>):33,821 MB</a:t>
            </a:r>
          </a:p>
          <a:p>
            <a:r>
              <a:rPr lang="fr-FR" sz="1200" dirty="0"/>
              <a:t>Row group 3:  count: 233199  70,29 B records  start: 47289138  total(</a:t>
            </a:r>
            <a:r>
              <a:rPr lang="fr-FR" sz="1200" dirty="0" err="1"/>
              <a:t>compressed</a:t>
            </a:r>
            <a:r>
              <a:rPr lang="fr-FR" sz="1200" dirty="0"/>
              <a:t>): 15,631 MB total(</a:t>
            </a:r>
            <a:r>
              <a:rPr lang="fr-FR" sz="1200" dirty="0" err="1"/>
              <a:t>uncompressed</a:t>
            </a:r>
            <a:r>
              <a:rPr lang="fr-FR" sz="1200" dirty="0"/>
              <a:t>):34,232 MB</a:t>
            </a:r>
          </a:p>
          <a:p>
            <a:r>
              <a:rPr lang="fr-FR" sz="1200" dirty="0"/>
              <a:t>Row group 4:  count: 231558  69,04 B records  start: 63679653  total(</a:t>
            </a:r>
            <a:r>
              <a:rPr lang="fr-FR" sz="1200" dirty="0" err="1"/>
              <a:t>compressed</a:t>
            </a:r>
            <a:r>
              <a:rPr lang="fr-FR" sz="1200" dirty="0"/>
              <a:t>): 15,246 MB total(</a:t>
            </a:r>
            <a:r>
              <a:rPr lang="fr-FR" sz="1200" dirty="0" err="1"/>
              <a:t>uncompressed</a:t>
            </a:r>
            <a:r>
              <a:rPr lang="fr-FR" sz="1200" dirty="0"/>
              <a:t>):33,383 MB</a:t>
            </a:r>
          </a:p>
          <a:p>
            <a:r>
              <a:rPr lang="fr-FR" sz="1200" dirty="0"/>
              <a:t>Row group 5:  count: 219962  74,89 B records  start: 79665824  total(</a:t>
            </a:r>
            <a:r>
              <a:rPr lang="fr-FR" sz="1200" dirty="0" err="1"/>
              <a:t>compressed</a:t>
            </a:r>
            <a:r>
              <a:rPr lang="fr-FR" sz="1200" dirty="0"/>
              <a:t>): 15,710 MB total(</a:t>
            </a:r>
            <a:r>
              <a:rPr lang="fr-FR" sz="1200" dirty="0" err="1"/>
              <a:t>uncompressed</a:t>
            </a:r>
            <a:r>
              <a:rPr lang="fr-FR" sz="1200" dirty="0"/>
              <a:t>):34,531 MB</a:t>
            </a:r>
          </a:p>
          <a:p>
            <a:r>
              <a:rPr lang="fr-FR" sz="1200" dirty="0"/>
              <a:t>Row group 6:  count: 218409  73,91 B records  start: 96138854  total(</a:t>
            </a:r>
            <a:r>
              <a:rPr lang="fr-FR" sz="1200" dirty="0" err="1"/>
              <a:t>compressed</a:t>
            </a:r>
            <a:r>
              <a:rPr lang="fr-FR" sz="1200" dirty="0"/>
              <a:t>): 15,394 MB total(</a:t>
            </a:r>
            <a:r>
              <a:rPr lang="fr-FR" sz="1200" dirty="0" err="1"/>
              <a:t>uncompressed</a:t>
            </a:r>
            <a:r>
              <a:rPr lang="fr-FR" sz="1200" dirty="0"/>
              <a:t>):33,957 MB</a:t>
            </a:r>
          </a:p>
          <a:p>
            <a:r>
              <a:rPr lang="fr-FR" sz="1200" dirty="0"/>
              <a:t>Row group 7:  count: 199907  75,02 B records  start: 112281114  total(</a:t>
            </a:r>
            <a:r>
              <a:rPr lang="fr-FR" sz="1200" dirty="0" err="1"/>
              <a:t>compressed</a:t>
            </a:r>
            <a:r>
              <a:rPr lang="fr-FR" sz="1200" dirty="0"/>
              <a:t>): 14,301 MB total(</a:t>
            </a:r>
            <a:r>
              <a:rPr lang="fr-FR" sz="1200" dirty="0" err="1"/>
              <a:t>uncompressed</a:t>
            </a:r>
            <a:r>
              <a:rPr lang="fr-FR" sz="1200" dirty="0"/>
              <a:t>):31,914 MB</a:t>
            </a:r>
          </a:p>
          <a:p>
            <a:r>
              <a:rPr lang="fr-FR" sz="1200" dirty="0"/>
              <a:t>Row group 8:  count: 218409  69,87 B records  start: 127277278  total(</a:t>
            </a:r>
            <a:r>
              <a:rPr lang="fr-FR" sz="1200" dirty="0" err="1"/>
              <a:t>compressed</a:t>
            </a:r>
            <a:r>
              <a:rPr lang="fr-FR" sz="1200" dirty="0"/>
              <a:t>): 14,552 MB total(</a:t>
            </a:r>
            <a:r>
              <a:rPr lang="fr-FR" sz="1200" dirty="0" err="1"/>
              <a:t>uncompressed</a:t>
            </a:r>
            <a:r>
              <a:rPr lang="fr-FR" sz="1200" dirty="0"/>
              <a:t>):34,174 MB</a:t>
            </a:r>
          </a:p>
          <a:p>
            <a:r>
              <a:rPr lang="fr-FR" sz="1200" dirty="0"/>
              <a:t>Row group 9:  count: 272568  65,80 B records  start: 142536439  total(</a:t>
            </a:r>
            <a:r>
              <a:rPr lang="fr-FR" sz="1200" dirty="0" err="1"/>
              <a:t>compressed</a:t>
            </a:r>
            <a:r>
              <a:rPr lang="fr-FR" sz="1200" dirty="0"/>
              <a:t>): 17,104 MB total(</a:t>
            </a:r>
            <a:r>
              <a:rPr lang="fr-FR" sz="1200" dirty="0" err="1"/>
              <a:t>uncompressed</a:t>
            </a:r>
            <a:r>
              <a:rPr lang="fr-FR" sz="1200" dirty="0"/>
              <a:t>):35,616 MB</a:t>
            </a:r>
          </a:p>
          <a:p>
            <a:endParaRPr lang="fr-FR" sz="1200" dirty="0"/>
          </a:p>
          <a:p>
            <a:r>
              <a:rPr lang="fr-FR" b="1" dirty="0" err="1"/>
              <a:t>grep</a:t>
            </a:r>
            <a:r>
              <a:rPr lang="fr-FR" b="1" dirty="0"/>
              <a:t> "Row group" meta.txt | </a:t>
            </a:r>
            <a:r>
              <a:rPr lang="fr-FR" b="1" dirty="0" err="1"/>
              <a:t>tail</a:t>
            </a:r>
            <a:endParaRPr lang="fr-FR" b="1" dirty="0"/>
          </a:p>
          <a:p>
            <a:r>
              <a:rPr lang="fr-FR" sz="1200" dirty="0"/>
              <a:t>Row group 108:  count: 252150  64,55 B records  start: 1719335249  total(</a:t>
            </a:r>
            <a:r>
              <a:rPr lang="fr-FR" sz="1200" dirty="0" err="1"/>
              <a:t>compressed</a:t>
            </a:r>
            <a:r>
              <a:rPr lang="fr-FR" sz="1200" dirty="0"/>
              <a:t>): 15,522 MB total(</a:t>
            </a:r>
            <a:r>
              <a:rPr lang="fr-FR" sz="1200" dirty="0" err="1"/>
              <a:t>uncompressed</a:t>
            </a:r>
            <a:r>
              <a:rPr lang="fr-FR" sz="1200" dirty="0"/>
              <a:t>):34,027 MB </a:t>
            </a:r>
          </a:p>
          <a:p>
            <a:r>
              <a:rPr lang="fr-FR" sz="1200" dirty="0"/>
              <a:t>Row group 109:  count: 215240  71,68 B records  start: 1735611436  total(</a:t>
            </a:r>
            <a:r>
              <a:rPr lang="fr-FR" sz="1200" dirty="0" err="1"/>
              <a:t>compressed</a:t>
            </a:r>
            <a:r>
              <a:rPr lang="fr-FR" sz="1200" dirty="0"/>
              <a:t>): 14,715 MB total(</a:t>
            </a:r>
            <a:r>
              <a:rPr lang="fr-FR" sz="1200" dirty="0" err="1"/>
              <a:t>uncompressed</a:t>
            </a:r>
            <a:r>
              <a:rPr lang="fr-FR" sz="1200" dirty="0"/>
              <a:t>):34,014 MB </a:t>
            </a:r>
          </a:p>
          <a:p>
            <a:r>
              <a:rPr lang="fr-FR" sz="1200" dirty="0"/>
              <a:t>Row group 110:  count: 219962  68,48 B records  start: 1751040857  total(</a:t>
            </a:r>
            <a:r>
              <a:rPr lang="fr-FR" sz="1200" dirty="0" err="1"/>
              <a:t>compressed</a:t>
            </a:r>
            <a:r>
              <a:rPr lang="fr-FR" sz="1200" dirty="0"/>
              <a:t>): 14,365 MB total(</a:t>
            </a:r>
            <a:r>
              <a:rPr lang="fr-FR" sz="1200" dirty="0" err="1"/>
              <a:t>uncompressed</a:t>
            </a:r>
            <a:r>
              <a:rPr lang="fr-FR" sz="1200" dirty="0"/>
              <a:t>):32,978 MB </a:t>
            </a:r>
          </a:p>
          <a:p>
            <a:r>
              <a:rPr lang="fr-FR" sz="1200" dirty="0"/>
              <a:t>Row group 111:  count: 219962  68,18 B records  start: 1766103960  total(</a:t>
            </a:r>
            <a:r>
              <a:rPr lang="fr-FR" sz="1200" dirty="0" err="1"/>
              <a:t>compressed</a:t>
            </a:r>
            <a:r>
              <a:rPr lang="fr-FR" sz="1200" dirty="0"/>
              <a:t>): 14,302 MB total(</a:t>
            </a:r>
            <a:r>
              <a:rPr lang="fr-FR" sz="1200" dirty="0" err="1"/>
              <a:t>uncompressed</a:t>
            </a:r>
            <a:r>
              <a:rPr lang="fr-FR" sz="1200" dirty="0"/>
              <a:t>):32,914 MB </a:t>
            </a:r>
          </a:p>
          <a:p>
            <a:r>
              <a:rPr lang="fr-FR" sz="1200" dirty="0"/>
              <a:t>Row group 112:  count: 234887  64,52 B records  start: 1781100645  total(</a:t>
            </a:r>
            <a:r>
              <a:rPr lang="fr-FR" sz="1200" dirty="0" err="1"/>
              <a:t>compressed</a:t>
            </a:r>
            <a:r>
              <a:rPr lang="fr-FR" sz="1200" dirty="0"/>
              <a:t>): 14,454 MB total(</a:t>
            </a:r>
            <a:r>
              <a:rPr lang="fr-FR" sz="1200" dirty="0" err="1"/>
              <a:t>uncompressed</a:t>
            </a:r>
            <a:r>
              <a:rPr lang="fr-FR" sz="1200" dirty="0"/>
              <a:t>):33,355 MB </a:t>
            </a:r>
          </a:p>
          <a:p>
            <a:r>
              <a:rPr lang="fr-FR" sz="1200" dirty="0"/>
              <a:t>Row group 113:  count: 236624  66,44 B records  start: 1796256273  total(</a:t>
            </a:r>
            <a:r>
              <a:rPr lang="fr-FR" sz="1200" dirty="0" err="1"/>
              <a:t>compressed</a:t>
            </a:r>
            <a:r>
              <a:rPr lang="fr-FR" sz="1200" dirty="0"/>
              <a:t>): 14,993 MB total(</a:t>
            </a:r>
            <a:r>
              <a:rPr lang="fr-FR" sz="1200" dirty="0" err="1"/>
              <a:t>uncompressed</a:t>
            </a:r>
            <a:r>
              <a:rPr lang="fr-FR" sz="1200" dirty="0"/>
              <a:t>):37,495 MB </a:t>
            </a:r>
          </a:p>
          <a:p>
            <a:r>
              <a:rPr lang="fr-FR" sz="1200" dirty="0"/>
              <a:t>Row group 114:  count: 234063  65,95 B records  start: 1811977242  total(</a:t>
            </a:r>
            <a:r>
              <a:rPr lang="fr-FR" sz="1200" dirty="0" err="1"/>
              <a:t>compressed</a:t>
            </a:r>
            <a:r>
              <a:rPr lang="fr-FR" sz="1200" dirty="0"/>
              <a:t>): 14,722 MB total(</a:t>
            </a:r>
            <a:r>
              <a:rPr lang="fr-FR" sz="1200" dirty="0" err="1"/>
              <a:t>uncompressed</a:t>
            </a:r>
            <a:r>
              <a:rPr lang="fr-FR" sz="1200" dirty="0"/>
              <a:t>):33,626 MB </a:t>
            </a:r>
          </a:p>
          <a:p>
            <a:r>
              <a:rPr lang="fr-FR" sz="1200" dirty="0"/>
              <a:t>Row group 115:  count: 213992  73,42 B records  start: 1827414634  total(</a:t>
            </a:r>
            <a:r>
              <a:rPr lang="fr-FR" sz="1200" dirty="0" err="1"/>
              <a:t>compressed</a:t>
            </a:r>
            <a:r>
              <a:rPr lang="fr-FR" sz="1200" dirty="0"/>
              <a:t>): 14,983 MB total(</a:t>
            </a:r>
            <a:r>
              <a:rPr lang="fr-FR" sz="1200" dirty="0" err="1"/>
              <a:t>uncompressed</a:t>
            </a:r>
            <a:r>
              <a:rPr lang="fr-FR" sz="1200" dirty="0"/>
              <a:t>):34,526 MB </a:t>
            </a:r>
          </a:p>
          <a:p>
            <a:r>
              <a:rPr lang="fr-FR" sz="1200" dirty="0"/>
              <a:t>Row group 116:  count: 230100  69,58 B records  start: 1843125866  total(</a:t>
            </a:r>
            <a:r>
              <a:rPr lang="fr-FR" sz="1200" dirty="0" err="1"/>
              <a:t>compressed</a:t>
            </a:r>
            <a:r>
              <a:rPr lang="fr-FR" sz="1200" dirty="0"/>
              <a:t>): 15,269 MB total(</a:t>
            </a:r>
            <a:r>
              <a:rPr lang="fr-FR" sz="1200" dirty="0" err="1"/>
              <a:t>uncompressed</a:t>
            </a:r>
            <a:r>
              <a:rPr lang="fr-FR" sz="1200" dirty="0"/>
              <a:t>):36,039 MB </a:t>
            </a:r>
          </a:p>
          <a:p>
            <a:r>
              <a:rPr lang="fr-FR" sz="1200" dirty="0"/>
              <a:t>Row group 117:  count: 152925  67,36 B records  start: 1859136956  total(</a:t>
            </a:r>
            <a:r>
              <a:rPr lang="fr-FR" sz="1200" dirty="0" err="1"/>
              <a:t>compressed</a:t>
            </a:r>
            <a:r>
              <a:rPr lang="fr-FR" sz="1200" dirty="0"/>
              <a:t>): 9,823 MB total(</a:t>
            </a:r>
            <a:r>
              <a:rPr lang="fr-FR" sz="1200" dirty="0" err="1"/>
              <a:t>uncompressed</a:t>
            </a:r>
            <a:r>
              <a:rPr lang="fr-FR" sz="1200" dirty="0"/>
              <a:t>):26,622 MB  </a:t>
            </a:r>
          </a:p>
          <a:p>
            <a:r>
              <a:rPr lang="fr-F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938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A3BD-7610-E773-B776-2B10DF512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FCCC-CE29-BEE1-1657-56595A26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parquet-cli  </a:t>
            </a:r>
            <a:r>
              <a:rPr lang="fr-FR" dirty="0" err="1"/>
              <a:t>column</a:t>
            </a:r>
            <a:r>
              <a:rPr lang="fr-FR" dirty="0"/>
              <a:t>-size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8D4FA-7398-1D08-65C8-670BE055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66" y="2075048"/>
            <a:ext cx="9049534" cy="3924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B9E31-875E-A377-4DD1-3C2A3097461F}"/>
              </a:ext>
            </a:extLst>
          </p:cNvPr>
          <p:cNvSpPr txBox="1"/>
          <p:nvPr/>
        </p:nvSpPr>
        <p:spPr>
          <a:xfrm>
            <a:off x="440266" y="1119569"/>
            <a:ext cx="728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java -jar parquet-cli-runtime.jar </a:t>
            </a:r>
            <a:r>
              <a:rPr lang="fr-FR" sz="2000" b="1" dirty="0" err="1"/>
              <a:t>column</a:t>
            </a:r>
            <a:r>
              <a:rPr lang="fr-FR" sz="2000" b="1" dirty="0"/>
              <a:t>-size  </a:t>
            </a:r>
            <a:r>
              <a:rPr lang="fr-FR" sz="2000" b="1" dirty="0" err="1"/>
              <a:t>file.parquet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59372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44BA-2267-09FD-4AC3-D186D9A51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46E0-ACE0-1EEA-3A75-C64B9D27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Sizes ... </a:t>
            </a:r>
            <a:r>
              <a:rPr lang="fr-FR" dirty="0" err="1"/>
              <a:t>sorting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C2C4-4675-A5BC-3BC8-802C190BB9E7}"/>
              </a:ext>
            </a:extLst>
          </p:cNvPr>
          <p:cNvSpPr txBox="1"/>
          <p:nvPr/>
        </p:nvSpPr>
        <p:spPr>
          <a:xfrm>
            <a:off x="362856" y="754743"/>
            <a:ext cx="8785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cat </a:t>
            </a:r>
            <a:r>
              <a:rPr lang="fr-FR" dirty="0" err="1"/>
              <a:t>column</a:t>
            </a:r>
            <a:r>
              <a:rPr lang="fr-FR" dirty="0"/>
              <a:t>-size</a:t>
            </a:r>
            <a:br>
              <a:rPr lang="fr-FR" dirty="0"/>
            </a:br>
            <a:r>
              <a:rPr lang="fr-FR" dirty="0"/>
              <a:t> | </a:t>
            </a:r>
            <a:r>
              <a:rPr lang="fr-FR" dirty="0" err="1"/>
              <a:t>sed</a:t>
            </a:r>
            <a:r>
              <a:rPr lang="fr-FR" dirty="0"/>
              <a:t> 's/-&gt; Size In Bytes//g' |  </a:t>
            </a:r>
            <a:r>
              <a:rPr lang="fr-FR" dirty="0" err="1"/>
              <a:t>sed</a:t>
            </a:r>
            <a:r>
              <a:rPr lang="fr-FR" dirty="0"/>
              <a:t> 's/ Size In Ratio//g' | </a:t>
            </a:r>
            <a:r>
              <a:rPr lang="fr-FR" dirty="0" err="1"/>
              <a:t>sed</a:t>
            </a:r>
            <a:r>
              <a:rPr lang="fr-FR" dirty="0"/>
              <a:t> 's/: /;/g' &gt; column-size.csv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309826-FB96-2F40-1EDE-C051BC036E5C}"/>
              </a:ext>
            </a:extLst>
          </p:cNvPr>
          <p:cNvGraphicFramePr>
            <a:graphicFrameLocks noGrp="1"/>
          </p:cNvGraphicFramePr>
          <p:nvPr/>
        </p:nvGraphicFramePr>
        <p:xfrm>
          <a:off x="3478590" y="1722362"/>
          <a:ext cx="4871961" cy="4809063"/>
        </p:xfrm>
        <a:graphic>
          <a:graphicData uri="http://schemas.openxmlformats.org/drawingml/2006/table">
            <a:tbl>
              <a:tblPr/>
              <a:tblGrid>
                <a:gridCol w="2152339">
                  <a:extLst>
                    <a:ext uri="{9D8B030D-6E8A-4147-A177-3AD203B41FA5}">
                      <a16:colId xmlns:a16="http://schemas.microsoft.com/office/drawing/2014/main" val="1908131853"/>
                    </a:ext>
                  </a:extLst>
                </a:gridCol>
                <a:gridCol w="1034457">
                  <a:extLst>
                    <a:ext uri="{9D8B030D-6E8A-4147-A177-3AD203B41FA5}">
                      <a16:colId xmlns:a16="http://schemas.microsoft.com/office/drawing/2014/main" val="70449795"/>
                    </a:ext>
                  </a:extLst>
                </a:gridCol>
                <a:gridCol w="834240">
                  <a:extLst>
                    <a:ext uri="{9D8B030D-6E8A-4147-A177-3AD203B41FA5}">
                      <a16:colId xmlns:a16="http://schemas.microsoft.com/office/drawing/2014/main" val="2217963504"/>
                    </a:ext>
                  </a:extLst>
                </a:gridCol>
                <a:gridCol w="850925">
                  <a:extLst>
                    <a:ext uri="{9D8B030D-6E8A-4147-A177-3AD203B41FA5}">
                      <a16:colId xmlns:a16="http://schemas.microsoft.com/office/drawing/2014/main" val="2619304036"/>
                    </a:ext>
                  </a:extLst>
                </a:gridCol>
              </a:tblGrid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in Mo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086921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uid_adresse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882820344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47,22%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841,9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77141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213866608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924464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204444396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195,0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552078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143779166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7,69%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137,1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690278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cle_interop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139359234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7,45%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275392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133896306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7,16%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127,7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201827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cad_parcelles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66126109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8461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voie_nom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35412828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1,89%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58138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26951190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974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date_der_maj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7501158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64391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4716951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47792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3721170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900031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lieudit_complement_nom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2886263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680988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1142012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814275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commune_deleguee_nom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836453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06057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certification_commune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673339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259292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commune_nom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549711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8018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commune_deleguee_insee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431641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759121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commune_insee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322609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023866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1869437488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1782,8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34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6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B0E6-186B-4370-14D8-B645F7EC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4BCB-8905-6B19-45CE-00E28D6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Column</a:t>
            </a:r>
            <a:r>
              <a:rPr lang="fr-FR" dirty="0"/>
              <a:t> Sizes </a:t>
            </a:r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8BF14-14CE-E718-26B0-F02343573C21}"/>
              </a:ext>
            </a:extLst>
          </p:cNvPr>
          <p:cNvSpPr txBox="1"/>
          <p:nvPr/>
        </p:nvSpPr>
        <p:spPr>
          <a:xfrm>
            <a:off x="1626810" y="1678818"/>
            <a:ext cx="47350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zipcode</a:t>
            </a:r>
            <a:r>
              <a:rPr lang="fr-FR" dirty="0"/>
              <a:t>  ("</a:t>
            </a:r>
            <a:r>
              <a:rPr lang="fr-FR" dirty="0" err="1"/>
              <a:t>commun_insee</a:t>
            </a:r>
            <a:r>
              <a:rPr lang="fr-FR" dirty="0"/>
              <a:t>")  :  0.3 Mo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city </a:t>
            </a:r>
            <a:r>
              <a:rPr lang="fr-FR" dirty="0" err="1"/>
              <a:t>name</a:t>
            </a:r>
            <a:r>
              <a:rPr lang="fr-FR" dirty="0"/>
              <a:t> ("</a:t>
            </a:r>
            <a:r>
              <a:rPr lang="fr-FR" dirty="0" err="1"/>
              <a:t>commun_nom</a:t>
            </a:r>
            <a:r>
              <a:rPr lang="fr-FR" dirty="0"/>
              <a:t>")  : 0.5 Mo</a:t>
            </a:r>
          </a:p>
          <a:p>
            <a:r>
              <a:rPr lang="fr-FR" dirty="0"/>
              <a:t>+ </a:t>
            </a:r>
          </a:p>
          <a:p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("</a:t>
            </a:r>
            <a:r>
              <a:rPr lang="fr-FR" dirty="0" err="1"/>
              <a:t>voie_nom</a:t>
            </a:r>
            <a:r>
              <a:rPr lang="fr-FR" dirty="0"/>
              <a:t>")      : 33.8 Mo</a:t>
            </a:r>
          </a:p>
          <a:p>
            <a:r>
              <a:rPr lang="fr-FR" dirty="0"/>
              <a:t>+ </a:t>
            </a:r>
          </a:p>
          <a:p>
            <a:r>
              <a:rPr lang="fr-FR" dirty="0" err="1"/>
              <a:t>numero</a:t>
            </a:r>
            <a:r>
              <a:rPr lang="fr-FR" dirty="0"/>
              <a:t>                                      : 25.7 Mo</a:t>
            </a:r>
          </a:p>
          <a:p>
            <a:endParaRPr lang="fr-FR" dirty="0"/>
          </a:p>
          <a:p>
            <a:r>
              <a:rPr lang="fr-FR" dirty="0"/>
              <a:t>=&gt; 60 </a:t>
            </a:r>
            <a:r>
              <a:rPr lang="fr-FR" dirty="0" err="1"/>
              <a:t>Mega</a:t>
            </a:r>
            <a:r>
              <a:rPr lang="fr-FR" dirty="0"/>
              <a:t>   (3% of file)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+ longitude, latitude               : 204 Mo + 195 Mo</a:t>
            </a:r>
          </a:p>
          <a:p>
            <a:r>
              <a:rPr lang="fr-FR" dirty="0"/>
              <a:t>=&gt; 459 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723DC-C56E-789B-7114-741D7291263E}"/>
              </a:ext>
            </a:extLst>
          </p:cNvPr>
          <p:cNvSpPr txBox="1"/>
          <p:nvPr/>
        </p:nvSpPr>
        <p:spPr>
          <a:xfrm>
            <a:off x="7740952" y="2075543"/>
            <a:ext cx="41463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most</a:t>
            </a:r>
            <a:r>
              <a:rPr lang="fr-FR" dirty="0"/>
              <a:t> of the </a:t>
            </a:r>
            <a:r>
              <a:rPr lang="fr-FR" dirty="0" err="1"/>
              <a:t>column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uid_address</a:t>
            </a:r>
            <a:r>
              <a:rPr lang="fr-FR" dirty="0"/>
              <a:t>  :   840 Mo (47.2%)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x, y  ... </a:t>
            </a:r>
            <a:r>
              <a:rPr lang="fr-FR" dirty="0" err="1"/>
              <a:t>redundant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longitude,lattitude</a:t>
            </a:r>
            <a:r>
              <a:rPr lang="fr-FR" dirty="0"/>
              <a:t> </a:t>
            </a:r>
          </a:p>
          <a:p>
            <a:r>
              <a:rPr lang="fr-FR" dirty="0"/>
              <a:t>+</a:t>
            </a:r>
          </a:p>
          <a:p>
            <a:r>
              <a:rPr lang="fr-FR" dirty="0" err="1"/>
              <a:t>cle_interop</a:t>
            </a:r>
            <a:r>
              <a:rPr lang="fr-FR" dirty="0"/>
              <a:t> :   132 Mo (7.4%)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D818-1B09-C43E-DB1F-F029BC427257}"/>
              </a:ext>
            </a:extLst>
          </p:cNvPr>
          <p:cNvSpPr txBox="1"/>
          <p:nvPr/>
        </p:nvSpPr>
        <p:spPr>
          <a:xfrm>
            <a:off x="3860800" y="6197600"/>
            <a:ext cx="812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...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parquet   "</a:t>
            </a:r>
            <a:r>
              <a:rPr lang="fr-FR" dirty="0" err="1"/>
              <a:t>column-pruning</a:t>
            </a:r>
            <a:r>
              <a:rPr lang="fr-FR" dirty="0"/>
              <a:t>" in action :  </a:t>
            </a:r>
            <a:r>
              <a:rPr lang="fr-FR" dirty="0" err="1"/>
              <a:t>skipping</a:t>
            </a:r>
            <a:r>
              <a:rPr lang="fr-FR" dirty="0"/>
              <a:t> </a:t>
            </a:r>
            <a:r>
              <a:rPr lang="fr-FR" dirty="0" err="1"/>
              <a:t>unnecessary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28787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25608-2273-601F-3D12-F5A88C44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F2BB-E167-C14E-46C1-A1E839BE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38" y="1359505"/>
            <a:ext cx="10515600" cy="3033485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: </a:t>
            </a:r>
            <a:r>
              <a:rPr lang="fr-FR" dirty="0" err="1"/>
              <a:t>Analyzing</a:t>
            </a:r>
            <a:r>
              <a:rPr lang="fr-FR" dirty="0"/>
              <a:t> Parquet Files, 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"parquet-cli"</a:t>
            </a:r>
          </a:p>
        </p:txBody>
      </p:sp>
    </p:spTree>
    <p:extLst>
      <p:ext uri="{BB962C8B-B14F-4D97-AF65-F5344CB8AC3E}">
        <p14:creationId xmlns:p14="http://schemas.microsoft.com/office/powerpoint/2010/main" val="261767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CA63-CCF0-CCFA-2848-9DD312A2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 err="1"/>
              <a:t>Analysing</a:t>
            </a:r>
            <a:r>
              <a:rPr lang="fr-FR" dirty="0"/>
              <a:t> Parquet File, </a:t>
            </a:r>
            <a:r>
              <a:rPr lang="fr-FR" dirty="0" err="1"/>
              <a:t>using</a:t>
            </a:r>
            <a:r>
              <a:rPr lang="fr-FR" dirty="0"/>
              <a:t> "parquet-cli"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71250-C9DD-37BB-5289-5805B3DE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4" y="1040756"/>
            <a:ext cx="9674134" cy="55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2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09FC1-9E6D-3866-7772-7DAE33B90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7ACC-470B-42A8-2185-289F1BA1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93370"/>
          </a:xfrm>
        </p:spPr>
        <p:txBody>
          <a:bodyPr/>
          <a:lstStyle/>
          <a:p>
            <a:pPr algn="ctr"/>
            <a:r>
              <a:rPr lang="fr-FR" dirty="0" err="1"/>
              <a:t>Search</a:t>
            </a:r>
            <a:r>
              <a:rPr lang="fr-FR" dirty="0"/>
              <a:t> jar in </a:t>
            </a:r>
            <a:r>
              <a:rPr lang="fr-FR" dirty="0" err="1"/>
              <a:t>maven</a:t>
            </a:r>
            <a:r>
              <a:rPr lang="fr-FR" dirty="0"/>
              <a:t> repo:</a:t>
            </a:r>
            <a:br>
              <a:rPr lang="fr-FR" dirty="0"/>
            </a:br>
            <a:r>
              <a:rPr lang="fr-FR" dirty="0"/>
              <a:t>https://search.maven.org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E5D7F-C76D-BF10-B989-20B8620B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22" y="1961416"/>
            <a:ext cx="7811691" cy="40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205A1-D7BB-4798-4EE0-A40A59B9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302-8057-F335-7A17-3E3ECE0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51428"/>
          </a:xfrm>
        </p:spPr>
        <p:txBody>
          <a:bodyPr/>
          <a:lstStyle/>
          <a:p>
            <a:pPr algn="ctr"/>
            <a:r>
              <a:rPr lang="fr-FR" dirty="0"/>
              <a:t>type </a:t>
            </a:r>
            <a:r>
              <a:rPr lang="fr-FR" dirty="0" err="1"/>
              <a:t>search</a:t>
            </a:r>
            <a:r>
              <a:rPr lang="fr-FR" dirty="0"/>
              <a:t> "a:parquet-cli"</a:t>
            </a:r>
            <a:br>
              <a:rPr lang="fr-FR" dirty="0"/>
            </a:br>
            <a:r>
              <a:rPr lang="fr-FR" dirty="0"/>
              <a:t>g:org.apache.parquet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0428B-9BEA-F128-B10D-F67F285D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86" y="1583769"/>
            <a:ext cx="10162151" cy="5151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739547-A22B-368C-0778-17D4E2B0747F}"/>
              </a:ext>
            </a:extLst>
          </p:cNvPr>
          <p:cNvSpPr/>
          <p:nvPr/>
        </p:nvSpPr>
        <p:spPr>
          <a:xfrm>
            <a:off x="3705981" y="3211285"/>
            <a:ext cx="1165981" cy="272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B5003-13C8-4965-2346-3349AFD37AF8}"/>
              </a:ext>
            </a:extLst>
          </p:cNvPr>
          <p:cNvSpPr/>
          <p:nvPr/>
        </p:nvSpPr>
        <p:spPr>
          <a:xfrm>
            <a:off x="3887410" y="3615768"/>
            <a:ext cx="1497390" cy="272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37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7392ED-55F5-0EE9-FAD4-393BCFC6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6628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/>
              <a:t>Downloading</a:t>
            </a:r>
            <a:r>
              <a:rPr lang="fr-FR" sz="3600" dirty="0"/>
              <a:t> "parquet-cli"  runtime.jar</a:t>
            </a:r>
            <a:br>
              <a:rPr lang="fr-FR" sz="3600" dirty="0"/>
            </a:br>
            <a:r>
              <a:rPr lang="fr-FR" sz="3600" dirty="0"/>
              <a:t>for </a:t>
            </a:r>
            <a:r>
              <a:rPr lang="fr-FR" sz="3600" dirty="0" err="1"/>
              <a:t>same</a:t>
            </a:r>
            <a:r>
              <a:rPr lang="fr-FR" sz="3600" dirty="0"/>
              <a:t> version 1.13.0 (</a:t>
            </a:r>
            <a:r>
              <a:rPr lang="fr-FR" sz="3600" dirty="0" err="1"/>
              <a:t>same</a:t>
            </a:r>
            <a:r>
              <a:rPr lang="fr-FR" sz="3600" dirty="0"/>
              <a:t> as </a:t>
            </a:r>
            <a:r>
              <a:rPr lang="fr-FR" sz="3600" dirty="0" err="1"/>
              <a:t>spark</a:t>
            </a:r>
            <a:r>
              <a:rPr lang="fr-FR" sz="3600" dirty="0"/>
              <a:t>/jars/*.jar)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E523F-13B1-00DD-3999-D5A4CBA6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1306220"/>
            <a:ext cx="8688743" cy="54453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439674-941D-36E9-643E-0956A58A64A6}"/>
              </a:ext>
            </a:extLst>
          </p:cNvPr>
          <p:cNvSpPr/>
          <p:nvPr/>
        </p:nvSpPr>
        <p:spPr>
          <a:xfrm>
            <a:off x="9376227" y="4711094"/>
            <a:ext cx="1165981" cy="272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D3DF3-B33B-2819-8E9F-207E28FEA958}"/>
              </a:ext>
            </a:extLst>
          </p:cNvPr>
          <p:cNvSpPr/>
          <p:nvPr/>
        </p:nvSpPr>
        <p:spPr>
          <a:xfrm>
            <a:off x="9448800" y="2503713"/>
            <a:ext cx="895047" cy="272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99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F74A6-78F8-92EA-BE87-964110581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30AB-9CE7-7E6E-19DC-8DD4DA4C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 err="1"/>
              <a:t>Launching</a:t>
            </a:r>
            <a:r>
              <a:rPr lang="fr-FR" dirty="0"/>
              <a:t> parquet-cli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93B4C-5674-3087-85AA-C97CF6948683}"/>
              </a:ext>
            </a:extLst>
          </p:cNvPr>
          <p:cNvSpPr txBox="1"/>
          <p:nvPr/>
        </p:nvSpPr>
        <p:spPr>
          <a:xfrm>
            <a:off x="319314" y="812800"/>
            <a:ext cx="411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java -jar parquet-cli-runtime.jar help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03696-2B09-9002-731D-BC862D13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90" y="1961700"/>
            <a:ext cx="7121142" cy="4799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10947-BC15-72F6-C338-C48C506AD9E7}"/>
              </a:ext>
            </a:extLst>
          </p:cNvPr>
          <p:cNvSpPr txBox="1"/>
          <p:nvPr/>
        </p:nvSpPr>
        <p:spPr>
          <a:xfrm>
            <a:off x="319314" y="1503533"/>
            <a:ext cx="615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shaded</a:t>
            </a:r>
            <a:r>
              <a:rPr lang="fr-FR" dirty="0"/>
              <a:t> jar, </a:t>
            </a:r>
            <a:r>
              <a:rPr lang="fr-FR" dirty="0" err="1"/>
              <a:t>otherwise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hadoop</a:t>
            </a:r>
            <a:r>
              <a:rPr lang="fr-FR" dirty="0"/>
              <a:t> classpath)</a:t>
            </a:r>
          </a:p>
        </p:txBody>
      </p:sp>
    </p:spTree>
    <p:extLst>
      <p:ext uri="{BB962C8B-B14F-4D97-AF65-F5344CB8AC3E}">
        <p14:creationId xmlns:p14="http://schemas.microsoft.com/office/powerpoint/2010/main" val="81558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88A11-5323-8BE8-3266-5A57EBB56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F92C-18DA-5F76-5416-6C88AB73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parquet-cli </a:t>
            </a:r>
            <a:r>
              <a:rPr lang="fr-FR" dirty="0" err="1"/>
              <a:t>meta</a:t>
            </a:r>
            <a:r>
              <a:rPr lang="fr-FR" dirty="0"/>
              <a:t> [1/2]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5C425-7947-3FFA-D0F3-AE475A3EB9A6}"/>
              </a:ext>
            </a:extLst>
          </p:cNvPr>
          <p:cNvSpPr txBox="1"/>
          <p:nvPr/>
        </p:nvSpPr>
        <p:spPr>
          <a:xfrm>
            <a:off x="784981" y="1073816"/>
            <a:ext cx="7968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java -jar parquet-cli-runtime.jar  </a:t>
            </a:r>
            <a:r>
              <a:rPr lang="fr-FR" sz="2000" b="1" dirty="0" err="1"/>
              <a:t>meta</a:t>
            </a:r>
            <a:r>
              <a:rPr lang="fr-FR" sz="2000" b="1" dirty="0"/>
              <a:t>  </a:t>
            </a:r>
            <a:r>
              <a:rPr lang="fr-FR" sz="2000" b="1" dirty="0" err="1"/>
              <a:t>file.parquet</a:t>
            </a:r>
            <a:endParaRPr lang="fr-FR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9F158-C74F-EE7B-4A1D-7E5D62C79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24" y="1590154"/>
            <a:ext cx="7214270" cy="50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471C6-6ADC-2854-8FC6-3AE105FDA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7852-360C-0B1F-DDEB-9E90466C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parquet-cli </a:t>
            </a:r>
            <a:r>
              <a:rPr lang="fr-FR" dirty="0" err="1"/>
              <a:t>meta</a:t>
            </a:r>
            <a:r>
              <a:rPr lang="fr-FR" dirty="0"/>
              <a:t> [2/2]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95077-E14E-9E5A-C0C4-32C07DD1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754743"/>
            <a:ext cx="11129519" cy="58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5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Office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Hands-On  Analyzing Parquet Files,  using "parquet-cli"</vt:lpstr>
      <vt:lpstr>Exercise : Analyzing Parquet Files,  using "parquet-cli"</vt:lpstr>
      <vt:lpstr>Analysing Parquet File, using "parquet-cli"</vt:lpstr>
      <vt:lpstr>Search jar in maven repo: https://search.maven.org</vt:lpstr>
      <vt:lpstr>type search "a:parquet-cli" g:org.apache.parquet</vt:lpstr>
      <vt:lpstr>Downloading "parquet-cli"  runtime.jar for same version 1.13.0 (same as spark/jars/*.jar)</vt:lpstr>
      <vt:lpstr>Launching parquet-cli</vt:lpstr>
      <vt:lpstr>parquet-cli meta [1/2]</vt:lpstr>
      <vt:lpstr>parquet-cli meta [2/2]</vt:lpstr>
      <vt:lpstr>parquet-cli meta | grep "Row group"</vt:lpstr>
      <vt:lpstr>parquet-cli  column-size</vt:lpstr>
      <vt:lpstr>Column Sizes ... sorting</vt:lpstr>
      <vt:lpstr>Parquet Column Sizes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NAUWYNCK Arnaud</dc:creator>
  <cp:lastModifiedBy>NAUWYNCK Arnaud</cp:lastModifiedBy>
  <cp:revision>1</cp:revision>
  <dcterms:created xsi:type="dcterms:W3CDTF">2024-12-16T19:11:03Z</dcterms:created>
  <dcterms:modified xsi:type="dcterms:W3CDTF">2024-12-16T19:11:06Z</dcterms:modified>
</cp:coreProperties>
</file>