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9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77C3-4BD7-ADFA-E8CA-A70077D1B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02756E-7E7C-C6C2-FCB8-1B3221F5D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1126A-55E1-AB6E-33BE-87CEE65DD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F6292-3666-03A0-FDBD-1F857B130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BF77-C87C-1308-DF64-1A7AF31C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74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00F3-EA41-93EE-5A40-97BCEA61E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6D5FB-29CB-89B7-EA3A-FEFEE7783E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292B-CC8B-8580-0F45-C89C35F1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5765-C722-8893-5635-2BD7F9E7C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AC141-5000-AE24-F504-B166B2D2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248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CDECC-FA09-FF11-8330-1DA73FE47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92DAD-2893-0D91-6A71-BF1CA9D0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AABE-8F8C-6305-5375-CB43FBFC4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28CC-2627-F2CB-9B2D-93727E24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4748-1818-79F2-42FD-95A41BA6D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23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30EF-9A46-4373-E9F2-2DB6CF45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DAF15-1512-02E3-F3CD-677810AF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2CA07-E5C1-B3C8-D744-D6C7911A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FF653-2A74-DAA3-2E59-37B5CB58E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866A7-C137-EE24-802E-AAEEEE1F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6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67938-702B-BD05-0066-FB4F416C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A512C-F903-9E55-9FC6-7B5DFF029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154D5-A801-84A3-AC7B-A2CF2EE2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E84DE-A19B-7C31-645F-33AC7E2E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CC859-D1EE-F153-0373-446F529B0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413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1AB2-8788-D0D1-F75A-73E804DF9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52925-5339-1314-B698-689F2C9128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43B66-41D2-9FE3-0974-727787946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7040F-A3BA-763F-42AB-F0F3E8EF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830A-C5F9-C38F-5EF2-E709BC8E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C2646-F24A-2399-F872-EBD771C56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2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D7EC-3C05-0FA2-D312-20B85D89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81E8C-FF4B-F8E5-B904-EB0C4C5A1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DAB0F6-BA68-7112-D7E2-C31DEC2F8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54E1F3-A18E-A3C2-6BBB-A11253099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8D69E-90B0-421C-B224-0445B8F28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7D5D6-7C6D-292D-2886-E3E1EAD1E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E44661-0EE3-225B-68A8-AB198FD9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FC7B55-0345-9564-DE6D-4C0EEC43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08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58F58-1B30-6287-919F-C93B524A5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0AB50-E729-E6D1-C782-5F6561A59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697B63-AEE8-751B-770E-961D3B545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F89D5-E229-8692-F9CC-3616FBC5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425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54317-E38A-A45B-DC25-E0DFB42D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D16B1D-9609-25DC-774C-1A9E7A31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64638-4D0D-B96C-16E9-7F29159E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52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CA0A-9D54-6032-2E40-AE89597BD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1CF0C-BF9C-9415-748E-24B78D11C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A4B9F-6730-E70F-F017-F7509BE385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EA8B2-F62E-D43F-6E59-472C08E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94837-F9B0-7D9B-DEE3-C99590A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38DE3-D831-E069-4218-5AE3AA107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996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AEF9E-02B7-A056-9E32-401A1B7D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6138FA-46F6-16A9-311E-40736CE22F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E0B5-D9FB-A32B-7E9C-947CF18C1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A3F7B-85DC-E1D9-5272-6F03B65EA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7336C-2F97-CF99-0B14-BDDF2A617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5640A-4ADB-DFE2-C406-7A7415FD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941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BFBDD-D242-8CC4-9FA5-1B3ECFDC7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C92AE-24EE-2979-A36F-326B830A8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F72F3-C16F-0A1D-0BD6-064C7B1C2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2DE6B-BBF5-4F49-B7F3-68CDAD9168E5}" type="datetimeFigureOut">
              <a:rPr lang="fr-FR" smtClean="0"/>
              <a:t>08/10/2023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5F8B-02F5-57E1-1510-1AA0AB3BCD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0F91C-F23A-7174-E9F2-8075D426B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B976E-4FBD-448E-93D5-789BCC08C82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91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73BD-E83A-038D-A6C2-1107C6EDA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Parquet File Format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589F-655A-7428-3E68-84A2C4F1B1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arnaud.nauwynck@gmail.com</a:t>
            </a:r>
          </a:p>
        </p:txBody>
      </p:sp>
    </p:spTree>
    <p:extLst>
      <p:ext uri="{BB962C8B-B14F-4D97-AF65-F5344CB8AC3E}">
        <p14:creationId xmlns:p14="http://schemas.microsoft.com/office/powerpoint/2010/main" val="146138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D9D2E48-851F-8585-2A66-733E539F2753}"/>
              </a:ext>
            </a:extLst>
          </p:cNvPr>
          <p:cNvSpPr/>
          <p:nvPr/>
        </p:nvSpPr>
        <p:spPr>
          <a:xfrm>
            <a:off x="336643" y="1733264"/>
            <a:ext cx="1710521" cy="5277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ParquetFileInfo</a:t>
            </a:r>
            <a:endParaRPr lang="fr-FR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7AAF16-5511-7BA4-C014-4517BE46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ParquetFileInfo</a:t>
            </a: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4F389F8-C423-490B-74AF-180E59D0D5B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47164" y="1997121"/>
            <a:ext cx="972073" cy="104953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D2599-2DDC-65E9-C4FB-B11497F5B2E7}"/>
              </a:ext>
            </a:extLst>
          </p:cNvPr>
          <p:cNvSpPr txBox="1"/>
          <p:nvPr/>
        </p:nvSpPr>
        <p:spPr>
          <a:xfrm>
            <a:off x="3137360" y="252188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schema</a:t>
            </a:r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0C4CF7-8E87-3778-8355-02A061A712CA}"/>
              </a:ext>
            </a:extLst>
          </p:cNvPr>
          <p:cNvSpPr/>
          <p:nvPr/>
        </p:nvSpPr>
        <p:spPr>
          <a:xfrm>
            <a:off x="2922041" y="3086248"/>
            <a:ext cx="172104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SchemaElement</a:t>
            </a:r>
            <a:endParaRPr lang="fr-F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370BC-E071-94E1-4295-7AB393D418F6}"/>
              </a:ext>
            </a:extLst>
          </p:cNvPr>
          <p:cNvSpPr txBox="1"/>
          <p:nvPr/>
        </p:nvSpPr>
        <p:spPr>
          <a:xfrm>
            <a:off x="2964072" y="2725981"/>
            <a:ext cx="11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 </a:t>
            </a:r>
            <a:r>
              <a:rPr lang="fr-FR" dirty="0" err="1"/>
              <a:t>columns</a:t>
            </a:r>
            <a:endParaRPr lang="fr-F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AB505-FD0B-3201-DD61-E64B6E0317A4}"/>
              </a:ext>
            </a:extLst>
          </p:cNvPr>
          <p:cNvSpPr txBox="1"/>
          <p:nvPr/>
        </p:nvSpPr>
        <p:spPr>
          <a:xfrm>
            <a:off x="118707" y="2261822"/>
            <a:ext cx="26825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version</a:t>
            </a:r>
          </a:p>
          <a:p>
            <a:r>
              <a:rPr lang="fr-FR" dirty="0" err="1"/>
              <a:t>numRow</a:t>
            </a:r>
            <a:endParaRPr lang="fr-FR" dirty="0"/>
          </a:p>
          <a:p>
            <a:r>
              <a:rPr lang="fr-FR" dirty="0" err="1"/>
              <a:t>keyValueMetadata</a:t>
            </a:r>
            <a:endParaRPr lang="fr-FR" dirty="0"/>
          </a:p>
          <a:p>
            <a:r>
              <a:rPr lang="fr-FR" dirty="0" err="1"/>
              <a:t>createdBy</a:t>
            </a:r>
            <a:endParaRPr lang="fr-FR" dirty="0"/>
          </a:p>
          <a:p>
            <a:r>
              <a:rPr lang="fr-FR" dirty="0" err="1"/>
              <a:t>footerSigningKeyMetadata</a:t>
            </a:r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9CB1834-86A1-6A96-B157-8D4AE33D0C30}"/>
              </a:ext>
            </a:extLst>
          </p:cNvPr>
          <p:cNvSpPr/>
          <p:nvPr/>
        </p:nvSpPr>
        <p:spPr>
          <a:xfrm>
            <a:off x="3173015" y="693328"/>
            <a:ext cx="1343025" cy="633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RowGroup</a:t>
            </a:r>
            <a:endParaRPr lang="fr-FR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E7D78C-296A-D414-FE3F-3ED84BC7DB5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 flipV="1">
            <a:off x="2047164" y="1010035"/>
            <a:ext cx="1125851" cy="987086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FFE19BF-AC60-8B6E-D429-2B60312D70CA}"/>
              </a:ext>
            </a:extLst>
          </p:cNvPr>
          <p:cNvSpPr txBox="1"/>
          <p:nvPr/>
        </p:nvSpPr>
        <p:spPr>
          <a:xfrm>
            <a:off x="2772000" y="72710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1AE5047-6A84-0EF4-D330-094E3AF379C3}"/>
              </a:ext>
            </a:extLst>
          </p:cNvPr>
          <p:cNvSpPr/>
          <p:nvPr/>
        </p:nvSpPr>
        <p:spPr>
          <a:xfrm>
            <a:off x="3072082" y="5776826"/>
            <a:ext cx="2176463" cy="4000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EncryptionAlgorithm</a:t>
            </a:r>
            <a:endParaRPr lang="fr-FR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0B4EBD3-8F63-66DD-A568-5ED0B37AD930}"/>
              </a:ext>
            </a:extLst>
          </p:cNvPr>
          <p:cNvCxnSpPr>
            <a:cxnSpLocks/>
            <a:stCxn id="8" idx="3"/>
            <a:endCxn id="30" idx="1"/>
          </p:cNvCxnSpPr>
          <p:nvPr/>
        </p:nvCxnSpPr>
        <p:spPr>
          <a:xfrm>
            <a:off x="2047164" y="1997121"/>
            <a:ext cx="985009" cy="3671410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5C38B9A-4BF8-6395-F8DC-141B10F16D7A}"/>
              </a:ext>
            </a:extLst>
          </p:cNvPr>
          <p:cNvSpPr txBox="1"/>
          <p:nvPr/>
        </p:nvSpPr>
        <p:spPr>
          <a:xfrm>
            <a:off x="3032173" y="548386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EB582B-1B15-C642-AABC-E326D832445F}"/>
              </a:ext>
            </a:extLst>
          </p:cNvPr>
          <p:cNvSpPr/>
          <p:nvPr/>
        </p:nvSpPr>
        <p:spPr>
          <a:xfrm>
            <a:off x="3071329" y="4941893"/>
            <a:ext cx="1496803" cy="342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ColumnOrder</a:t>
            </a:r>
            <a:endParaRPr lang="fr-FR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D25650-A224-D47E-A503-98189F127DF7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2047164" y="1997121"/>
            <a:ext cx="961466" cy="288053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818D42F-5877-A773-BC68-B5600A9C8240}"/>
              </a:ext>
            </a:extLst>
          </p:cNvPr>
          <p:cNvSpPr txBox="1"/>
          <p:nvPr/>
        </p:nvSpPr>
        <p:spPr>
          <a:xfrm>
            <a:off x="3008630" y="4692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C090AD-FB64-45F8-EBC6-3C4338DADD66}"/>
              </a:ext>
            </a:extLst>
          </p:cNvPr>
          <p:cNvSpPr txBox="1"/>
          <p:nvPr/>
        </p:nvSpPr>
        <p:spPr>
          <a:xfrm>
            <a:off x="3198858" y="3493335"/>
            <a:ext cx="30618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name</a:t>
            </a:r>
            <a:r>
              <a:rPr lang="fr-FR" dirty="0"/>
              <a:t>, type, </a:t>
            </a:r>
            <a:r>
              <a:rPr lang="fr-FR" dirty="0" err="1"/>
              <a:t>typeLength</a:t>
            </a:r>
            <a:r>
              <a:rPr lang="fr-FR" dirty="0"/>
              <a:t>,</a:t>
            </a:r>
          </a:p>
          <a:p>
            <a:r>
              <a:rPr lang="fr-FR" dirty="0" err="1"/>
              <a:t>repetitionType,numChildren</a:t>
            </a:r>
            <a:r>
              <a:rPr lang="fr-FR" dirty="0"/>
              <a:t>,</a:t>
            </a:r>
          </a:p>
          <a:p>
            <a:r>
              <a:rPr lang="fr-FR" dirty="0" err="1"/>
              <a:t>convertedType,scale,precision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 err="1"/>
              <a:t>fieldId,logicalType</a:t>
            </a:r>
            <a:endParaRPr lang="fr-F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7DEDDD-4239-81AD-0FBD-75FCC776D4AD}"/>
              </a:ext>
            </a:extLst>
          </p:cNvPr>
          <p:cNvSpPr txBox="1"/>
          <p:nvPr/>
        </p:nvSpPr>
        <p:spPr>
          <a:xfrm>
            <a:off x="3308712" y="1293377"/>
            <a:ext cx="22504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totalByteSize</a:t>
            </a:r>
            <a:r>
              <a:rPr lang="en-US" dirty="0"/>
              <a:t>, </a:t>
            </a:r>
          </a:p>
          <a:p>
            <a:r>
              <a:rPr lang="en-US" dirty="0" err="1"/>
              <a:t>totalCompressedSize</a:t>
            </a:r>
            <a:r>
              <a:rPr lang="en-US" dirty="0"/>
              <a:t>, </a:t>
            </a:r>
          </a:p>
          <a:p>
            <a:r>
              <a:rPr lang="en-US" dirty="0" err="1"/>
              <a:t>fileOffset</a:t>
            </a:r>
            <a:r>
              <a:rPr lang="en-US" dirty="0"/>
              <a:t>, </a:t>
            </a:r>
            <a:r>
              <a:rPr lang="en-US" dirty="0" err="1"/>
              <a:t>numRows</a:t>
            </a:r>
            <a:r>
              <a:rPr lang="en-US" dirty="0"/>
              <a:t>,</a:t>
            </a:r>
          </a:p>
          <a:p>
            <a:r>
              <a:rPr lang="en-US" dirty="0"/>
              <a:t>ordinal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0DE7A7-BC40-ECE1-E61E-59E7A065FAA8}"/>
              </a:ext>
            </a:extLst>
          </p:cNvPr>
          <p:cNvSpPr/>
          <p:nvPr/>
        </p:nvSpPr>
        <p:spPr>
          <a:xfrm>
            <a:off x="6266960" y="606961"/>
            <a:ext cx="1638300" cy="50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SortingColumn</a:t>
            </a:r>
            <a:endParaRPr lang="fr-FR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1A2412C-F9FF-E1C0-6B24-2DE6E0E9E9CF}"/>
              </a:ext>
            </a:extLst>
          </p:cNvPr>
          <p:cNvCxnSpPr>
            <a:cxnSpLocks/>
            <a:stCxn id="20" idx="3"/>
            <a:endCxn id="45" idx="1"/>
          </p:cNvCxnSpPr>
          <p:nvPr/>
        </p:nvCxnSpPr>
        <p:spPr>
          <a:xfrm flipV="1">
            <a:off x="4516040" y="858593"/>
            <a:ext cx="1750920" cy="151442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C066C6D-D14A-395B-3DC6-3A5539B1D817}"/>
              </a:ext>
            </a:extLst>
          </p:cNvPr>
          <p:cNvSpPr txBox="1"/>
          <p:nvPr/>
        </p:nvSpPr>
        <p:spPr>
          <a:xfrm>
            <a:off x="5960576" y="55341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C86009D-AD21-6E30-223A-764A82E13718}"/>
              </a:ext>
            </a:extLst>
          </p:cNvPr>
          <p:cNvSpPr/>
          <p:nvPr/>
        </p:nvSpPr>
        <p:spPr>
          <a:xfrm>
            <a:off x="6260658" y="1487196"/>
            <a:ext cx="1638300" cy="503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</a:t>
            </a:r>
            <a:endParaRPr lang="fr-FR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4830C67-2D72-A02A-5450-C10A6BAD4024}"/>
              </a:ext>
            </a:extLst>
          </p:cNvPr>
          <p:cNvCxnSpPr>
            <a:cxnSpLocks/>
            <a:stCxn id="20" idx="3"/>
            <a:endCxn id="50" idx="1"/>
          </p:cNvCxnSpPr>
          <p:nvPr/>
        </p:nvCxnSpPr>
        <p:spPr>
          <a:xfrm>
            <a:off x="4516040" y="1010035"/>
            <a:ext cx="1744618" cy="728793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439C0D3-2FD0-F776-74CE-7979FE8450A5}"/>
              </a:ext>
            </a:extLst>
          </p:cNvPr>
          <p:cNvSpPr txBox="1"/>
          <p:nvPr/>
        </p:nvSpPr>
        <p:spPr>
          <a:xfrm>
            <a:off x="5954274" y="143364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53D48-96BB-538E-0310-A1420D00BBDA}"/>
              </a:ext>
            </a:extLst>
          </p:cNvPr>
          <p:cNvSpPr txBox="1"/>
          <p:nvPr/>
        </p:nvSpPr>
        <p:spPr>
          <a:xfrm>
            <a:off x="6577446" y="1040785"/>
            <a:ext cx="2668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colIdx,descending,nullFirst</a:t>
            </a:r>
            <a:endParaRPr lang="fr-F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085A39-D9CA-6926-71EC-6D22EACE3A07}"/>
              </a:ext>
            </a:extLst>
          </p:cNvPr>
          <p:cNvSpPr txBox="1"/>
          <p:nvPr/>
        </p:nvSpPr>
        <p:spPr>
          <a:xfrm>
            <a:off x="6534150" y="1921722"/>
            <a:ext cx="2559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colName</a:t>
            </a:r>
            <a:r>
              <a:rPr lang="fr-FR" dirty="0"/>
              <a:t>,</a:t>
            </a:r>
          </a:p>
          <a:p>
            <a:r>
              <a:rPr lang="fr-FR" dirty="0" err="1"/>
              <a:t>filePath,fileOffset</a:t>
            </a:r>
            <a:endParaRPr lang="fr-FR" dirty="0"/>
          </a:p>
          <a:p>
            <a:r>
              <a:rPr lang="fr-FR" dirty="0" err="1"/>
              <a:t>offsetIndexOffset,Length</a:t>
            </a:r>
            <a:r>
              <a:rPr lang="fr-FR" dirty="0"/>
              <a:t>,</a:t>
            </a:r>
          </a:p>
          <a:p>
            <a:r>
              <a:rPr lang="fr-FR" dirty="0" err="1"/>
              <a:t>colIndexOffset,Length</a:t>
            </a:r>
            <a:endParaRPr lang="fr-FR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A6B46C6-6499-4002-18B9-93E95D384B73}"/>
              </a:ext>
            </a:extLst>
          </p:cNvPr>
          <p:cNvSpPr/>
          <p:nvPr/>
        </p:nvSpPr>
        <p:spPr>
          <a:xfrm>
            <a:off x="9172573" y="1801058"/>
            <a:ext cx="2559675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ColumnChunkMetaData</a:t>
            </a:r>
            <a:endParaRPr lang="fr-FR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D1A4888-F7A3-0DD7-D093-8FBA25545C8E}"/>
              </a:ext>
            </a:extLst>
          </p:cNvPr>
          <p:cNvCxnSpPr>
            <a:cxnSpLocks/>
            <a:stCxn id="50" idx="3"/>
            <a:endCxn id="58" idx="1"/>
          </p:cNvCxnSpPr>
          <p:nvPr/>
        </p:nvCxnSpPr>
        <p:spPr>
          <a:xfrm>
            <a:off x="7898958" y="1738828"/>
            <a:ext cx="1273615" cy="290830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5FB31C-5B94-9F68-3C6F-6407C3C4933F}"/>
              </a:ext>
            </a:extLst>
          </p:cNvPr>
          <p:cNvSpPr txBox="1"/>
          <p:nvPr/>
        </p:nvSpPr>
        <p:spPr>
          <a:xfrm>
            <a:off x="8866138" y="147622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BDDF66-97C9-CACB-5F17-BF11AFE05297}"/>
              </a:ext>
            </a:extLst>
          </p:cNvPr>
          <p:cNvSpPr/>
          <p:nvPr/>
        </p:nvSpPr>
        <p:spPr>
          <a:xfrm>
            <a:off x="9172574" y="944463"/>
            <a:ext cx="255967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ColumnCryptoMetaData</a:t>
            </a:r>
            <a:endParaRPr lang="fr-FR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6E3E40-8940-C65B-3D28-97A154FA067F}"/>
              </a:ext>
            </a:extLst>
          </p:cNvPr>
          <p:cNvCxnSpPr>
            <a:cxnSpLocks/>
            <a:stCxn id="50" idx="3"/>
            <a:endCxn id="62" idx="1"/>
          </p:cNvCxnSpPr>
          <p:nvPr/>
        </p:nvCxnSpPr>
        <p:spPr>
          <a:xfrm flipV="1">
            <a:off x="7898958" y="1129129"/>
            <a:ext cx="1273616" cy="609699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C998CEE-72FB-DC1E-CC15-75C998C7914B}"/>
              </a:ext>
            </a:extLst>
          </p:cNvPr>
          <p:cNvSpPr txBox="1"/>
          <p:nvPr/>
        </p:nvSpPr>
        <p:spPr>
          <a:xfrm>
            <a:off x="8905513" y="59602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0..1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28BD0C-9888-C91F-A5E0-0FF120D0781E}"/>
              </a:ext>
            </a:extLst>
          </p:cNvPr>
          <p:cNvSpPr txBox="1"/>
          <p:nvPr/>
        </p:nvSpPr>
        <p:spPr>
          <a:xfrm>
            <a:off x="9367317" y="2258258"/>
            <a:ext cx="24393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numValues</a:t>
            </a:r>
            <a:r>
              <a:rPr lang="fr-FR" dirty="0"/>
              <a:t>,</a:t>
            </a:r>
          </a:p>
          <a:p>
            <a:r>
              <a:rPr lang="fr-FR" dirty="0" err="1"/>
              <a:t>totalUncompressedSize</a:t>
            </a:r>
            <a:r>
              <a:rPr lang="fr-FR" dirty="0"/>
              <a:t>,</a:t>
            </a:r>
          </a:p>
          <a:p>
            <a:r>
              <a:rPr lang="fr-FR" dirty="0" err="1"/>
              <a:t>totalCompressedSize</a:t>
            </a:r>
            <a:r>
              <a:rPr lang="fr-FR" dirty="0"/>
              <a:t>,</a:t>
            </a:r>
          </a:p>
          <a:p>
            <a:r>
              <a:rPr lang="fr-FR" dirty="0" err="1"/>
              <a:t>keyValueMetadata</a:t>
            </a:r>
            <a:r>
              <a:rPr lang="fr-FR" dirty="0"/>
              <a:t>,</a:t>
            </a:r>
          </a:p>
          <a:p>
            <a:r>
              <a:rPr lang="fr-FR" dirty="0" err="1"/>
              <a:t>dataPageOffset</a:t>
            </a:r>
            <a:r>
              <a:rPr lang="fr-FR" dirty="0"/>
              <a:t>,</a:t>
            </a:r>
          </a:p>
          <a:p>
            <a:r>
              <a:rPr lang="fr-FR" dirty="0" err="1"/>
              <a:t>indexPageOffset</a:t>
            </a:r>
            <a:r>
              <a:rPr lang="fr-FR" dirty="0"/>
              <a:t>,</a:t>
            </a:r>
          </a:p>
          <a:p>
            <a:r>
              <a:rPr lang="fr-FR" dirty="0" err="1"/>
              <a:t>dicPageOffset</a:t>
            </a:r>
            <a:r>
              <a:rPr lang="fr-FR" dirty="0"/>
              <a:t>,</a:t>
            </a:r>
          </a:p>
          <a:p>
            <a:r>
              <a:rPr lang="fr-FR" dirty="0" err="1"/>
              <a:t>bloomFilterOffset</a:t>
            </a:r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8060BC-09A3-71F4-C507-F1A52D3B1DA5}"/>
              </a:ext>
            </a:extLst>
          </p:cNvPr>
          <p:cNvSpPr/>
          <p:nvPr/>
        </p:nvSpPr>
        <p:spPr>
          <a:xfrm>
            <a:off x="6736209" y="4609810"/>
            <a:ext cx="1200150" cy="539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Statistics</a:t>
            </a:r>
            <a:endParaRPr lang="fr-FR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A3E27EF-E2BC-EC21-9658-0DE99FB44045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7336284" y="2025380"/>
            <a:ext cx="1935337" cy="2584430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41367B4-CD82-880F-E8D3-6B9DDF5FC1CD}"/>
              </a:ext>
            </a:extLst>
          </p:cNvPr>
          <p:cNvSpPr txBox="1"/>
          <p:nvPr/>
        </p:nvSpPr>
        <p:spPr>
          <a:xfrm>
            <a:off x="7034598" y="42372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B5987D-0AF1-A411-5EBC-9C71F8C1EAF6}"/>
              </a:ext>
            </a:extLst>
          </p:cNvPr>
          <p:cNvSpPr/>
          <p:nvPr/>
        </p:nvSpPr>
        <p:spPr>
          <a:xfrm>
            <a:off x="8186113" y="4611998"/>
            <a:ext cx="2024426" cy="5390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PageEncodingStats</a:t>
            </a:r>
            <a:endParaRPr lang="fr-FR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3A576C1-31A6-6DFB-2917-80D8F17C67BE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9198326" y="2261822"/>
            <a:ext cx="168991" cy="2350176"/>
          </a:xfrm>
          <a:prstGeom prst="straightConnector1">
            <a:avLst/>
          </a:prstGeom>
          <a:ln w="15875"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DF9C859-4BAA-5417-E746-8B26DD2CB626}"/>
              </a:ext>
            </a:extLst>
          </p:cNvPr>
          <p:cNvSpPr txBox="1"/>
          <p:nvPr/>
        </p:nvSpPr>
        <p:spPr>
          <a:xfrm>
            <a:off x="8225488" y="42426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980333-8D51-FCC0-A9FB-0C809AD7FC84}"/>
              </a:ext>
            </a:extLst>
          </p:cNvPr>
          <p:cNvSpPr txBox="1"/>
          <p:nvPr/>
        </p:nvSpPr>
        <p:spPr>
          <a:xfrm>
            <a:off x="6736209" y="5094983"/>
            <a:ext cx="1494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nullCount</a:t>
            </a:r>
            <a:r>
              <a:rPr lang="fr-FR" dirty="0"/>
              <a:t>,</a:t>
            </a:r>
          </a:p>
          <a:p>
            <a:r>
              <a:rPr lang="fr-FR" dirty="0" err="1"/>
              <a:t>distinctCount</a:t>
            </a:r>
            <a:r>
              <a:rPr lang="fr-FR" dirty="0"/>
              <a:t>,</a:t>
            </a:r>
          </a:p>
          <a:p>
            <a:r>
              <a:rPr lang="fr-FR" dirty="0" err="1"/>
              <a:t>min,max</a:t>
            </a:r>
            <a:endParaRPr lang="fr-FR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984C8E7-D68A-E3BE-C2FB-590BAC0700DD}"/>
              </a:ext>
            </a:extLst>
          </p:cNvPr>
          <p:cNvSpPr txBox="1"/>
          <p:nvPr/>
        </p:nvSpPr>
        <p:spPr>
          <a:xfrm>
            <a:off x="8186113" y="5094983"/>
            <a:ext cx="41521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pageType,count</a:t>
            </a:r>
            <a:endParaRPr lang="fr-FR" dirty="0"/>
          </a:p>
          <a:p>
            <a:r>
              <a:rPr lang="fr-FR" dirty="0" err="1"/>
              <a:t>encoding</a:t>
            </a:r>
            <a:r>
              <a:rPr lang="fr-FR" dirty="0"/>
              <a:t> : {</a:t>
            </a:r>
            <a:r>
              <a:rPr lang="en-US" dirty="0"/>
              <a:t>PLAIN,PLAIN_DIC,</a:t>
            </a:r>
          </a:p>
          <a:p>
            <a:r>
              <a:rPr lang="en-US" dirty="0"/>
              <a:t>RLE, BIT_PACKED, DELTA_BINARY_PACKED,</a:t>
            </a:r>
          </a:p>
          <a:p>
            <a:r>
              <a:rPr lang="en-US" dirty="0"/>
              <a:t>DELTA_LENGTH_BYTE_ARRAY,</a:t>
            </a:r>
          </a:p>
          <a:p>
            <a:r>
              <a:rPr lang="en-US" dirty="0"/>
              <a:t>DELTA_BYTE_ARRAY,RLE_DIC,</a:t>
            </a:r>
          </a:p>
          <a:p>
            <a:r>
              <a:rPr lang="en-US" dirty="0"/>
              <a:t>BYTE_STREAM_SPLIT</a:t>
            </a:r>
            <a:r>
              <a:rPr lang="fr-F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905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5E866-A1E0-A7D7-A6A1-8AFA529A2186}"/>
              </a:ext>
            </a:extLst>
          </p:cNvPr>
          <p:cNvSpPr/>
          <p:nvPr/>
        </p:nvSpPr>
        <p:spPr>
          <a:xfrm>
            <a:off x="3489277" y="3361897"/>
            <a:ext cx="3280013" cy="532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ParquetBloomFilterCompression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771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2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36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162</Words>
  <Application>Microsoft Office PowerPoint</Application>
  <PresentationFormat>Widescreen</PresentationFormat>
  <Paragraphs>60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JetBrains Mono</vt:lpstr>
      <vt:lpstr>Office Theme</vt:lpstr>
      <vt:lpstr>Parquet File Format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Parquet File Format</dc:title>
  <dc:creator>NAUWYNCK Arnaud</dc:creator>
  <cp:lastModifiedBy>NAUWYNCK Arnaud</cp:lastModifiedBy>
  <cp:revision>8</cp:revision>
  <dcterms:created xsi:type="dcterms:W3CDTF">2023-10-08T16:38:55Z</dcterms:created>
  <dcterms:modified xsi:type="dcterms:W3CDTF">2023-10-08T17:50:08Z</dcterms:modified>
</cp:coreProperties>
</file>