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6" r:id="rId4"/>
    <p:sldId id="283" r:id="rId5"/>
    <p:sldId id="331" r:id="rId6"/>
    <p:sldId id="333" r:id="rId7"/>
    <p:sldId id="364" r:id="rId8"/>
    <p:sldId id="338" r:id="rId9"/>
    <p:sldId id="340" r:id="rId10"/>
    <p:sldId id="341" r:id="rId11"/>
    <p:sldId id="34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57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prien VANHUYSE" userId="bcf7a54cc7a13299" providerId="LiveId" clId="{45DDD3A1-9310-48C3-BA3B-9F47088308B6}"/>
    <pc:docChg chg="undo custSel modSld">
      <pc:chgData name="Cyprien VANHUYSE" userId="bcf7a54cc7a13299" providerId="LiveId" clId="{45DDD3A1-9310-48C3-BA3B-9F47088308B6}" dt="2025-05-10T10:44:51.819" v="4" actId="478"/>
      <pc:docMkLst>
        <pc:docMk/>
      </pc:docMkLst>
      <pc:sldChg chg="delSp mod">
        <pc:chgData name="Cyprien VANHUYSE" userId="bcf7a54cc7a13299" providerId="LiveId" clId="{45DDD3A1-9310-48C3-BA3B-9F47088308B6}" dt="2025-05-10T10:44:39.455" v="0" actId="478"/>
        <pc:sldMkLst>
          <pc:docMk/>
          <pc:sldMk cId="2807734121" sldId="331"/>
        </pc:sldMkLst>
        <pc:spChg chg="del">
          <ac:chgData name="Cyprien VANHUYSE" userId="bcf7a54cc7a13299" providerId="LiveId" clId="{45DDD3A1-9310-48C3-BA3B-9F47088308B6}" dt="2025-05-10T10:44:39.455" v="0" actId="478"/>
          <ac:spMkLst>
            <pc:docMk/>
            <pc:sldMk cId="2807734121" sldId="331"/>
            <ac:spMk id="5" creationId="{15182747-B62E-4208-6599-85CFA681EDD4}"/>
          </ac:spMkLst>
        </pc:spChg>
      </pc:sldChg>
      <pc:sldChg chg="delSp mod">
        <pc:chgData name="Cyprien VANHUYSE" userId="bcf7a54cc7a13299" providerId="LiveId" clId="{45DDD3A1-9310-48C3-BA3B-9F47088308B6}" dt="2025-05-10T10:44:42.795" v="1" actId="478"/>
        <pc:sldMkLst>
          <pc:docMk/>
          <pc:sldMk cId="3373704317" sldId="333"/>
        </pc:sldMkLst>
        <pc:spChg chg="del">
          <ac:chgData name="Cyprien VANHUYSE" userId="bcf7a54cc7a13299" providerId="LiveId" clId="{45DDD3A1-9310-48C3-BA3B-9F47088308B6}" dt="2025-05-10T10:44:42.795" v="1" actId="478"/>
          <ac:spMkLst>
            <pc:docMk/>
            <pc:sldMk cId="3373704317" sldId="333"/>
            <ac:spMk id="3" creationId="{DECAD53F-7FFD-4E03-02F6-D01AE35893EF}"/>
          </ac:spMkLst>
        </pc:spChg>
      </pc:sldChg>
      <pc:sldChg chg="addSp delSp mod">
        <pc:chgData name="Cyprien VANHUYSE" userId="bcf7a54cc7a13299" providerId="LiveId" clId="{45DDD3A1-9310-48C3-BA3B-9F47088308B6}" dt="2025-05-10T10:44:48.559" v="3" actId="478"/>
        <pc:sldMkLst>
          <pc:docMk/>
          <pc:sldMk cId="1803567261" sldId="338"/>
        </pc:sldMkLst>
        <pc:spChg chg="add del">
          <ac:chgData name="Cyprien VANHUYSE" userId="bcf7a54cc7a13299" providerId="LiveId" clId="{45DDD3A1-9310-48C3-BA3B-9F47088308B6}" dt="2025-05-10T10:44:48.559" v="3" actId="478"/>
          <ac:spMkLst>
            <pc:docMk/>
            <pc:sldMk cId="1803567261" sldId="338"/>
            <ac:spMk id="7" creationId="{2E0D819F-2C7D-84D1-923C-99E88AB769D5}"/>
          </ac:spMkLst>
        </pc:spChg>
      </pc:sldChg>
      <pc:sldChg chg="delSp mod">
        <pc:chgData name="Cyprien VANHUYSE" userId="bcf7a54cc7a13299" providerId="LiveId" clId="{45DDD3A1-9310-48C3-BA3B-9F47088308B6}" dt="2025-05-10T10:44:51.819" v="4" actId="478"/>
        <pc:sldMkLst>
          <pc:docMk/>
          <pc:sldMk cId="2911512955" sldId="340"/>
        </pc:sldMkLst>
        <pc:spChg chg="del">
          <ac:chgData name="Cyprien VANHUYSE" userId="bcf7a54cc7a13299" providerId="LiveId" clId="{45DDD3A1-9310-48C3-BA3B-9F47088308B6}" dt="2025-05-10T10:44:51.819" v="4" actId="478"/>
          <ac:spMkLst>
            <pc:docMk/>
            <pc:sldMk cId="2911512955" sldId="340"/>
            <ac:spMk id="4" creationId="{847C0410-7716-16EA-035C-9E3CA7D326A2}"/>
          </ac:spMkLst>
        </pc:spChg>
      </pc:sldChg>
    </pc:docChg>
  </pc:docChgLst>
  <pc:docChgLst>
    <pc:chgData name="Cyprien VANHUYSE" userId="bcf7a54cc7a13299" providerId="LiveId" clId="{6A10F415-0C6A-4A2C-84E2-9CE27DDC9D21}"/>
    <pc:docChg chg="undo custSel addSld delSld modSld">
      <pc:chgData name="Cyprien VANHUYSE" userId="bcf7a54cc7a13299" providerId="LiveId" clId="{6A10F415-0C6A-4A2C-84E2-9CE27DDC9D21}" dt="2025-03-19T08:20:35.044" v="269" actId="20577"/>
      <pc:docMkLst>
        <pc:docMk/>
      </pc:docMkLst>
      <pc:sldChg chg="del">
        <pc:chgData name="Cyprien VANHUYSE" userId="bcf7a54cc7a13299" providerId="LiveId" clId="{6A10F415-0C6A-4A2C-84E2-9CE27DDC9D21}" dt="2025-03-17T15:18:59.996" v="1" actId="47"/>
        <pc:sldMkLst>
          <pc:docMk/>
          <pc:sldMk cId="310812321" sldId="256"/>
        </pc:sldMkLst>
      </pc:sldChg>
      <pc:sldChg chg="add">
        <pc:chgData name="Cyprien VANHUYSE" userId="bcf7a54cc7a13299" providerId="LiveId" clId="{6A10F415-0C6A-4A2C-84E2-9CE27DDC9D21}" dt="2025-03-17T15:21:39.198" v="90"/>
        <pc:sldMkLst>
          <pc:docMk/>
          <pc:sldMk cId="2564519741" sldId="257"/>
        </pc:sldMkLst>
      </pc:sldChg>
      <pc:sldChg chg="modSp add mod">
        <pc:chgData name="Cyprien VANHUYSE" userId="bcf7a54cc7a13299" providerId="LiveId" clId="{6A10F415-0C6A-4A2C-84E2-9CE27DDC9D21}" dt="2025-03-17T15:21:54.273" v="142" actId="20577"/>
        <pc:sldMkLst>
          <pc:docMk/>
          <pc:sldMk cId="4155782462" sldId="258"/>
        </pc:sldMkLst>
        <pc:spChg chg="mod">
          <ac:chgData name="Cyprien VANHUYSE" userId="bcf7a54cc7a13299" providerId="LiveId" clId="{6A10F415-0C6A-4A2C-84E2-9CE27DDC9D21}" dt="2025-03-17T15:21:54.273" v="142" actId="20577"/>
          <ac:spMkLst>
            <pc:docMk/>
            <pc:sldMk cId="4155782462" sldId="258"/>
            <ac:spMk id="2" creationId="{A81EBA55-1D6B-9F38-FF65-4F935228EDEA}"/>
          </ac:spMkLst>
        </pc:spChg>
      </pc:sldChg>
      <pc:sldChg chg="modSp add mod">
        <pc:chgData name="Cyprien VANHUYSE" userId="bcf7a54cc7a13299" providerId="LiveId" clId="{6A10F415-0C6A-4A2C-84E2-9CE27DDC9D21}" dt="2025-03-19T08:20:35.044" v="269" actId="20577"/>
        <pc:sldMkLst>
          <pc:docMk/>
          <pc:sldMk cId="307581845" sldId="276"/>
        </pc:sldMkLst>
        <pc:spChg chg="mod">
          <ac:chgData name="Cyprien VANHUYSE" userId="bcf7a54cc7a13299" providerId="LiveId" clId="{6A10F415-0C6A-4A2C-84E2-9CE27DDC9D21}" dt="2025-03-19T08:20:35.044" v="269" actId="20577"/>
          <ac:spMkLst>
            <pc:docMk/>
            <pc:sldMk cId="307581845" sldId="276"/>
            <ac:spMk id="5" creationId="{7FC10EF3-D1FB-648A-4E28-2902B84DF856}"/>
          </ac:spMkLst>
        </pc:spChg>
        <pc:spChg chg="mod">
          <ac:chgData name="Cyprien VANHUYSE" userId="bcf7a54cc7a13299" providerId="LiveId" clId="{6A10F415-0C6A-4A2C-84E2-9CE27DDC9D21}" dt="2025-03-17T20:39:34.003" v="256" actId="20577"/>
          <ac:spMkLst>
            <pc:docMk/>
            <pc:sldMk cId="307581845" sldId="276"/>
            <ac:spMk id="11" creationId="{3DC13ED9-ADFD-657C-8847-D56ADD5DFFD5}"/>
          </ac:spMkLst>
        </pc:spChg>
        <pc:spChg chg="mod">
          <ac:chgData name="Cyprien VANHUYSE" userId="bcf7a54cc7a13299" providerId="LiveId" clId="{6A10F415-0C6A-4A2C-84E2-9CE27DDC9D21}" dt="2025-03-17T15:19:05.175" v="28" actId="1036"/>
          <ac:spMkLst>
            <pc:docMk/>
            <pc:sldMk cId="307581845" sldId="276"/>
            <ac:spMk id="22" creationId="{985C4DC7-C574-90FE-D697-7670E056DA9C}"/>
          </ac:spMkLst>
        </pc:spChg>
      </pc:sldChg>
      <pc:sldChg chg="modSp add mod">
        <pc:chgData name="Cyprien VANHUYSE" userId="bcf7a54cc7a13299" providerId="LiveId" clId="{6A10F415-0C6A-4A2C-84E2-9CE27DDC9D21}" dt="2025-03-17T20:39:38.594" v="257" actId="20577"/>
        <pc:sldMkLst>
          <pc:docMk/>
          <pc:sldMk cId="987284475" sldId="283"/>
        </pc:sldMkLst>
        <pc:spChg chg="mod">
          <ac:chgData name="Cyprien VANHUYSE" userId="bcf7a54cc7a13299" providerId="LiveId" clId="{6A10F415-0C6A-4A2C-84E2-9CE27DDC9D21}" dt="2025-03-17T20:33:33.017" v="225" actId="20577"/>
          <ac:spMkLst>
            <pc:docMk/>
            <pc:sldMk cId="987284475" sldId="283"/>
            <ac:spMk id="5" creationId="{D06F8219-FC4C-7AD0-66DC-22628159AB28}"/>
          </ac:spMkLst>
        </pc:spChg>
        <pc:spChg chg="mod">
          <ac:chgData name="Cyprien VANHUYSE" userId="bcf7a54cc7a13299" providerId="LiveId" clId="{6A10F415-0C6A-4A2C-84E2-9CE27DDC9D21}" dt="2025-03-17T20:39:38.594" v="257" actId="20577"/>
          <ac:spMkLst>
            <pc:docMk/>
            <pc:sldMk cId="987284475" sldId="283"/>
            <ac:spMk id="10" creationId="{193F5B43-AA00-9612-FD1B-70151811AE91}"/>
          </ac:spMkLst>
        </pc:spChg>
        <pc:spChg chg="mod">
          <ac:chgData name="Cyprien VANHUYSE" userId="bcf7a54cc7a13299" providerId="LiveId" clId="{6A10F415-0C6A-4A2C-84E2-9CE27DDC9D21}" dt="2025-03-17T15:19:17.940" v="61" actId="1036"/>
          <ac:spMkLst>
            <pc:docMk/>
            <pc:sldMk cId="987284475" sldId="283"/>
            <ac:spMk id="22" creationId="{4A8A13CA-1BF9-8B20-B01B-ECA61E87CD06}"/>
          </ac:spMkLst>
        </pc:spChg>
      </pc:sldChg>
      <pc:sldChg chg="modSp add mod">
        <pc:chgData name="Cyprien VANHUYSE" userId="bcf7a54cc7a13299" providerId="LiveId" clId="{6A10F415-0C6A-4A2C-84E2-9CE27DDC9D21}" dt="2025-03-17T15:22:29.376" v="144" actId="20577"/>
        <pc:sldMkLst>
          <pc:docMk/>
          <pc:sldMk cId="2807734121" sldId="331"/>
        </pc:sldMkLst>
        <pc:spChg chg="mod">
          <ac:chgData name="Cyprien VANHUYSE" userId="bcf7a54cc7a13299" providerId="LiveId" clId="{6A10F415-0C6A-4A2C-84E2-9CE27DDC9D21}" dt="2025-03-17T15:22:29.376" v="144" actId="20577"/>
          <ac:spMkLst>
            <pc:docMk/>
            <pc:sldMk cId="2807734121" sldId="331"/>
            <ac:spMk id="2" creationId="{E0F81F49-026D-B91D-3AF8-3E64AF81B738}"/>
          </ac:spMkLst>
        </pc:spChg>
      </pc:sldChg>
      <pc:sldChg chg="modSp add mod">
        <pc:chgData name="Cyprien VANHUYSE" userId="bcf7a54cc7a13299" providerId="LiveId" clId="{6A10F415-0C6A-4A2C-84E2-9CE27DDC9D21}" dt="2025-03-17T15:22:32.229" v="145" actId="20577"/>
        <pc:sldMkLst>
          <pc:docMk/>
          <pc:sldMk cId="3373704317" sldId="333"/>
        </pc:sldMkLst>
        <pc:spChg chg="mod">
          <ac:chgData name="Cyprien VANHUYSE" userId="bcf7a54cc7a13299" providerId="LiveId" clId="{6A10F415-0C6A-4A2C-84E2-9CE27DDC9D21}" dt="2025-03-17T15:22:32.229" v="145" actId="20577"/>
          <ac:spMkLst>
            <pc:docMk/>
            <pc:sldMk cId="3373704317" sldId="333"/>
            <ac:spMk id="2" creationId="{FD57E359-BD51-176D-F401-17D439199479}"/>
          </ac:spMkLst>
        </pc:spChg>
      </pc:sldChg>
      <pc:sldChg chg="modSp add mod">
        <pc:chgData name="Cyprien VANHUYSE" userId="bcf7a54cc7a13299" providerId="LiveId" clId="{6A10F415-0C6A-4A2C-84E2-9CE27DDC9D21}" dt="2025-03-17T15:25:59.969" v="202" actId="20577"/>
        <pc:sldMkLst>
          <pc:docMk/>
          <pc:sldMk cId="1803567261" sldId="338"/>
        </pc:sldMkLst>
        <pc:spChg chg="mod">
          <ac:chgData name="Cyprien VANHUYSE" userId="bcf7a54cc7a13299" providerId="LiveId" clId="{6A10F415-0C6A-4A2C-84E2-9CE27DDC9D21}" dt="2025-03-17T15:25:59.969" v="202" actId="20577"/>
          <ac:spMkLst>
            <pc:docMk/>
            <pc:sldMk cId="1803567261" sldId="338"/>
            <ac:spMk id="2" creationId="{6BF9DCCB-1AEF-BBC8-D39D-2F57540E6168}"/>
          </ac:spMkLst>
        </pc:spChg>
      </pc:sldChg>
      <pc:sldChg chg="modSp add mod">
        <pc:chgData name="Cyprien VANHUYSE" userId="bcf7a54cc7a13299" providerId="LiveId" clId="{6A10F415-0C6A-4A2C-84E2-9CE27DDC9D21}" dt="2025-03-17T15:25:42.166" v="201" actId="167"/>
        <pc:sldMkLst>
          <pc:docMk/>
          <pc:sldMk cId="2911512955" sldId="340"/>
        </pc:sldMkLst>
        <pc:spChg chg="mod">
          <ac:chgData name="Cyprien VANHUYSE" userId="bcf7a54cc7a13299" providerId="LiveId" clId="{6A10F415-0C6A-4A2C-84E2-9CE27DDC9D21}" dt="2025-03-17T15:25:23.468" v="199" actId="20577"/>
          <ac:spMkLst>
            <pc:docMk/>
            <pc:sldMk cId="2911512955" sldId="340"/>
            <ac:spMk id="2" creationId="{A735AC7D-DCEE-BF88-FB99-CB29002B6F33}"/>
          </ac:spMkLst>
        </pc:spChg>
        <pc:spChg chg="ord">
          <ac:chgData name="Cyprien VANHUYSE" userId="bcf7a54cc7a13299" providerId="LiveId" clId="{6A10F415-0C6A-4A2C-84E2-9CE27DDC9D21}" dt="2025-03-17T15:25:42.166" v="201" actId="167"/>
          <ac:spMkLst>
            <pc:docMk/>
            <pc:sldMk cId="2911512955" sldId="340"/>
            <ac:spMk id="3" creationId="{D8A6A0D9-12AB-B03A-0723-C605D760882E}"/>
          </ac:spMkLst>
        </pc:spChg>
        <pc:spChg chg="mod">
          <ac:chgData name="Cyprien VANHUYSE" userId="bcf7a54cc7a13299" providerId="LiveId" clId="{6A10F415-0C6A-4A2C-84E2-9CE27DDC9D21}" dt="2025-03-17T15:25:36.523" v="200" actId="207"/>
          <ac:spMkLst>
            <pc:docMk/>
            <pc:sldMk cId="2911512955" sldId="340"/>
            <ac:spMk id="4" creationId="{847C0410-7716-16EA-035C-9E3CA7D326A2}"/>
          </ac:spMkLst>
        </pc:spChg>
      </pc:sldChg>
      <pc:sldChg chg="modSp add mod">
        <pc:chgData name="Cyprien VANHUYSE" userId="bcf7a54cc7a13299" providerId="LiveId" clId="{6A10F415-0C6A-4A2C-84E2-9CE27DDC9D21}" dt="2025-03-17T15:25:19.533" v="198" actId="20577"/>
        <pc:sldMkLst>
          <pc:docMk/>
          <pc:sldMk cId="1413575438" sldId="341"/>
        </pc:sldMkLst>
        <pc:spChg chg="mod">
          <ac:chgData name="Cyprien VANHUYSE" userId="bcf7a54cc7a13299" providerId="LiveId" clId="{6A10F415-0C6A-4A2C-84E2-9CE27DDC9D21}" dt="2025-03-17T15:25:19.533" v="198" actId="20577"/>
          <ac:spMkLst>
            <pc:docMk/>
            <pc:sldMk cId="1413575438" sldId="341"/>
            <ac:spMk id="2" creationId="{8561F682-5D89-1938-DF73-12B98C85C4C9}"/>
          </ac:spMkLst>
        </pc:spChg>
        <pc:spChg chg="mod">
          <ac:chgData name="Cyprien VANHUYSE" userId="bcf7a54cc7a13299" providerId="LiveId" clId="{6A10F415-0C6A-4A2C-84E2-9CE27DDC9D21}" dt="2025-03-17T15:25:15.336" v="197" actId="12"/>
          <ac:spMkLst>
            <pc:docMk/>
            <pc:sldMk cId="1413575438" sldId="341"/>
            <ac:spMk id="3" creationId="{A8211704-4B1E-A265-6E19-D32A638EB6B8}"/>
          </ac:spMkLst>
        </pc:spChg>
        <pc:spChg chg="ord">
          <ac:chgData name="Cyprien VANHUYSE" userId="bcf7a54cc7a13299" providerId="LiveId" clId="{6A10F415-0C6A-4A2C-84E2-9CE27DDC9D21}" dt="2025-03-17T15:24:47.121" v="193" actId="167"/>
          <ac:spMkLst>
            <pc:docMk/>
            <pc:sldMk cId="1413575438" sldId="341"/>
            <ac:spMk id="4" creationId="{29FEFF21-4671-478A-B691-148F2E36A52E}"/>
          </ac:spMkLst>
        </pc:spChg>
      </pc:sldChg>
      <pc:sldChg chg="addSp delSp modSp add mod">
        <pc:chgData name="Cyprien VANHUYSE" userId="bcf7a54cc7a13299" providerId="LiveId" clId="{6A10F415-0C6A-4A2C-84E2-9CE27DDC9D21}" dt="2025-03-17T15:24:23.150" v="187" actId="113"/>
        <pc:sldMkLst>
          <pc:docMk/>
          <pc:sldMk cId="3747411128" sldId="342"/>
        </pc:sldMkLst>
        <pc:spChg chg="mod">
          <ac:chgData name="Cyprien VANHUYSE" userId="bcf7a54cc7a13299" providerId="LiveId" clId="{6A10F415-0C6A-4A2C-84E2-9CE27DDC9D21}" dt="2025-03-17T15:23:54.428" v="151" actId="20577"/>
          <ac:spMkLst>
            <pc:docMk/>
            <pc:sldMk cId="3747411128" sldId="342"/>
            <ac:spMk id="2" creationId="{1813E612-6FC6-FD76-7F4A-5B7D3674834D}"/>
          </ac:spMkLst>
        </pc:spChg>
        <pc:spChg chg="add mod">
          <ac:chgData name="Cyprien VANHUYSE" userId="bcf7a54cc7a13299" providerId="LiveId" clId="{6A10F415-0C6A-4A2C-84E2-9CE27DDC9D21}" dt="2025-03-17T15:24:23.150" v="187" actId="113"/>
          <ac:spMkLst>
            <pc:docMk/>
            <pc:sldMk cId="3747411128" sldId="342"/>
            <ac:spMk id="6" creationId="{7149D50F-0DB7-0570-3CA9-853CC7C58C1F}"/>
          </ac:spMkLst>
        </pc:spChg>
      </pc:sldChg>
      <pc:sldChg chg="modSp add mod">
        <pc:chgData name="Cyprien VANHUYSE" userId="bcf7a54cc7a13299" providerId="LiveId" clId="{6A10F415-0C6A-4A2C-84E2-9CE27DDC9D21}" dt="2025-03-17T15:23:06.659" v="148" actId="20577"/>
        <pc:sldMkLst>
          <pc:docMk/>
          <pc:sldMk cId="3836803247" sldId="364"/>
        </pc:sldMkLst>
        <pc:spChg chg="mod">
          <ac:chgData name="Cyprien VANHUYSE" userId="bcf7a54cc7a13299" providerId="LiveId" clId="{6A10F415-0C6A-4A2C-84E2-9CE27DDC9D21}" dt="2025-03-17T15:23:06.659" v="148" actId="20577"/>
          <ac:spMkLst>
            <pc:docMk/>
            <pc:sldMk cId="3836803247" sldId="364"/>
            <ac:spMk id="2" creationId="{7856E06E-5EEC-439E-2593-B1DC393628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4AFD9-8CCF-48B5-9672-3AB701921C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C615656-2626-BA4D-3438-A8DE95994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249AAB-6152-F0EC-CC85-9BBB58B7E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9E8-0AF2-480D-B990-F4ACBA7C515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646587-55CA-0225-0C9F-475D2E6B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3C32C-178F-216F-9290-6606E82CB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3404-8474-4066-985A-D449054D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12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7D2F8-4E63-A19D-2892-A8BD9B329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D0EFEE3-A16F-BBB9-CC30-E0E27C616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46E8E9-E74F-8E11-4336-89462A6A2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9E8-0AF2-480D-B990-F4ACBA7C515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48B855-6719-906A-FF5B-EE98798D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A92E6A-4FE3-02D5-107B-CBEC8F36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3404-8474-4066-985A-D449054D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09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B4F785-A9AC-47E8-00E1-D03A795AC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F756B6-6814-5DB8-E3A8-0F8F1B893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091A63-0717-B52E-2781-5963AD63C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9E8-0AF2-480D-B990-F4ACBA7C515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9AF244-02B5-3AE8-6212-AA0C5F31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D30A1D-FD60-C443-EFAB-AE2F493F8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3404-8474-4066-985A-D449054D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60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51183"/>
          </a:xfrm>
          <a:noFill/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fr-FR"/>
              <a:t>29/05/2025</a:t>
            </a:r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048095" y="6377940"/>
            <a:ext cx="534305" cy="251183"/>
          </a:xfrm>
          <a:solidFill>
            <a:srgbClr val="C82254"/>
          </a:solidFill>
        </p:spPr>
        <p:txBody>
          <a:bodyPr lIns="0" tIns="0" rIns="0" bIns="0"/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B6F15528-21DE-4FAA-801E-634DDDAF4B2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Holder 2">
            <a:extLst>
              <a:ext uri="{FF2B5EF4-FFF2-40B4-BE49-F238E27FC236}">
                <a16:creationId xmlns:a16="http://schemas.microsoft.com/office/drawing/2014/main" id="{D45C708F-A433-69EF-FB82-346A8426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47" y="872366"/>
            <a:ext cx="10612253" cy="852787"/>
          </a:xfrm>
        </p:spPr>
        <p:txBody>
          <a:bodyPr lIns="0" tIns="0" rIns="0" bIns="0"/>
          <a:lstStyle>
            <a:lvl1pPr>
              <a:defRPr sz="2902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1F7FBB-6CF1-17A6-8174-93328A7C57E3}"/>
              </a:ext>
            </a:extLst>
          </p:cNvPr>
          <p:cNvSpPr/>
          <p:nvPr userDrawn="1"/>
        </p:nvSpPr>
        <p:spPr>
          <a:xfrm>
            <a:off x="622632" y="872365"/>
            <a:ext cx="173758" cy="898278"/>
          </a:xfrm>
          <a:prstGeom prst="rect">
            <a:avLst/>
          </a:prstGeom>
          <a:solidFill>
            <a:srgbClr val="C82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32"/>
          </a:p>
        </p:txBody>
      </p:sp>
    </p:spTree>
    <p:extLst>
      <p:ext uri="{BB962C8B-B14F-4D97-AF65-F5344CB8AC3E}">
        <p14:creationId xmlns:p14="http://schemas.microsoft.com/office/powerpoint/2010/main" val="2870932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15682" y="489677"/>
            <a:ext cx="10959044" cy="5876229"/>
          </a:xfrm>
          <a:custGeom>
            <a:avLst/>
            <a:gdLst/>
            <a:ahLst/>
            <a:cxnLst/>
            <a:rect l="l" t="t" r="r" b="b"/>
            <a:pathLst>
              <a:path w="9611995" h="6480175">
                <a:moveTo>
                  <a:pt x="9611995" y="0"/>
                </a:moveTo>
                <a:lnTo>
                  <a:pt x="0" y="0"/>
                </a:lnTo>
                <a:lnTo>
                  <a:pt x="0" y="6479997"/>
                </a:lnTo>
                <a:lnTo>
                  <a:pt x="9611995" y="6479997"/>
                </a:lnTo>
                <a:lnTo>
                  <a:pt x="9611995" y="0"/>
                </a:lnTo>
                <a:close/>
              </a:path>
            </a:pathLst>
          </a:custGeom>
          <a:solidFill>
            <a:srgbClr val="C82254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17" name="bg object 17"/>
          <p:cNvSpPr/>
          <p:nvPr/>
        </p:nvSpPr>
        <p:spPr>
          <a:xfrm>
            <a:off x="4971267" y="3569591"/>
            <a:ext cx="2248714" cy="492901"/>
          </a:xfrm>
          <a:custGeom>
            <a:avLst/>
            <a:gdLst/>
            <a:ahLst/>
            <a:cxnLst/>
            <a:rect l="l" t="t" r="r" b="b"/>
            <a:pathLst>
              <a:path w="1972310" h="543560">
                <a:moveTo>
                  <a:pt x="747509" y="360172"/>
                </a:moveTo>
                <a:lnTo>
                  <a:pt x="707263" y="360172"/>
                </a:lnTo>
                <a:lnTo>
                  <a:pt x="707263" y="542988"/>
                </a:lnTo>
                <a:lnTo>
                  <a:pt x="747509" y="542988"/>
                </a:lnTo>
                <a:lnTo>
                  <a:pt x="747509" y="360172"/>
                </a:lnTo>
                <a:close/>
              </a:path>
              <a:path w="1972310" h="543560">
                <a:moveTo>
                  <a:pt x="1972043" y="0"/>
                </a:moveTo>
                <a:lnTo>
                  <a:pt x="0" y="0"/>
                </a:lnTo>
                <a:lnTo>
                  <a:pt x="0" y="16941"/>
                </a:lnTo>
                <a:lnTo>
                  <a:pt x="1972043" y="16941"/>
                </a:lnTo>
                <a:lnTo>
                  <a:pt x="1972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2013" y="3896174"/>
            <a:ext cx="164939" cy="16577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26213" y="3896174"/>
            <a:ext cx="164982" cy="165778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16199" y="3894975"/>
            <a:ext cx="220932" cy="166976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694618" y="3896187"/>
            <a:ext cx="180143" cy="16575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6946385" y="3896196"/>
            <a:ext cx="46335" cy="165836"/>
          </a:xfrm>
          <a:custGeom>
            <a:avLst/>
            <a:gdLst/>
            <a:ahLst/>
            <a:cxnLst/>
            <a:rect l="l" t="t" r="r" b="b"/>
            <a:pathLst>
              <a:path w="40639" h="182879">
                <a:moveTo>
                  <a:pt x="40208" y="0"/>
                </a:moveTo>
                <a:lnTo>
                  <a:pt x="0" y="0"/>
                </a:lnTo>
                <a:lnTo>
                  <a:pt x="0" y="182816"/>
                </a:lnTo>
                <a:lnTo>
                  <a:pt x="40208" y="182816"/>
                </a:lnTo>
                <a:lnTo>
                  <a:pt x="40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59827" y="3893814"/>
            <a:ext cx="164982" cy="17052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68252" y="3710565"/>
            <a:ext cx="675339" cy="538101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4897723" y="1485347"/>
            <a:ext cx="2394961" cy="1903081"/>
          </a:xfrm>
          <a:custGeom>
            <a:avLst/>
            <a:gdLst/>
            <a:ahLst/>
            <a:cxnLst/>
            <a:rect l="l" t="t" r="r" b="b"/>
            <a:pathLst>
              <a:path w="2100579" h="2098675">
                <a:moveTo>
                  <a:pt x="2100579" y="0"/>
                </a:moveTo>
                <a:lnTo>
                  <a:pt x="0" y="0"/>
                </a:lnTo>
                <a:lnTo>
                  <a:pt x="0" y="2098281"/>
                </a:lnTo>
                <a:lnTo>
                  <a:pt x="2100579" y="2098281"/>
                </a:lnTo>
                <a:lnTo>
                  <a:pt x="21005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6" name="bg object 26"/>
          <p:cNvSpPr/>
          <p:nvPr/>
        </p:nvSpPr>
        <p:spPr>
          <a:xfrm>
            <a:off x="4976030" y="1547627"/>
            <a:ext cx="2238579" cy="1225342"/>
          </a:xfrm>
          <a:custGeom>
            <a:avLst/>
            <a:gdLst/>
            <a:ahLst/>
            <a:cxnLst/>
            <a:rect l="l" t="t" r="r" b="b"/>
            <a:pathLst>
              <a:path w="1963420" h="1351280">
                <a:moveTo>
                  <a:pt x="1963165" y="0"/>
                </a:moveTo>
                <a:lnTo>
                  <a:pt x="0" y="0"/>
                </a:lnTo>
                <a:lnTo>
                  <a:pt x="0" y="1351026"/>
                </a:lnTo>
                <a:lnTo>
                  <a:pt x="1963165" y="1351026"/>
                </a:lnTo>
                <a:lnTo>
                  <a:pt x="1963165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sp>
        <p:nvSpPr>
          <p:cNvPr id="27" name="bg object 27"/>
          <p:cNvSpPr/>
          <p:nvPr/>
        </p:nvSpPr>
        <p:spPr>
          <a:xfrm>
            <a:off x="6960664" y="2855279"/>
            <a:ext cx="251948" cy="471020"/>
          </a:xfrm>
          <a:custGeom>
            <a:avLst/>
            <a:gdLst/>
            <a:ahLst/>
            <a:cxnLst/>
            <a:rect l="l" t="t" r="r" b="b"/>
            <a:pathLst>
              <a:path w="220979" h="519429">
                <a:moveTo>
                  <a:pt x="220003" y="0"/>
                </a:moveTo>
                <a:lnTo>
                  <a:pt x="131992" y="0"/>
                </a:lnTo>
                <a:lnTo>
                  <a:pt x="127229" y="15834"/>
                </a:lnTo>
                <a:lnTo>
                  <a:pt x="123592" y="39531"/>
                </a:lnTo>
                <a:lnTo>
                  <a:pt x="116452" y="62900"/>
                </a:lnTo>
                <a:lnTo>
                  <a:pt x="101181" y="77749"/>
                </a:lnTo>
                <a:lnTo>
                  <a:pt x="63831" y="65966"/>
                </a:lnTo>
                <a:lnTo>
                  <a:pt x="55412" y="54489"/>
                </a:lnTo>
                <a:lnTo>
                  <a:pt x="61592" y="41127"/>
                </a:lnTo>
                <a:lnTo>
                  <a:pt x="68042" y="23694"/>
                </a:lnTo>
                <a:lnTo>
                  <a:pt x="60427" y="0"/>
                </a:lnTo>
                <a:lnTo>
                  <a:pt x="13818" y="0"/>
                </a:lnTo>
                <a:lnTo>
                  <a:pt x="18558" y="3558"/>
                </a:lnTo>
                <a:lnTo>
                  <a:pt x="22821" y="12393"/>
                </a:lnTo>
                <a:lnTo>
                  <a:pt x="21642" y="25083"/>
                </a:lnTo>
                <a:lnTo>
                  <a:pt x="10059" y="40208"/>
                </a:lnTo>
                <a:lnTo>
                  <a:pt x="2771" y="101815"/>
                </a:lnTo>
                <a:lnTo>
                  <a:pt x="0" y="156965"/>
                </a:lnTo>
                <a:lnTo>
                  <a:pt x="634" y="206935"/>
                </a:lnTo>
                <a:lnTo>
                  <a:pt x="3562" y="253000"/>
                </a:lnTo>
                <a:lnTo>
                  <a:pt x="11851" y="338522"/>
                </a:lnTo>
                <a:lnTo>
                  <a:pt x="14989" y="380531"/>
                </a:lnTo>
                <a:lnTo>
                  <a:pt x="15974" y="423742"/>
                </a:lnTo>
                <a:lnTo>
                  <a:pt x="13694" y="469429"/>
                </a:lnTo>
                <a:lnTo>
                  <a:pt x="7036" y="518871"/>
                </a:lnTo>
                <a:lnTo>
                  <a:pt x="220777" y="519010"/>
                </a:lnTo>
                <a:lnTo>
                  <a:pt x="220003" y="0"/>
                </a:lnTo>
                <a:close/>
              </a:path>
            </a:pathLst>
          </a:custGeom>
          <a:solidFill>
            <a:srgbClr val="C82254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555777" y="2920432"/>
            <a:ext cx="98405" cy="80804"/>
          </a:xfrm>
          <a:prstGeom prst="rect">
            <a:avLst/>
          </a:prstGeom>
        </p:spPr>
      </p:pic>
      <p:sp>
        <p:nvSpPr>
          <p:cNvPr id="29" name="bg object 29"/>
          <p:cNvSpPr/>
          <p:nvPr/>
        </p:nvSpPr>
        <p:spPr>
          <a:xfrm>
            <a:off x="4977103" y="2854252"/>
            <a:ext cx="1935949" cy="473899"/>
          </a:xfrm>
          <a:custGeom>
            <a:avLst/>
            <a:gdLst/>
            <a:ahLst/>
            <a:cxnLst/>
            <a:rect l="l" t="t" r="r" b="b"/>
            <a:pathLst>
              <a:path w="1697989" h="522604">
                <a:moveTo>
                  <a:pt x="424383" y="58305"/>
                </a:moveTo>
                <a:lnTo>
                  <a:pt x="357746" y="55727"/>
                </a:lnTo>
                <a:lnTo>
                  <a:pt x="298107" y="55943"/>
                </a:lnTo>
                <a:lnTo>
                  <a:pt x="244170" y="57340"/>
                </a:lnTo>
                <a:lnTo>
                  <a:pt x="194614" y="58267"/>
                </a:lnTo>
                <a:lnTo>
                  <a:pt x="148145" y="57111"/>
                </a:lnTo>
                <a:lnTo>
                  <a:pt x="85217" y="55105"/>
                </a:lnTo>
                <a:lnTo>
                  <a:pt x="39331" y="56591"/>
                </a:lnTo>
                <a:lnTo>
                  <a:pt x="11036" y="59182"/>
                </a:lnTo>
                <a:lnTo>
                  <a:pt x="838" y="60413"/>
                </a:lnTo>
                <a:lnTo>
                  <a:pt x="838" y="135724"/>
                </a:lnTo>
                <a:lnTo>
                  <a:pt x="18605" y="135724"/>
                </a:lnTo>
                <a:lnTo>
                  <a:pt x="33591" y="139496"/>
                </a:lnTo>
                <a:lnTo>
                  <a:pt x="47294" y="141541"/>
                </a:lnTo>
                <a:lnTo>
                  <a:pt x="61036" y="142392"/>
                </a:lnTo>
                <a:lnTo>
                  <a:pt x="76073" y="142557"/>
                </a:lnTo>
                <a:lnTo>
                  <a:pt x="133896" y="145364"/>
                </a:lnTo>
                <a:lnTo>
                  <a:pt x="189293" y="143281"/>
                </a:lnTo>
                <a:lnTo>
                  <a:pt x="244589" y="138874"/>
                </a:lnTo>
                <a:lnTo>
                  <a:pt x="302082" y="134683"/>
                </a:lnTo>
                <a:lnTo>
                  <a:pt x="295363" y="132816"/>
                </a:lnTo>
                <a:lnTo>
                  <a:pt x="288709" y="131343"/>
                </a:lnTo>
                <a:lnTo>
                  <a:pt x="282206" y="130467"/>
                </a:lnTo>
                <a:lnTo>
                  <a:pt x="275932" y="130378"/>
                </a:lnTo>
                <a:lnTo>
                  <a:pt x="266890" y="123240"/>
                </a:lnTo>
                <a:lnTo>
                  <a:pt x="260350" y="116217"/>
                </a:lnTo>
                <a:lnTo>
                  <a:pt x="256921" y="108077"/>
                </a:lnTo>
                <a:lnTo>
                  <a:pt x="257213" y="97586"/>
                </a:lnTo>
                <a:lnTo>
                  <a:pt x="275729" y="87350"/>
                </a:lnTo>
                <a:lnTo>
                  <a:pt x="297853" y="85598"/>
                </a:lnTo>
                <a:lnTo>
                  <a:pt x="320649" y="85547"/>
                </a:lnTo>
                <a:lnTo>
                  <a:pt x="341185" y="80378"/>
                </a:lnTo>
                <a:lnTo>
                  <a:pt x="351574" y="89141"/>
                </a:lnTo>
                <a:lnTo>
                  <a:pt x="353618" y="101371"/>
                </a:lnTo>
                <a:lnTo>
                  <a:pt x="352539" y="114795"/>
                </a:lnTo>
                <a:lnTo>
                  <a:pt x="353593" y="127127"/>
                </a:lnTo>
                <a:lnTo>
                  <a:pt x="351447" y="131241"/>
                </a:lnTo>
                <a:lnTo>
                  <a:pt x="349059" y="130924"/>
                </a:lnTo>
                <a:lnTo>
                  <a:pt x="346544" y="133172"/>
                </a:lnTo>
                <a:lnTo>
                  <a:pt x="365023" y="133248"/>
                </a:lnTo>
                <a:lnTo>
                  <a:pt x="384136" y="133731"/>
                </a:lnTo>
                <a:lnTo>
                  <a:pt x="403910" y="134734"/>
                </a:lnTo>
                <a:lnTo>
                  <a:pt x="424383" y="136321"/>
                </a:lnTo>
                <a:lnTo>
                  <a:pt x="424383" y="58305"/>
                </a:lnTo>
                <a:close/>
              </a:path>
              <a:path w="1697989" h="522604">
                <a:moveTo>
                  <a:pt x="425284" y="50"/>
                </a:moveTo>
                <a:lnTo>
                  <a:pt x="0" y="50"/>
                </a:lnTo>
                <a:lnTo>
                  <a:pt x="0" y="34112"/>
                </a:lnTo>
                <a:lnTo>
                  <a:pt x="41795" y="30251"/>
                </a:lnTo>
                <a:lnTo>
                  <a:pt x="85217" y="30314"/>
                </a:lnTo>
                <a:lnTo>
                  <a:pt x="127012" y="32042"/>
                </a:lnTo>
                <a:lnTo>
                  <a:pt x="163969" y="33108"/>
                </a:lnTo>
                <a:lnTo>
                  <a:pt x="215214" y="32372"/>
                </a:lnTo>
                <a:lnTo>
                  <a:pt x="267716" y="30848"/>
                </a:lnTo>
                <a:lnTo>
                  <a:pt x="320713" y="29591"/>
                </a:lnTo>
                <a:lnTo>
                  <a:pt x="373481" y="29641"/>
                </a:lnTo>
                <a:lnTo>
                  <a:pt x="425284" y="32054"/>
                </a:lnTo>
                <a:lnTo>
                  <a:pt x="425284" y="50"/>
                </a:lnTo>
                <a:close/>
              </a:path>
              <a:path w="1697989" h="522604">
                <a:moveTo>
                  <a:pt x="425843" y="155016"/>
                </a:moveTo>
                <a:lnTo>
                  <a:pt x="379056" y="153225"/>
                </a:lnTo>
                <a:lnTo>
                  <a:pt x="333375" y="157340"/>
                </a:lnTo>
                <a:lnTo>
                  <a:pt x="288137" y="165100"/>
                </a:lnTo>
                <a:lnTo>
                  <a:pt x="242697" y="174244"/>
                </a:lnTo>
                <a:lnTo>
                  <a:pt x="196405" y="182524"/>
                </a:lnTo>
                <a:lnTo>
                  <a:pt x="148628" y="187706"/>
                </a:lnTo>
                <a:lnTo>
                  <a:pt x="98691" y="187528"/>
                </a:lnTo>
                <a:lnTo>
                  <a:pt x="80505" y="183769"/>
                </a:lnTo>
                <a:lnTo>
                  <a:pt x="61912" y="174929"/>
                </a:lnTo>
                <a:lnTo>
                  <a:pt x="43319" y="164655"/>
                </a:lnTo>
                <a:lnTo>
                  <a:pt x="25107" y="156578"/>
                </a:lnTo>
                <a:lnTo>
                  <a:pt x="13208" y="156578"/>
                </a:lnTo>
                <a:lnTo>
                  <a:pt x="1257" y="159181"/>
                </a:lnTo>
                <a:lnTo>
                  <a:pt x="698" y="520001"/>
                </a:lnTo>
                <a:lnTo>
                  <a:pt x="425843" y="520001"/>
                </a:lnTo>
                <a:lnTo>
                  <a:pt x="425843" y="155016"/>
                </a:lnTo>
                <a:close/>
              </a:path>
              <a:path w="1697989" h="522604">
                <a:moveTo>
                  <a:pt x="801408" y="420509"/>
                </a:moveTo>
                <a:lnTo>
                  <a:pt x="798791" y="413550"/>
                </a:lnTo>
                <a:lnTo>
                  <a:pt x="795223" y="406958"/>
                </a:lnTo>
                <a:lnTo>
                  <a:pt x="790968" y="401599"/>
                </a:lnTo>
                <a:lnTo>
                  <a:pt x="782485" y="405777"/>
                </a:lnTo>
                <a:lnTo>
                  <a:pt x="774230" y="410095"/>
                </a:lnTo>
                <a:lnTo>
                  <a:pt x="766178" y="414616"/>
                </a:lnTo>
                <a:lnTo>
                  <a:pt x="758367" y="419366"/>
                </a:lnTo>
                <a:lnTo>
                  <a:pt x="768858" y="422389"/>
                </a:lnTo>
                <a:lnTo>
                  <a:pt x="776566" y="423494"/>
                </a:lnTo>
                <a:lnTo>
                  <a:pt x="784961" y="423748"/>
                </a:lnTo>
                <a:lnTo>
                  <a:pt x="793432" y="422846"/>
                </a:lnTo>
                <a:lnTo>
                  <a:pt x="801408" y="420509"/>
                </a:lnTo>
                <a:close/>
              </a:path>
              <a:path w="1697989" h="522604">
                <a:moveTo>
                  <a:pt x="915250" y="53136"/>
                </a:moveTo>
                <a:lnTo>
                  <a:pt x="912545" y="1066"/>
                </a:lnTo>
                <a:lnTo>
                  <a:pt x="886269" y="1066"/>
                </a:lnTo>
                <a:lnTo>
                  <a:pt x="886269" y="93776"/>
                </a:lnTo>
                <a:lnTo>
                  <a:pt x="872794" y="117906"/>
                </a:lnTo>
                <a:lnTo>
                  <a:pt x="847712" y="135686"/>
                </a:lnTo>
                <a:lnTo>
                  <a:pt x="824268" y="154736"/>
                </a:lnTo>
                <a:lnTo>
                  <a:pt x="815657" y="181406"/>
                </a:lnTo>
                <a:lnTo>
                  <a:pt x="826541" y="191566"/>
                </a:lnTo>
                <a:lnTo>
                  <a:pt x="832408" y="196646"/>
                </a:lnTo>
                <a:lnTo>
                  <a:pt x="839063" y="199186"/>
                </a:lnTo>
                <a:lnTo>
                  <a:pt x="839533" y="206806"/>
                </a:lnTo>
                <a:lnTo>
                  <a:pt x="836841" y="213156"/>
                </a:lnTo>
                <a:lnTo>
                  <a:pt x="832345" y="218236"/>
                </a:lnTo>
                <a:lnTo>
                  <a:pt x="827379" y="223316"/>
                </a:lnTo>
                <a:lnTo>
                  <a:pt x="816076" y="224015"/>
                </a:lnTo>
                <a:lnTo>
                  <a:pt x="816076" y="402386"/>
                </a:lnTo>
                <a:lnTo>
                  <a:pt x="815200" y="412546"/>
                </a:lnTo>
                <a:lnTo>
                  <a:pt x="809205" y="417626"/>
                </a:lnTo>
                <a:lnTo>
                  <a:pt x="801420" y="421436"/>
                </a:lnTo>
                <a:lnTo>
                  <a:pt x="806259" y="437946"/>
                </a:lnTo>
                <a:lnTo>
                  <a:pt x="807986" y="454456"/>
                </a:lnTo>
                <a:lnTo>
                  <a:pt x="806272" y="470966"/>
                </a:lnTo>
                <a:lnTo>
                  <a:pt x="800785" y="483666"/>
                </a:lnTo>
                <a:lnTo>
                  <a:pt x="697750" y="487476"/>
                </a:lnTo>
                <a:lnTo>
                  <a:pt x="697750" y="474776"/>
                </a:lnTo>
                <a:lnTo>
                  <a:pt x="700963" y="470966"/>
                </a:lnTo>
                <a:lnTo>
                  <a:pt x="711669" y="458266"/>
                </a:lnTo>
                <a:lnTo>
                  <a:pt x="726389" y="443026"/>
                </a:lnTo>
                <a:lnTo>
                  <a:pt x="741946" y="431596"/>
                </a:lnTo>
                <a:lnTo>
                  <a:pt x="758380" y="420166"/>
                </a:lnTo>
                <a:lnTo>
                  <a:pt x="737679" y="413816"/>
                </a:lnTo>
                <a:lnTo>
                  <a:pt x="731647" y="397306"/>
                </a:lnTo>
                <a:lnTo>
                  <a:pt x="747877" y="380796"/>
                </a:lnTo>
                <a:lnTo>
                  <a:pt x="771652" y="366826"/>
                </a:lnTo>
                <a:lnTo>
                  <a:pt x="788238" y="357936"/>
                </a:lnTo>
                <a:lnTo>
                  <a:pt x="816076" y="402386"/>
                </a:lnTo>
                <a:lnTo>
                  <a:pt x="816076" y="224015"/>
                </a:lnTo>
                <a:lnTo>
                  <a:pt x="806691" y="224586"/>
                </a:lnTo>
                <a:lnTo>
                  <a:pt x="789889" y="215696"/>
                </a:lnTo>
                <a:lnTo>
                  <a:pt x="775284" y="201726"/>
                </a:lnTo>
                <a:lnTo>
                  <a:pt x="761123" y="185216"/>
                </a:lnTo>
                <a:lnTo>
                  <a:pt x="761136" y="183946"/>
                </a:lnTo>
                <a:lnTo>
                  <a:pt x="761301" y="148386"/>
                </a:lnTo>
                <a:lnTo>
                  <a:pt x="767676" y="140766"/>
                </a:lnTo>
                <a:lnTo>
                  <a:pt x="784669" y="120446"/>
                </a:lnTo>
                <a:lnTo>
                  <a:pt x="815949" y="96316"/>
                </a:lnTo>
                <a:lnTo>
                  <a:pt x="817587" y="95046"/>
                </a:lnTo>
                <a:lnTo>
                  <a:pt x="846429" y="70916"/>
                </a:lnTo>
                <a:lnTo>
                  <a:pt x="886269" y="93776"/>
                </a:lnTo>
                <a:lnTo>
                  <a:pt x="886269" y="1066"/>
                </a:lnTo>
                <a:lnTo>
                  <a:pt x="817130" y="1066"/>
                </a:lnTo>
                <a:lnTo>
                  <a:pt x="802271" y="18846"/>
                </a:lnTo>
                <a:lnTo>
                  <a:pt x="797433" y="49326"/>
                </a:lnTo>
                <a:lnTo>
                  <a:pt x="792403" y="79806"/>
                </a:lnTo>
                <a:lnTo>
                  <a:pt x="776922" y="96316"/>
                </a:lnTo>
                <a:lnTo>
                  <a:pt x="771855" y="78536"/>
                </a:lnTo>
                <a:lnTo>
                  <a:pt x="769048" y="65836"/>
                </a:lnTo>
                <a:lnTo>
                  <a:pt x="767359" y="58216"/>
                </a:lnTo>
                <a:lnTo>
                  <a:pt x="766229" y="54406"/>
                </a:lnTo>
                <a:lnTo>
                  <a:pt x="759790" y="32816"/>
                </a:lnTo>
                <a:lnTo>
                  <a:pt x="745464" y="2336"/>
                </a:lnTo>
                <a:lnTo>
                  <a:pt x="741794" y="2336"/>
                </a:lnTo>
                <a:lnTo>
                  <a:pt x="741794" y="213156"/>
                </a:lnTo>
                <a:lnTo>
                  <a:pt x="741438" y="224586"/>
                </a:lnTo>
                <a:lnTo>
                  <a:pt x="735114" y="227063"/>
                </a:lnTo>
                <a:lnTo>
                  <a:pt x="735114" y="296976"/>
                </a:lnTo>
                <a:lnTo>
                  <a:pt x="730110" y="310946"/>
                </a:lnTo>
                <a:lnTo>
                  <a:pt x="724738" y="323646"/>
                </a:lnTo>
                <a:lnTo>
                  <a:pt x="719416" y="327380"/>
                </a:lnTo>
                <a:lnTo>
                  <a:pt x="719416" y="378256"/>
                </a:lnTo>
                <a:lnTo>
                  <a:pt x="693191" y="407466"/>
                </a:lnTo>
                <a:lnTo>
                  <a:pt x="661949" y="431596"/>
                </a:lnTo>
                <a:lnTo>
                  <a:pt x="628713" y="451916"/>
                </a:lnTo>
                <a:lnTo>
                  <a:pt x="596519" y="470966"/>
                </a:lnTo>
                <a:lnTo>
                  <a:pt x="587832" y="437946"/>
                </a:lnTo>
                <a:lnTo>
                  <a:pt x="599071" y="364286"/>
                </a:lnTo>
                <a:lnTo>
                  <a:pt x="611530" y="326186"/>
                </a:lnTo>
                <a:lnTo>
                  <a:pt x="616940" y="319836"/>
                </a:lnTo>
                <a:lnTo>
                  <a:pt x="625919" y="322376"/>
                </a:lnTo>
                <a:lnTo>
                  <a:pt x="625208" y="336346"/>
                </a:lnTo>
                <a:lnTo>
                  <a:pt x="619086" y="349046"/>
                </a:lnTo>
                <a:lnTo>
                  <a:pt x="615480" y="360476"/>
                </a:lnTo>
                <a:lnTo>
                  <a:pt x="622338" y="373176"/>
                </a:lnTo>
                <a:lnTo>
                  <a:pt x="638594" y="371906"/>
                </a:lnTo>
                <a:lnTo>
                  <a:pt x="656043" y="374446"/>
                </a:lnTo>
                <a:lnTo>
                  <a:pt x="673519" y="375716"/>
                </a:lnTo>
                <a:lnTo>
                  <a:pt x="683285" y="371906"/>
                </a:lnTo>
                <a:lnTo>
                  <a:pt x="689787" y="369366"/>
                </a:lnTo>
                <a:lnTo>
                  <a:pt x="679919" y="360476"/>
                </a:lnTo>
                <a:lnTo>
                  <a:pt x="667461" y="357936"/>
                </a:lnTo>
                <a:lnTo>
                  <a:pt x="654189" y="356666"/>
                </a:lnTo>
                <a:lnTo>
                  <a:pt x="641845" y="354126"/>
                </a:lnTo>
                <a:lnTo>
                  <a:pt x="641845" y="343966"/>
                </a:lnTo>
                <a:lnTo>
                  <a:pt x="687273" y="341426"/>
                </a:lnTo>
                <a:lnTo>
                  <a:pt x="696290" y="349046"/>
                </a:lnTo>
                <a:lnTo>
                  <a:pt x="708672" y="356666"/>
                </a:lnTo>
                <a:lnTo>
                  <a:pt x="718388" y="366826"/>
                </a:lnTo>
                <a:lnTo>
                  <a:pt x="719416" y="378256"/>
                </a:lnTo>
                <a:lnTo>
                  <a:pt x="719416" y="327380"/>
                </a:lnTo>
                <a:lnTo>
                  <a:pt x="715683" y="329996"/>
                </a:lnTo>
                <a:lnTo>
                  <a:pt x="699592" y="326186"/>
                </a:lnTo>
                <a:lnTo>
                  <a:pt x="688174" y="321106"/>
                </a:lnTo>
                <a:lnTo>
                  <a:pt x="684923" y="319836"/>
                </a:lnTo>
                <a:lnTo>
                  <a:pt x="675195" y="316026"/>
                </a:lnTo>
                <a:lnTo>
                  <a:pt x="671080" y="313486"/>
                </a:lnTo>
                <a:lnTo>
                  <a:pt x="664895" y="309676"/>
                </a:lnTo>
                <a:lnTo>
                  <a:pt x="661492" y="296976"/>
                </a:lnTo>
                <a:lnTo>
                  <a:pt x="667677" y="290626"/>
                </a:lnTo>
                <a:lnTo>
                  <a:pt x="685838" y="291896"/>
                </a:lnTo>
                <a:lnTo>
                  <a:pt x="694817" y="290626"/>
                </a:lnTo>
                <a:lnTo>
                  <a:pt x="703783" y="289356"/>
                </a:lnTo>
                <a:lnTo>
                  <a:pt x="720534" y="289356"/>
                </a:lnTo>
                <a:lnTo>
                  <a:pt x="735114" y="296976"/>
                </a:lnTo>
                <a:lnTo>
                  <a:pt x="735114" y="227063"/>
                </a:lnTo>
                <a:lnTo>
                  <a:pt x="728408" y="229666"/>
                </a:lnTo>
                <a:lnTo>
                  <a:pt x="713232" y="232206"/>
                </a:lnTo>
                <a:lnTo>
                  <a:pt x="697699" y="230936"/>
                </a:lnTo>
                <a:lnTo>
                  <a:pt x="683602" y="228396"/>
                </a:lnTo>
                <a:lnTo>
                  <a:pt x="688047" y="220776"/>
                </a:lnTo>
                <a:lnTo>
                  <a:pt x="689051" y="213156"/>
                </a:lnTo>
                <a:lnTo>
                  <a:pt x="689787" y="205536"/>
                </a:lnTo>
                <a:lnTo>
                  <a:pt x="698169" y="197916"/>
                </a:lnTo>
                <a:lnTo>
                  <a:pt x="707478" y="189026"/>
                </a:lnTo>
                <a:lnTo>
                  <a:pt x="718426" y="183946"/>
                </a:lnTo>
                <a:lnTo>
                  <a:pt x="731685" y="183946"/>
                </a:lnTo>
                <a:lnTo>
                  <a:pt x="736815" y="192836"/>
                </a:lnTo>
                <a:lnTo>
                  <a:pt x="740219" y="202996"/>
                </a:lnTo>
                <a:lnTo>
                  <a:pt x="741794" y="213156"/>
                </a:lnTo>
                <a:lnTo>
                  <a:pt x="741794" y="2336"/>
                </a:lnTo>
                <a:lnTo>
                  <a:pt x="740981" y="2336"/>
                </a:lnTo>
                <a:lnTo>
                  <a:pt x="740981" y="65836"/>
                </a:lnTo>
                <a:lnTo>
                  <a:pt x="736676" y="120446"/>
                </a:lnTo>
                <a:lnTo>
                  <a:pt x="734174" y="128066"/>
                </a:lnTo>
                <a:lnTo>
                  <a:pt x="729615" y="135686"/>
                </a:lnTo>
                <a:lnTo>
                  <a:pt x="722604" y="140766"/>
                </a:lnTo>
                <a:lnTo>
                  <a:pt x="703453" y="138226"/>
                </a:lnTo>
                <a:lnTo>
                  <a:pt x="701052" y="131876"/>
                </a:lnTo>
                <a:lnTo>
                  <a:pt x="701738" y="121716"/>
                </a:lnTo>
                <a:lnTo>
                  <a:pt x="701738" y="112826"/>
                </a:lnTo>
                <a:lnTo>
                  <a:pt x="712203" y="100126"/>
                </a:lnTo>
                <a:lnTo>
                  <a:pt x="719848" y="87426"/>
                </a:lnTo>
                <a:lnTo>
                  <a:pt x="720610" y="86156"/>
                </a:lnTo>
                <a:lnTo>
                  <a:pt x="729399" y="73456"/>
                </a:lnTo>
                <a:lnTo>
                  <a:pt x="740981" y="65836"/>
                </a:lnTo>
                <a:lnTo>
                  <a:pt x="740981" y="2336"/>
                </a:lnTo>
                <a:lnTo>
                  <a:pt x="712139" y="2336"/>
                </a:lnTo>
                <a:lnTo>
                  <a:pt x="712139" y="63296"/>
                </a:lnTo>
                <a:lnTo>
                  <a:pt x="694169" y="81076"/>
                </a:lnTo>
                <a:lnTo>
                  <a:pt x="683679" y="87426"/>
                </a:lnTo>
                <a:lnTo>
                  <a:pt x="670280" y="86156"/>
                </a:lnTo>
                <a:lnTo>
                  <a:pt x="670280" y="73456"/>
                </a:lnTo>
                <a:lnTo>
                  <a:pt x="674166" y="64566"/>
                </a:lnTo>
                <a:lnTo>
                  <a:pt x="675271" y="62026"/>
                </a:lnTo>
                <a:lnTo>
                  <a:pt x="685507" y="58216"/>
                </a:lnTo>
                <a:lnTo>
                  <a:pt x="697903" y="56946"/>
                </a:lnTo>
                <a:lnTo>
                  <a:pt x="709383" y="54406"/>
                </a:lnTo>
                <a:lnTo>
                  <a:pt x="712139" y="63296"/>
                </a:lnTo>
                <a:lnTo>
                  <a:pt x="712139" y="2336"/>
                </a:lnTo>
                <a:lnTo>
                  <a:pt x="693953" y="2336"/>
                </a:lnTo>
                <a:lnTo>
                  <a:pt x="695337" y="22656"/>
                </a:lnTo>
                <a:lnTo>
                  <a:pt x="694385" y="32816"/>
                </a:lnTo>
                <a:lnTo>
                  <a:pt x="692162" y="39166"/>
                </a:lnTo>
                <a:lnTo>
                  <a:pt x="689787" y="41706"/>
                </a:lnTo>
                <a:lnTo>
                  <a:pt x="679475" y="37896"/>
                </a:lnTo>
                <a:lnTo>
                  <a:pt x="672388" y="30276"/>
                </a:lnTo>
                <a:lnTo>
                  <a:pt x="664464" y="25196"/>
                </a:lnTo>
                <a:lnTo>
                  <a:pt x="661492" y="26085"/>
                </a:lnTo>
                <a:lnTo>
                  <a:pt x="661492" y="41706"/>
                </a:lnTo>
                <a:lnTo>
                  <a:pt x="659803" y="50596"/>
                </a:lnTo>
                <a:lnTo>
                  <a:pt x="655840" y="59486"/>
                </a:lnTo>
                <a:lnTo>
                  <a:pt x="652932" y="61633"/>
                </a:lnTo>
                <a:lnTo>
                  <a:pt x="652932" y="288086"/>
                </a:lnTo>
                <a:lnTo>
                  <a:pt x="628015" y="288086"/>
                </a:lnTo>
                <a:lnTo>
                  <a:pt x="624179" y="283006"/>
                </a:lnTo>
                <a:lnTo>
                  <a:pt x="620674" y="277926"/>
                </a:lnTo>
                <a:lnTo>
                  <a:pt x="618769" y="272846"/>
                </a:lnTo>
                <a:lnTo>
                  <a:pt x="619683" y="266496"/>
                </a:lnTo>
                <a:lnTo>
                  <a:pt x="631875" y="261416"/>
                </a:lnTo>
                <a:lnTo>
                  <a:pt x="643420" y="262686"/>
                </a:lnTo>
                <a:lnTo>
                  <a:pt x="651408" y="270306"/>
                </a:lnTo>
                <a:lnTo>
                  <a:pt x="652932" y="288086"/>
                </a:lnTo>
                <a:lnTo>
                  <a:pt x="652932" y="61633"/>
                </a:lnTo>
                <a:lnTo>
                  <a:pt x="648919" y="64566"/>
                </a:lnTo>
                <a:lnTo>
                  <a:pt x="638365" y="63296"/>
                </a:lnTo>
                <a:lnTo>
                  <a:pt x="638365" y="56946"/>
                </a:lnTo>
                <a:lnTo>
                  <a:pt x="642035" y="51866"/>
                </a:lnTo>
                <a:lnTo>
                  <a:pt x="646861" y="45516"/>
                </a:lnTo>
                <a:lnTo>
                  <a:pt x="653211" y="41706"/>
                </a:lnTo>
                <a:lnTo>
                  <a:pt x="661492" y="41706"/>
                </a:lnTo>
                <a:lnTo>
                  <a:pt x="661492" y="26085"/>
                </a:lnTo>
                <a:lnTo>
                  <a:pt x="651598" y="29006"/>
                </a:lnTo>
                <a:lnTo>
                  <a:pt x="639178" y="32816"/>
                </a:lnTo>
                <a:lnTo>
                  <a:pt x="629335" y="41706"/>
                </a:lnTo>
                <a:lnTo>
                  <a:pt x="619302" y="49326"/>
                </a:lnTo>
                <a:lnTo>
                  <a:pt x="606310" y="51866"/>
                </a:lnTo>
                <a:lnTo>
                  <a:pt x="598855" y="37896"/>
                </a:lnTo>
                <a:lnTo>
                  <a:pt x="587692" y="27736"/>
                </a:lnTo>
                <a:lnTo>
                  <a:pt x="573811" y="22656"/>
                </a:lnTo>
                <a:lnTo>
                  <a:pt x="558241" y="26466"/>
                </a:lnTo>
                <a:lnTo>
                  <a:pt x="582942" y="53136"/>
                </a:lnTo>
                <a:lnTo>
                  <a:pt x="615721" y="77266"/>
                </a:lnTo>
                <a:lnTo>
                  <a:pt x="636689" y="107746"/>
                </a:lnTo>
                <a:lnTo>
                  <a:pt x="625919" y="148386"/>
                </a:lnTo>
                <a:lnTo>
                  <a:pt x="621474" y="164896"/>
                </a:lnTo>
                <a:lnTo>
                  <a:pt x="618642" y="180136"/>
                </a:lnTo>
                <a:lnTo>
                  <a:pt x="613016" y="195376"/>
                </a:lnTo>
                <a:lnTo>
                  <a:pt x="604202" y="202361"/>
                </a:lnTo>
                <a:lnTo>
                  <a:pt x="604202" y="260146"/>
                </a:lnTo>
                <a:lnTo>
                  <a:pt x="602246" y="270306"/>
                </a:lnTo>
                <a:lnTo>
                  <a:pt x="598893" y="270306"/>
                </a:lnTo>
                <a:lnTo>
                  <a:pt x="588251" y="272846"/>
                </a:lnTo>
                <a:lnTo>
                  <a:pt x="576821" y="271576"/>
                </a:lnTo>
                <a:lnTo>
                  <a:pt x="566889" y="265226"/>
                </a:lnTo>
                <a:lnTo>
                  <a:pt x="560717" y="255066"/>
                </a:lnTo>
                <a:lnTo>
                  <a:pt x="565429" y="246176"/>
                </a:lnTo>
                <a:lnTo>
                  <a:pt x="574725" y="251256"/>
                </a:lnTo>
                <a:lnTo>
                  <a:pt x="581456" y="249986"/>
                </a:lnTo>
                <a:lnTo>
                  <a:pt x="587349" y="257606"/>
                </a:lnTo>
                <a:lnTo>
                  <a:pt x="597090" y="257606"/>
                </a:lnTo>
                <a:lnTo>
                  <a:pt x="604202" y="260146"/>
                </a:lnTo>
                <a:lnTo>
                  <a:pt x="604202" y="202361"/>
                </a:lnTo>
                <a:lnTo>
                  <a:pt x="600176" y="205536"/>
                </a:lnTo>
                <a:lnTo>
                  <a:pt x="569188" y="196646"/>
                </a:lnTo>
                <a:lnTo>
                  <a:pt x="567994" y="196253"/>
                </a:lnTo>
                <a:lnTo>
                  <a:pt x="567994" y="218236"/>
                </a:lnTo>
                <a:lnTo>
                  <a:pt x="567994" y="228396"/>
                </a:lnTo>
                <a:lnTo>
                  <a:pt x="554761" y="228396"/>
                </a:lnTo>
                <a:lnTo>
                  <a:pt x="537527" y="222046"/>
                </a:lnTo>
                <a:lnTo>
                  <a:pt x="517715" y="214426"/>
                </a:lnTo>
                <a:lnTo>
                  <a:pt x="501078" y="204266"/>
                </a:lnTo>
                <a:lnTo>
                  <a:pt x="493407" y="190296"/>
                </a:lnTo>
                <a:lnTo>
                  <a:pt x="530733" y="202996"/>
                </a:lnTo>
                <a:lnTo>
                  <a:pt x="549122" y="211886"/>
                </a:lnTo>
                <a:lnTo>
                  <a:pt x="567994" y="218236"/>
                </a:lnTo>
                <a:lnTo>
                  <a:pt x="567994" y="196253"/>
                </a:lnTo>
                <a:lnTo>
                  <a:pt x="550176" y="190296"/>
                </a:lnTo>
                <a:lnTo>
                  <a:pt x="508342" y="176326"/>
                </a:lnTo>
                <a:lnTo>
                  <a:pt x="477418" y="167436"/>
                </a:lnTo>
                <a:lnTo>
                  <a:pt x="478269" y="180136"/>
                </a:lnTo>
                <a:lnTo>
                  <a:pt x="474078" y="206806"/>
                </a:lnTo>
                <a:lnTo>
                  <a:pt x="473964" y="209346"/>
                </a:lnTo>
                <a:lnTo>
                  <a:pt x="474675" y="220776"/>
                </a:lnTo>
                <a:lnTo>
                  <a:pt x="503123" y="232206"/>
                </a:lnTo>
                <a:lnTo>
                  <a:pt x="525106" y="251256"/>
                </a:lnTo>
                <a:lnTo>
                  <a:pt x="545884" y="271576"/>
                </a:lnTo>
                <a:lnTo>
                  <a:pt x="570687" y="288086"/>
                </a:lnTo>
                <a:lnTo>
                  <a:pt x="575906" y="291896"/>
                </a:lnTo>
                <a:lnTo>
                  <a:pt x="579335" y="296976"/>
                </a:lnTo>
                <a:lnTo>
                  <a:pt x="580936" y="303326"/>
                </a:lnTo>
                <a:lnTo>
                  <a:pt x="580631" y="309676"/>
                </a:lnTo>
                <a:lnTo>
                  <a:pt x="560311" y="313486"/>
                </a:lnTo>
                <a:lnTo>
                  <a:pt x="539851" y="307136"/>
                </a:lnTo>
                <a:lnTo>
                  <a:pt x="500545" y="288086"/>
                </a:lnTo>
                <a:lnTo>
                  <a:pt x="494271" y="290626"/>
                </a:lnTo>
                <a:lnTo>
                  <a:pt x="497713" y="295706"/>
                </a:lnTo>
                <a:lnTo>
                  <a:pt x="496925" y="300786"/>
                </a:lnTo>
                <a:lnTo>
                  <a:pt x="521563" y="314756"/>
                </a:lnTo>
                <a:lnTo>
                  <a:pt x="551459" y="326186"/>
                </a:lnTo>
                <a:lnTo>
                  <a:pt x="572528" y="341426"/>
                </a:lnTo>
                <a:lnTo>
                  <a:pt x="570687" y="373176"/>
                </a:lnTo>
                <a:lnTo>
                  <a:pt x="558469" y="411276"/>
                </a:lnTo>
                <a:lnTo>
                  <a:pt x="546277" y="451916"/>
                </a:lnTo>
                <a:lnTo>
                  <a:pt x="524764" y="486206"/>
                </a:lnTo>
                <a:lnTo>
                  <a:pt x="484568" y="501446"/>
                </a:lnTo>
                <a:lnTo>
                  <a:pt x="483616" y="510336"/>
                </a:lnTo>
                <a:lnTo>
                  <a:pt x="488124" y="514146"/>
                </a:lnTo>
                <a:lnTo>
                  <a:pt x="494855" y="517956"/>
                </a:lnTo>
                <a:lnTo>
                  <a:pt x="500545" y="520496"/>
                </a:lnTo>
                <a:lnTo>
                  <a:pt x="545960" y="516686"/>
                </a:lnTo>
                <a:lnTo>
                  <a:pt x="590842" y="503986"/>
                </a:lnTo>
                <a:lnTo>
                  <a:pt x="633895" y="498906"/>
                </a:lnTo>
                <a:lnTo>
                  <a:pt x="673849" y="517956"/>
                </a:lnTo>
                <a:lnTo>
                  <a:pt x="687146" y="516686"/>
                </a:lnTo>
                <a:lnTo>
                  <a:pt x="700976" y="514146"/>
                </a:lnTo>
                <a:lnTo>
                  <a:pt x="714146" y="514146"/>
                </a:lnTo>
                <a:lnTo>
                  <a:pt x="725462" y="520496"/>
                </a:lnTo>
                <a:lnTo>
                  <a:pt x="877062" y="520496"/>
                </a:lnTo>
                <a:lnTo>
                  <a:pt x="879246" y="514146"/>
                </a:lnTo>
                <a:lnTo>
                  <a:pt x="884491" y="498906"/>
                </a:lnTo>
                <a:lnTo>
                  <a:pt x="888428" y="487476"/>
                </a:lnTo>
                <a:lnTo>
                  <a:pt x="890181" y="482396"/>
                </a:lnTo>
                <a:lnTo>
                  <a:pt x="891362" y="448106"/>
                </a:lnTo>
                <a:lnTo>
                  <a:pt x="887704" y="415086"/>
                </a:lnTo>
                <a:lnTo>
                  <a:pt x="886269" y="379526"/>
                </a:lnTo>
                <a:lnTo>
                  <a:pt x="881672" y="370636"/>
                </a:lnTo>
                <a:lnTo>
                  <a:pt x="866114" y="363016"/>
                </a:lnTo>
                <a:lnTo>
                  <a:pt x="851649" y="360476"/>
                </a:lnTo>
                <a:lnTo>
                  <a:pt x="844410" y="359206"/>
                </a:lnTo>
                <a:lnTo>
                  <a:pt x="821423" y="360476"/>
                </a:lnTo>
                <a:lnTo>
                  <a:pt x="817918" y="357936"/>
                </a:lnTo>
                <a:lnTo>
                  <a:pt x="816165" y="356666"/>
                </a:lnTo>
                <a:lnTo>
                  <a:pt x="819594" y="350316"/>
                </a:lnTo>
                <a:lnTo>
                  <a:pt x="818870" y="343966"/>
                </a:lnTo>
                <a:lnTo>
                  <a:pt x="825500" y="341426"/>
                </a:lnTo>
                <a:lnTo>
                  <a:pt x="842073" y="335076"/>
                </a:lnTo>
                <a:lnTo>
                  <a:pt x="872794" y="335076"/>
                </a:lnTo>
                <a:lnTo>
                  <a:pt x="888631" y="329996"/>
                </a:lnTo>
                <a:lnTo>
                  <a:pt x="896556" y="327456"/>
                </a:lnTo>
                <a:lnTo>
                  <a:pt x="898067" y="309676"/>
                </a:lnTo>
                <a:lnTo>
                  <a:pt x="898715" y="302056"/>
                </a:lnTo>
                <a:lnTo>
                  <a:pt x="898817" y="285546"/>
                </a:lnTo>
                <a:lnTo>
                  <a:pt x="889012" y="284276"/>
                </a:lnTo>
                <a:lnTo>
                  <a:pt x="870953" y="290626"/>
                </a:lnTo>
                <a:lnTo>
                  <a:pt x="853884" y="302056"/>
                </a:lnTo>
                <a:lnTo>
                  <a:pt x="837476" y="309676"/>
                </a:lnTo>
                <a:lnTo>
                  <a:pt x="821423" y="307136"/>
                </a:lnTo>
                <a:lnTo>
                  <a:pt x="829614" y="289356"/>
                </a:lnTo>
                <a:lnTo>
                  <a:pt x="830199" y="288086"/>
                </a:lnTo>
                <a:lnTo>
                  <a:pt x="833132" y="281736"/>
                </a:lnTo>
                <a:lnTo>
                  <a:pt x="845286" y="261416"/>
                </a:lnTo>
                <a:lnTo>
                  <a:pt x="847559" y="257606"/>
                </a:lnTo>
                <a:lnTo>
                  <a:pt x="852068" y="249986"/>
                </a:lnTo>
                <a:lnTo>
                  <a:pt x="854316" y="246176"/>
                </a:lnTo>
                <a:lnTo>
                  <a:pt x="861822" y="233476"/>
                </a:lnTo>
                <a:lnTo>
                  <a:pt x="862418" y="232206"/>
                </a:lnTo>
                <a:lnTo>
                  <a:pt x="865949" y="224586"/>
                </a:lnTo>
                <a:lnTo>
                  <a:pt x="873036" y="209346"/>
                </a:lnTo>
                <a:lnTo>
                  <a:pt x="889825" y="164896"/>
                </a:lnTo>
                <a:lnTo>
                  <a:pt x="905789" y="110286"/>
                </a:lnTo>
                <a:lnTo>
                  <a:pt x="912304" y="70916"/>
                </a:lnTo>
                <a:lnTo>
                  <a:pt x="915250" y="53136"/>
                </a:lnTo>
                <a:close/>
              </a:path>
              <a:path w="1697989" h="522604">
                <a:moveTo>
                  <a:pt x="1159103" y="1130"/>
                </a:moveTo>
                <a:lnTo>
                  <a:pt x="1027874" y="1130"/>
                </a:lnTo>
                <a:lnTo>
                  <a:pt x="1027874" y="157683"/>
                </a:lnTo>
                <a:lnTo>
                  <a:pt x="1019225" y="163080"/>
                </a:lnTo>
                <a:lnTo>
                  <a:pt x="1009650" y="167005"/>
                </a:lnTo>
                <a:lnTo>
                  <a:pt x="999782" y="169633"/>
                </a:lnTo>
                <a:lnTo>
                  <a:pt x="990244" y="171183"/>
                </a:lnTo>
                <a:lnTo>
                  <a:pt x="982865" y="146646"/>
                </a:lnTo>
                <a:lnTo>
                  <a:pt x="995045" y="145135"/>
                </a:lnTo>
                <a:lnTo>
                  <a:pt x="1008608" y="144475"/>
                </a:lnTo>
                <a:lnTo>
                  <a:pt x="1020546" y="147662"/>
                </a:lnTo>
                <a:lnTo>
                  <a:pt x="1027874" y="157683"/>
                </a:lnTo>
                <a:lnTo>
                  <a:pt x="1027874" y="1130"/>
                </a:lnTo>
                <a:lnTo>
                  <a:pt x="1011986" y="1130"/>
                </a:lnTo>
                <a:lnTo>
                  <a:pt x="1011986" y="119583"/>
                </a:lnTo>
                <a:lnTo>
                  <a:pt x="1011986" y="129057"/>
                </a:lnTo>
                <a:lnTo>
                  <a:pt x="985939" y="129057"/>
                </a:lnTo>
                <a:lnTo>
                  <a:pt x="985939" y="119583"/>
                </a:lnTo>
                <a:lnTo>
                  <a:pt x="1011986" y="119583"/>
                </a:lnTo>
                <a:lnTo>
                  <a:pt x="1011986" y="1130"/>
                </a:lnTo>
                <a:lnTo>
                  <a:pt x="988910" y="1130"/>
                </a:lnTo>
                <a:lnTo>
                  <a:pt x="984542" y="29730"/>
                </a:lnTo>
                <a:lnTo>
                  <a:pt x="975118" y="57670"/>
                </a:lnTo>
                <a:lnTo>
                  <a:pt x="965733" y="78879"/>
                </a:lnTo>
                <a:lnTo>
                  <a:pt x="961478" y="87299"/>
                </a:lnTo>
                <a:lnTo>
                  <a:pt x="972578" y="87464"/>
                </a:lnTo>
                <a:lnTo>
                  <a:pt x="983449" y="88468"/>
                </a:lnTo>
                <a:lnTo>
                  <a:pt x="993978" y="90665"/>
                </a:lnTo>
                <a:lnTo>
                  <a:pt x="1004112" y="94449"/>
                </a:lnTo>
                <a:lnTo>
                  <a:pt x="1004112" y="103974"/>
                </a:lnTo>
                <a:lnTo>
                  <a:pt x="993609" y="101688"/>
                </a:lnTo>
                <a:lnTo>
                  <a:pt x="983005" y="99961"/>
                </a:lnTo>
                <a:lnTo>
                  <a:pt x="972286" y="98717"/>
                </a:lnTo>
                <a:lnTo>
                  <a:pt x="961478" y="97878"/>
                </a:lnTo>
                <a:lnTo>
                  <a:pt x="961478" y="245135"/>
                </a:lnTo>
                <a:lnTo>
                  <a:pt x="980262" y="245135"/>
                </a:lnTo>
                <a:lnTo>
                  <a:pt x="981354" y="248615"/>
                </a:lnTo>
                <a:lnTo>
                  <a:pt x="984694" y="250494"/>
                </a:lnTo>
                <a:lnTo>
                  <a:pt x="983970" y="254749"/>
                </a:lnTo>
                <a:lnTo>
                  <a:pt x="980262" y="261797"/>
                </a:lnTo>
                <a:lnTo>
                  <a:pt x="961478" y="261797"/>
                </a:lnTo>
                <a:lnTo>
                  <a:pt x="961478" y="279704"/>
                </a:lnTo>
                <a:lnTo>
                  <a:pt x="967752" y="280022"/>
                </a:lnTo>
                <a:lnTo>
                  <a:pt x="974534" y="281762"/>
                </a:lnTo>
                <a:lnTo>
                  <a:pt x="980262" y="280111"/>
                </a:lnTo>
                <a:lnTo>
                  <a:pt x="980897" y="281762"/>
                </a:lnTo>
                <a:lnTo>
                  <a:pt x="981494" y="282498"/>
                </a:lnTo>
                <a:lnTo>
                  <a:pt x="987742" y="285178"/>
                </a:lnTo>
                <a:lnTo>
                  <a:pt x="993711" y="289026"/>
                </a:lnTo>
                <a:lnTo>
                  <a:pt x="1000074" y="291401"/>
                </a:lnTo>
                <a:lnTo>
                  <a:pt x="1007541" y="289687"/>
                </a:lnTo>
                <a:lnTo>
                  <a:pt x="1007541" y="299161"/>
                </a:lnTo>
                <a:lnTo>
                  <a:pt x="983970" y="299161"/>
                </a:lnTo>
                <a:lnTo>
                  <a:pt x="979157" y="298107"/>
                </a:lnTo>
                <a:lnTo>
                  <a:pt x="978395" y="297192"/>
                </a:lnTo>
                <a:lnTo>
                  <a:pt x="976185" y="294538"/>
                </a:lnTo>
                <a:lnTo>
                  <a:pt x="971562" y="296418"/>
                </a:lnTo>
                <a:lnTo>
                  <a:pt x="966520" y="297192"/>
                </a:lnTo>
                <a:lnTo>
                  <a:pt x="961478" y="296468"/>
                </a:lnTo>
                <a:lnTo>
                  <a:pt x="961478" y="310019"/>
                </a:lnTo>
                <a:lnTo>
                  <a:pt x="973378" y="307809"/>
                </a:lnTo>
                <a:lnTo>
                  <a:pt x="986091" y="308394"/>
                </a:lnTo>
                <a:lnTo>
                  <a:pt x="998702" y="310159"/>
                </a:lnTo>
                <a:lnTo>
                  <a:pt x="1010297" y="311429"/>
                </a:lnTo>
                <a:lnTo>
                  <a:pt x="1011948" y="315010"/>
                </a:lnTo>
                <a:lnTo>
                  <a:pt x="1015238" y="316788"/>
                </a:lnTo>
                <a:lnTo>
                  <a:pt x="1014145" y="321144"/>
                </a:lnTo>
                <a:lnTo>
                  <a:pt x="1010297" y="328053"/>
                </a:lnTo>
                <a:lnTo>
                  <a:pt x="1003795" y="326542"/>
                </a:lnTo>
                <a:lnTo>
                  <a:pt x="1003795" y="371690"/>
                </a:lnTo>
                <a:lnTo>
                  <a:pt x="1003795" y="381215"/>
                </a:lnTo>
                <a:lnTo>
                  <a:pt x="969860" y="381215"/>
                </a:lnTo>
                <a:lnTo>
                  <a:pt x="969860" y="371690"/>
                </a:lnTo>
                <a:lnTo>
                  <a:pt x="1003795" y="371690"/>
                </a:lnTo>
                <a:lnTo>
                  <a:pt x="1003795" y="326542"/>
                </a:lnTo>
                <a:lnTo>
                  <a:pt x="998550" y="325323"/>
                </a:lnTo>
                <a:lnTo>
                  <a:pt x="986104" y="324523"/>
                </a:lnTo>
                <a:lnTo>
                  <a:pt x="973556" y="324446"/>
                </a:lnTo>
                <a:lnTo>
                  <a:pt x="961478" y="323888"/>
                </a:lnTo>
                <a:lnTo>
                  <a:pt x="961478" y="437857"/>
                </a:lnTo>
                <a:lnTo>
                  <a:pt x="966838" y="438861"/>
                </a:lnTo>
                <a:lnTo>
                  <a:pt x="972197" y="440372"/>
                </a:lnTo>
                <a:lnTo>
                  <a:pt x="976414" y="441375"/>
                </a:lnTo>
                <a:lnTo>
                  <a:pt x="977963" y="445731"/>
                </a:lnTo>
                <a:lnTo>
                  <a:pt x="982497" y="448335"/>
                </a:lnTo>
                <a:lnTo>
                  <a:pt x="982497" y="453517"/>
                </a:lnTo>
                <a:lnTo>
                  <a:pt x="976680" y="456996"/>
                </a:lnTo>
                <a:lnTo>
                  <a:pt x="969086" y="457822"/>
                </a:lnTo>
                <a:lnTo>
                  <a:pt x="961478" y="456311"/>
                </a:lnTo>
                <a:lnTo>
                  <a:pt x="961478" y="520001"/>
                </a:lnTo>
                <a:lnTo>
                  <a:pt x="1159103" y="520001"/>
                </a:lnTo>
                <a:lnTo>
                  <a:pt x="1159103" y="504405"/>
                </a:lnTo>
                <a:lnTo>
                  <a:pt x="1159103" y="502932"/>
                </a:lnTo>
                <a:lnTo>
                  <a:pt x="1159103" y="472795"/>
                </a:lnTo>
                <a:lnTo>
                  <a:pt x="1159103" y="457822"/>
                </a:lnTo>
                <a:lnTo>
                  <a:pt x="1159103" y="457631"/>
                </a:lnTo>
                <a:lnTo>
                  <a:pt x="1159103" y="456311"/>
                </a:lnTo>
                <a:lnTo>
                  <a:pt x="1151699" y="457263"/>
                </a:lnTo>
                <a:lnTo>
                  <a:pt x="1142377" y="457631"/>
                </a:lnTo>
                <a:lnTo>
                  <a:pt x="1133373" y="457073"/>
                </a:lnTo>
                <a:lnTo>
                  <a:pt x="1126959" y="455256"/>
                </a:lnTo>
                <a:lnTo>
                  <a:pt x="1127213" y="454482"/>
                </a:lnTo>
                <a:lnTo>
                  <a:pt x="1130122" y="445947"/>
                </a:lnTo>
                <a:lnTo>
                  <a:pt x="1137500" y="430530"/>
                </a:lnTo>
                <a:lnTo>
                  <a:pt x="1145882" y="415912"/>
                </a:lnTo>
                <a:lnTo>
                  <a:pt x="1152105" y="409016"/>
                </a:lnTo>
                <a:lnTo>
                  <a:pt x="1153045" y="397484"/>
                </a:lnTo>
                <a:lnTo>
                  <a:pt x="1154379" y="381215"/>
                </a:lnTo>
                <a:lnTo>
                  <a:pt x="1155166" y="371690"/>
                </a:lnTo>
                <a:lnTo>
                  <a:pt x="1155915" y="362559"/>
                </a:lnTo>
                <a:lnTo>
                  <a:pt x="1155966" y="361988"/>
                </a:lnTo>
                <a:lnTo>
                  <a:pt x="1158151" y="335330"/>
                </a:lnTo>
                <a:lnTo>
                  <a:pt x="1158760" y="328053"/>
                </a:lnTo>
                <a:lnTo>
                  <a:pt x="1159103" y="323888"/>
                </a:lnTo>
                <a:lnTo>
                  <a:pt x="1147038" y="324446"/>
                </a:lnTo>
                <a:lnTo>
                  <a:pt x="1134529" y="324523"/>
                </a:lnTo>
                <a:lnTo>
                  <a:pt x="1122121" y="325323"/>
                </a:lnTo>
                <a:lnTo>
                  <a:pt x="1118260" y="326224"/>
                </a:lnTo>
                <a:lnTo>
                  <a:pt x="1118260" y="489877"/>
                </a:lnTo>
                <a:lnTo>
                  <a:pt x="1107859" y="502475"/>
                </a:lnTo>
                <a:lnTo>
                  <a:pt x="1095298" y="502932"/>
                </a:lnTo>
                <a:lnTo>
                  <a:pt x="1082128" y="496862"/>
                </a:lnTo>
                <a:lnTo>
                  <a:pt x="1069911" y="489877"/>
                </a:lnTo>
                <a:lnTo>
                  <a:pt x="1061034" y="492201"/>
                </a:lnTo>
                <a:lnTo>
                  <a:pt x="1052690" y="500278"/>
                </a:lnTo>
                <a:lnTo>
                  <a:pt x="1044486" y="504405"/>
                </a:lnTo>
                <a:lnTo>
                  <a:pt x="1036027" y="494868"/>
                </a:lnTo>
                <a:lnTo>
                  <a:pt x="1035481" y="488543"/>
                </a:lnTo>
                <a:lnTo>
                  <a:pt x="1038821" y="486067"/>
                </a:lnTo>
                <a:lnTo>
                  <a:pt x="1039964" y="481076"/>
                </a:lnTo>
                <a:lnTo>
                  <a:pt x="1060437" y="472795"/>
                </a:lnTo>
                <a:lnTo>
                  <a:pt x="1080719" y="473773"/>
                </a:lnTo>
                <a:lnTo>
                  <a:pt x="1100201" y="480606"/>
                </a:lnTo>
                <a:lnTo>
                  <a:pt x="1118260" y="489877"/>
                </a:lnTo>
                <a:lnTo>
                  <a:pt x="1118260" y="326224"/>
                </a:lnTo>
                <a:lnTo>
                  <a:pt x="1110386" y="328053"/>
                </a:lnTo>
                <a:lnTo>
                  <a:pt x="1106538" y="321144"/>
                </a:lnTo>
                <a:lnTo>
                  <a:pt x="1105535" y="316788"/>
                </a:lnTo>
                <a:lnTo>
                  <a:pt x="1108824" y="315010"/>
                </a:lnTo>
                <a:lnTo>
                  <a:pt x="1110386" y="311429"/>
                </a:lnTo>
                <a:lnTo>
                  <a:pt x="1122019" y="310159"/>
                </a:lnTo>
                <a:lnTo>
                  <a:pt x="1134630" y="308394"/>
                </a:lnTo>
                <a:lnTo>
                  <a:pt x="1147305" y="307809"/>
                </a:lnTo>
                <a:lnTo>
                  <a:pt x="1159103" y="310019"/>
                </a:lnTo>
                <a:lnTo>
                  <a:pt x="1159103" y="307809"/>
                </a:lnTo>
                <a:lnTo>
                  <a:pt x="1159103" y="299161"/>
                </a:lnTo>
                <a:lnTo>
                  <a:pt x="1159103" y="297472"/>
                </a:lnTo>
                <a:lnTo>
                  <a:pt x="1159103" y="296468"/>
                </a:lnTo>
                <a:lnTo>
                  <a:pt x="1150950" y="297472"/>
                </a:lnTo>
                <a:lnTo>
                  <a:pt x="1142390" y="295313"/>
                </a:lnTo>
                <a:lnTo>
                  <a:pt x="1136573" y="289687"/>
                </a:lnTo>
                <a:lnTo>
                  <a:pt x="1135976" y="285242"/>
                </a:lnTo>
                <a:lnTo>
                  <a:pt x="1139329" y="283552"/>
                </a:lnTo>
                <a:lnTo>
                  <a:pt x="1140472" y="280111"/>
                </a:lnTo>
                <a:lnTo>
                  <a:pt x="1146149" y="281762"/>
                </a:lnTo>
                <a:lnTo>
                  <a:pt x="1152525" y="280111"/>
                </a:lnTo>
                <a:lnTo>
                  <a:pt x="1152880" y="280022"/>
                </a:lnTo>
                <a:lnTo>
                  <a:pt x="1159103" y="279704"/>
                </a:lnTo>
                <a:lnTo>
                  <a:pt x="1159103" y="265734"/>
                </a:lnTo>
                <a:lnTo>
                  <a:pt x="1159103" y="261797"/>
                </a:lnTo>
                <a:lnTo>
                  <a:pt x="1140472" y="261797"/>
                </a:lnTo>
                <a:lnTo>
                  <a:pt x="1136573" y="254749"/>
                </a:lnTo>
                <a:lnTo>
                  <a:pt x="1135976" y="250494"/>
                </a:lnTo>
                <a:lnTo>
                  <a:pt x="1139329" y="248615"/>
                </a:lnTo>
                <a:lnTo>
                  <a:pt x="1139685" y="247510"/>
                </a:lnTo>
                <a:lnTo>
                  <a:pt x="1140472" y="245135"/>
                </a:lnTo>
                <a:lnTo>
                  <a:pt x="1159103" y="245135"/>
                </a:lnTo>
                <a:lnTo>
                  <a:pt x="1159103" y="218033"/>
                </a:lnTo>
                <a:lnTo>
                  <a:pt x="1159103" y="97878"/>
                </a:lnTo>
                <a:lnTo>
                  <a:pt x="1148334" y="98717"/>
                </a:lnTo>
                <a:lnTo>
                  <a:pt x="1146238" y="98971"/>
                </a:lnTo>
                <a:lnTo>
                  <a:pt x="1146238" y="139598"/>
                </a:lnTo>
                <a:lnTo>
                  <a:pt x="1146238" y="168986"/>
                </a:lnTo>
                <a:lnTo>
                  <a:pt x="1135583" y="168859"/>
                </a:lnTo>
                <a:lnTo>
                  <a:pt x="1124546" y="169468"/>
                </a:lnTo>
                <a:lnTo>
                  <a:pt x="1113828" y="168656"/>
                </a:lnTo>
                <a:lnTo>
                  <a:pt x="1104163" y="164274"/>
                </a:lnTo>
                <a:lnTo>
                  <a:pt x="1111300" y="152069"/>
                </a:lnTo>
                <a:lnTo>
                  <a:pt x="1115212" y="149796"/>
                </a:lnTo>
                <a:lnTo>
                  <a:pt x="1122299" y="145681"/>
                </a:lnTo>
                <a:lnTo>
                  <a:pt x="1134732" y="142417"/>
                </a:lnTo>
                <a:lnTo>
                  <a:pt x="1146238" y="139598"/>
                </a:lnTo>
                <a:lnTo>
                  <a:pt x="1146238" y="98971"/>
                </a:lnTo>
                <a:lnTo>
                  <a:pt x="1137602" y="99961"/>
                </a:lnTo>
                <a:lnTo>
                  <a:pt x="1126985" y="101688"/>
                </a:lnTo>
                <a:lnTo>
                  <a:pt x="1116571" y="103974"/>
                </a:lnTo>
                <a:lnTo>
                  <a:pt x="1116571" y="102044"/>
                </a:lnTo>
                <a:lnTo>
                  <a:pt x="1116571" y="94449"/>
                </a:lnTo>
                <a:lnTo>
                  <a:pt x="1126680" y="90665"/>
                </a:lnTo>
                <a:lnTo>
                  <a:pt x="1137234" y="88468"/>
                </a:lnTo>
                <a:lnTo>
                  <a:pt x="1148080" y="87464"/>
                </a:lnTo>
                <a:lnTo>
                  <a:pt x="1159103" y="87299"/>
                </a:lnTo>
                <a:lnTo>
                  <a:pt x="1159103" y="76022"/>
                </a:lnTo>
                <a:lnTo>
                  <a:pt x="1159103" y="58318"/>
                </a:lnTo>
                <a:lnTo>
                  <a:pt x="1132814" y="56565"/>
                </a:lnTo>
                <a:lnTo>
                  <a:pt x="1090422" y="52895"/>
                </a:lnTo>
                <a:lnTo>
                  <a:pt x="1090422" y="247510"/>
                </a:lnTo>
                <a:lnTo>
                  <a:pt x="1090422" y="265734"/>
                </a:lnTo>
                <a:lnTo>
                  <a:pt x="1088504" y="265734"/>
                </a:lnTo>
                <a:lnTo>
                  <a:pt x="1088504" y="399211"/>
                </a:lnTo>
                <a:lnTo>
                  <a:pt x="1088504" y="422198"/>
                </a:lnTo>
                <a:lnTo>
                  <a:pt x="1065885" y="433260"/>
                </a:lnTo>
                <a:lnTo>
                  <a:pt x="1043432" y="446239"/>
                </a:lnTo>
                <a:lnTo>
                  <a:pt x="1020432" y="454482"/>
                </a:lnTo>
                <a:lnTo>
                  <a:pt x="996238" y="451358"/>
                </a:lnTo>
                <a:lnTo>
                  <a:pt x="996238" y="430530"/>
                </a:lnTo>
                <a:lnTo>
                  <a:pt x="1006551" y="429399"/>
                </a:lnTo>
                <a:lnTo>
                  <a:pt x="1017079" y="430809"/>
                </a:lnTo>
                <a:lnTo>
                  <a:pt x="1021994" y="429399"/>
                </a:lnTo>
                <a:lnTo>
                  <a:pt x="1027201" y="427913"/>
                </a:lnTo>
                <a:lnTo>
                  <a:pt x="1036345" y="413867"/>
                </a:lnTo>
                <a:lnTo>
                  <a:pt x="1049566" y="411048"/>
                </a:lnTo>
                <a:lnTo>
                  <a:pt x="1062215" y="403504"/>
                </a:lnTo>
                <a:lnTo>
                  <a:pt x="1074966" y="397484"/>
                </a:lnTo>
                <a:lnTo>
                  <a:pt x="1088504" y="399211"/>
                </a:lnTo>
                <a:lnTo>
                  <a:pt x="1088504" y="265734"/>
                </a:lnTo>
                <a:lnTo>
                  <a:pt x="1080757" y="265734"/>
                </a:lnTo>
                <a:lnTo>
                  <a:pt x="1080757" y="335330"/>
                </a:lnTo>
                <a:lnTo>
                  <a:pt x="1080757" y="361988"/>
                </a:lnTo>
                <a:lnTo>
                  <a:pt x="1073924" y="361937"/>
                </a:lnTo>
                <a:lnTo>
                  <a:pt x="1066787" y="362559"/>
                </a:lnTo>
                <a:lnTo>
                  <a:pt x="1060043" y="361772"/>
                </a:lnTo>
                <a:lnTo>
                  <a:pt x="1054430" y="357543"/>
                </a:lnTo>
                <a:lnTo>
                  <a:pt x="1058062" y="345808"/>
                </a:lnTo>
                <a:lnTo>
                  <a:pt x="1065034" y="339839"/>
                </a:lnTo>
                <a:lnTo>
                  <a:pt x="1073277" y="337172"/>
                </a:lnTo>
                <a:lnTo>
                  <a:pt x="1080757" y="335330"/>
                </a:lnTo>
                <a:lnTo>
                  <a:pt x="1080757" y="265734"/>
                </a:lnTo>
                <a:lnTo>
                  <a:pt x="1040879" y="265734"/>
                </a:lnTo>
                <a:lnTo>
                  <a:pt x="1040879" y="247510"/>
                </a:lnTo>
                <a:lnTo>
                  <a:pt x="1090422" y="247510"/>
                </a:lnTo>
                <a:lnTo>
                  <a:pt x="1090422" y="52895"/>
                </a:lnTo>
                <a:lnTo>
                  <a:pt x="1080096" y="51993"/>
                </a:lnTo>
                <a:lnTo>
                  <a:pt x="1080096" y="136994"/>
                </a:lnTo>
                <a:lnTo>
                  <a:pt x="1078064" y="148475"/>
                </a:lnTo>
                <a:lnTo>
                  <a:pt x="1071740" y="149796"/>
                </a:lnTo>
                <a:lnTo>
                  <a:pt x="1065898" y="144754"/>
                </a:lnTo>
                <a:lnTo>
                  <a:pt x="1065669" y="144475"/>
                </a:lnTo>
                <a:lnTo>
                  <a:pt x="1060157" y="137744"/>
                </a:lnTo>
                <a:lnTo>
                  <a:pt x="1054163" y="133184"/>
                </a:lnTo>
                <a:lnTo>
                  <a:pt x="1058113" y="129057"/>
                </a:lnTo>
                <a:lnTo>
                  <a:pt x="1063688" y="123240"/>
                </a:lnTo>
                <a:lnTo>
                  <a:pt x="1070013" y="126619"/>
                </a:lnTo>
                <a:lnTo>
                  <a:pt x="1076452" y="130467"/>
                </a:lnTo>
                <a:lnTo>
                  <a:pt x="1080096" y="136994"/>
                </a:lnTo>
                <a:lnTo>
                  <a:pt x="1080096" y="51993"/>
                </a:lnTo>
                <a:lnTo>
                  <a:pt x="1062443" y="50469"/>
                </a:lnTo>
                <a:lnTo>
                  <a:pt x="1062443" y="85877"/>
                </a:lnTo>
                <a:lnTo>
                  <a:pt x="1048029" y="102044"/>
                </a:lnTo>
                <a:lnTo>
                  <a:pt x="1043152" y="99237"/>
                </a:lnTo>
                <a:lnTo>
                  <a:pt x="1037805" y="92544"/>
                </a:lnTo>
                <a:lnTo>
                  <a:pt x="1033221" y="84543"/>
                </a:lnTo>
                <a:lnTo>
                  <a:pt x="1032040" y="81483"/>
                </a:lnTo>
                <a:lnTo>
                  <a:pt x="1032040" y="213766"/>
                </a:lnTo>
                <a:lnTo>
                  <a:pt x="1018489" y="216674"/>
                </a:lnTo>
                <a:lnTo>
                  <a:pt x="1004214" y="218033"/>
                </a:lnTo>
                <a:lnTo>
                  <a:pt x="990219" y="216649"/>
                </a:lnTo>
                <a:lnTo>
                  <a:pt x="977557" y="211302"/>
                </a:lnTo>
                <a:lnTo>
                  <a:pt x="985266" y="202742"/>
                </a:lnTo>
                <a:lnTo>
                  <a:pt x="995540" y="200837"/>
                </a:lnTo>
                <a:lnTo>
                  <a:pt x="1006817" y="201726"/>
                </a:lnTo>
                <a:lnTo>
                  <a:pt x="1017524" y="201549"/>
                </a:lnTo>
                <a:lnTo>
                  <a:pt x="1021626" y="204228"/>
                </a:lnTo>
                <a:lnTo>
                  <a:pt x="1026274" y="205079"/>
                </a:lnTo>
                <a:lnTo>
                  <a:pt x="1030173" y="207213"/>
                </a:lnTo>
                <a:lnTo>
                  <a:pt x="1032040" y="213766"/>
                </a:lnTo>
                <a:lnTo>
                  <a:pt x="1032040" y="81483"/>
                </a:lnTo>
                <a:lnTo>
                  <a:pt x="1030630" y="77825"/>
                </a:lnTo>
                <a:lnTo>
                  <a:pt x="1037170" y="76022"/>
                </a:lnTo>
                <a:lnTo>
                  <a:pt x="1047356" y="77609"/>
                </a:lnTo>
                <a:lnTo>
                  <a:pt x="1057135" y="81318"/>
                </a:lnTo>
                <a:lnTo>
                  <a:pt x="1062443" y="85877"/>
                </a:lnTo>
                <a:lnTo>
                  <a:pt x="1062443" y="50469"/>
                </a:lnTo>
                <a:lnTo>
                  <a:pt x="1055992" y="49898"/>
                </a:lnTo>
                <a:lnTo>
                  <a:pt x="1049172" y="47345"/>
                </a:lnTo>
                <a:lnTo>
                  <a:pt x="1041895" y="45402"/>
                </a:lnTo>
                <a:lnTo>
                  <a:pt x="1035113" y="42659"/>
                </a:lnTo>
                <a:lnTo>
                  <a:pt x="1029804" y="37668"/>
                </a:lnTo>
                <a:lnTo>
                  <a:pt x="1032040" y="31623"/>
                </a:lnTo>
                <a:lnTo>
                  <a:pt x="1036027" y="30708"/>
                </a:lnTo>
                <a:lnTo>
                  <a:pt x="1039964" y="30708"/>
                </a:lnTo>
                <a:lnTo>
                  <a:pt x="1069009" y="36944"/>
                </a:lnTo>
                <a:lnTo>
                  <a:pt x="1098638" y="41529"/>
                </a:lnTo>
                <a:lnTo>
                  <a:pt x="1128712" y="44627"/>
                </a:lnTo>
                <a:lnTo>
                  <a:pt x="1159103" y="46456"/>
                </a:lnTo>
                <a:lnTo>
                  <a:pt x="1159103" y="30708"/>
                </a:lnTo>
                <a:lnTo>
                  <a:pt x="1159103" y="1130"/>
                </a:lnTo>
                <a:close/>
              </a:path>
              <a:path w="1697989" h="522604">
                <a:moveTo>
                  <a:pt x="1697812" y="277380"/>
                </a:moveTo>
                <a:lnTo>
                  <a:pt x="1696745" y="271754"/>
                </a:lnTo>
                <a:lnTo>
                  <a:pt x="1694586" y="260337"/>
                </a:lnTo>
                <a:lnTo>
                  <a:pt x="1691474" y="243903"/>
                </a:lnTo>
                <a:lnTo>
                  <a:pt x="1691436" y="239052"/>
                </a:lnTo>
                <a:lnTo>
                  <a:pt x="1691195" y="210121"/>
                </a:lnTo>
                <a:lnTo>
                  <a:pt x="1691322" y="191947"/>
                </a:lnTo>
                <a:lnTo>
                  <a:pt x="1691678" y="180581"/>
                </a:lnTo>
                <a:lnTo>
                  <a:pt x="1692605" y="150596"/>
                </a:lnTo>
                <a:lnTo>
                  <a:pt x="1692656" y="145376"/>
                </a:lnTo>
                <a:lnTo>
                  <a:pt x="1692452" y="124510"/>
                </a:lnTo>
                <a:lnTo>
                  <a:pt x="1692414" y="121056"/>
                </a:lnTo>
                <a:lnTo>
                  <a:pt x="1692414" y="120700"/>
                </a:lnTo>
                <a:lnTo>
                  <a:pt x="1689074" y="75768"/>
                </a:lnTo>
                <a:lnTo>
                  <a:pt x="1668856" y="17462"/>
                </a:lnTo>
                <a:lnTo>
                  <a:pt x="1658734" y="11772"/>
                </a:lnTo>
                <a:lnTo>
                  <a:pt x="1658734" y="215684"/>
                </a:lnTo>
                <a:lnTo>
                  <a:pt x="1658734" y="215811"/>
                </a:lnTo>
                <a:lnTo>
                  <a:pt x="1655356" y="230111"/>
                </a:lnTo>
                <a:lnTo>
                  <a:pt x="1638655" y="239052"/>
                </a:lnTo>
                <a:lnTo>
                  <a:pt x="1629587" y="237998"/>
                </a:lnTo>
                <a:lnTo>
                  <a:pt x="1624736" y="236842"/>
                </a:lnTo>
                <a:lnTo>
                  <a:pt x="1624736" y="413550"/>
                </a:lnTo>
                <a:lnTo>
                  <a:pt x="1615706" y="419620"/>
                </a:lnTo>
                <a:lnTo>
                  <a:pt x="1602016" y="422071"/>
                </a:lnTo>
                <a:lnTo>
                  <a:pt x="1588122" y="424014"/>
                </a:lnTo>
                <a:lnTo>
                  <a:pt x="1578483" y="428574"/>
                </a:lnTo>
                <a:lnTo>
                  <a:pt x="1572437" y="443344"/>
                </a:lnTo>
                <a:lnTo>
                  <a:pt x="1567522" y="462178"/>
                </a:lnTo>
                <a:lnTo>
                  <a:pt x="1559788" y="473608"/>
                </a:lnTo>
                <a:lnTo>
                  <a:pt x="1545297" y="466166"/>
                </a:lnTo>
                <a:lnTo>
                  <a:pt x="1535353" y="415899"/>
                </a:lnTo>
                <a:lnTo>
                  <a:pt x="1540611" y="370598"/>
                </a:lnTo>
                <a:lnTo>
                  <a:pt x="1552155" y="326783"/>
                </a:lnTo>
                <a:lnTo>
                  <a:pt x="1561084" y="281038"/>
                </a:lnTo>
                <a:lnTo>
                  <a:pt x="1573199" y="270040"/>
                </a:lnTo>
                <a:lnTo>
                  <a:pt x="1585061" y="263144"/>
                </a:lnTo>
                <a:lnTo>
                  <a:pt x="1595818" y="260337"/>
                </a:lnTo>
                <a:lnTo>
                  <a:pt x="1604581" y="261632"/>
                </a:lnTo>
                <a:lnTo>
                  <a:pt x="1608124" y="266941"/>
                </a:lnTo>
                <a:lnTo>
                  <a:pt x="1613700" y="278155"/>
                </a:lnTo>
                <a:lnTo>
                  <a:pt x="1619224" y="289344"/>
                </a:lnTo>
                <a:lnTo>
                  <a:pt x="1622628" y="294640"/>
                </a:lnTo>
                <a:lnTo>
                  <a:pt x="1620634" y="321500"/>
                </a:lnTo>
                <a:lnTo>
                  <a:pt x="1615198" y="343242"/>
                </a:lnTo>
                <a:lnTo>
                  <a:pt x="1613992" y="370408"/>
                </a:lnTo>
                <a:lnTo>
                  <a:pt x="1624736" y="413550"/>
                </a:lnTo>
                <a:lnTo>
                  <a:pt x="1624736" y="236842"/>
                </a:lnTo>
                <a:lnTo>
                  <a:pt x="1618983" y="235470"/>
                </a:lnTo>
                <a:lnTo>
                  <a:pt x="1615795" y="233743"/>
                </a:lnTo>
                <a:lnTo>
                  <a:pt x="1609852" y="230505"/>
                </a:lnTo>
                <a:lnTo>
                  <a:pt x="1608429" y="227926"/>
                </a:lnTo>
                <a:lnTo>
                  <a:pt x="1605229" y="222110"/>
                </a:lnTo>
                <a:lnTo>
                  <a:pt x="1604314" y="210121"/>
                </a:lnTo>
                <a:lnTo>
                  <a:pt x="1607045" y="199021"/>
                </a:lnTo>
                <a:lnTo>
                  <a:pt x="1616519" y="191947"/>
                </a:lnTo>
                <a:lnTo>
                  <a:pt x="1635861" y="191985"/>
                </a:lnTo>
                <a:lnTo>
                  <a:pt x="1651393" y="201231"/>
                </a:lnTo>
                <a:lnTo>
                  <a:pt x="1658734" y="215684"/>
                </a:lnTo>
                <a:lnTo>
                  <a:pt x="1658734" y="11772"/>
                </a:lnTo>
                <a:lnTo>
                  <a:pt x="1638007" y="88"/>
                </a:lnTo>
                <a:lnTo>
                  <a:pt x="1630781" y="0"/>
                </a:lnTo>
                <a:lnTo>
                  <a:pt x="1624037" y="1727"/>
                </a:lnTo>
                <a:lnTo>
                  <a:pt x="1617687" y="4978"/>
                </a:lnTo>
                <a:lnTo>
                  <a:pt x="1611642" y="9423"/>
                </a:lnTo>
                <a:lnTo>
                  <a:pt x="1622806" y="19011"/>
                </a:lnTo>
                <a:lnTo>
                  <a:pt x="1632013" y="30378"/>
                </a:lnTo>
                <a:lnTo>
                  <a:pt x="1638731" y="43230"/>
                </a:lnTo>
                <a:lnTo>
                  <a:pt x="1642452" y="57277"/>
                </a:lnTo>
                <a:lnTo>
                  <a:pt x="1622666" y="75768"/>
                </a:lnTo>
                <a:lnTo>
                  <a:pt x="1597761" y="71691"/>
                </a:lnTo>
                <a:lnTo>
                  <a:pt x="1571193" y="61734"/>
                </a:lnTo>
                <a:lnTo>
                  <a:pt x="1563535" y="62001"/>
                </a:lnTo>
                <a:lnTo>
                  <a:pt x="1563535" y="207759"/>
                </a:lnTo>
                <a:lnTo>
                  <a:pt x="1562277" y="219049"/>
                </a:lnTo>
                <a:lnTo>
                  <a:pt x="1559648" y="225171"/>
                </a:lnTo>
                <a:lnTo>
                  <a:pt x="1554137" y="227609"/>
                </a:lnTo>
                <a:lnTo>
                  <a:pt x="1547126" y="227926"/>
                </a:lnTo>
                <a:lnTo>
                  <a:pt x="1540027" y="227698"/>
                </a:lnTo>
                <a:lnTo>
                  <a:pt x="1514995" y="196291"/>
                </a:lnTo>
                <a:lnTo>
                  <a:pt x="1514983" y="195872"/>
                </a:lnTo>
                <a:lnTo>
                  <a:pt x="1521129" y="190246"/>
                </a:lnTo>
                <a:lnTo>
                  <a:pt x="1561236" y="196202"/>
                </a:lnTo>
                <a:lnTo>
                  <a:pt x="1563535" y="207759"/>
                </a:lnTo>
                <a:lnTo>
                  <a:pt x="1563535" y="62001"/>
                </a:lnTo>
                <a:lnTo>
                  <a:pt x="1546440" y="62585"/>
                </a:lnTo>
                <a:lnTo>
                  <a:pt x="1546440" y="100863"/>
                </a:lnTo>
                <a:lnTo>
                  <a:pt x="1537512" y="108991"/>
                </a:lnTo>
                <a:lnTo>
                  <a:pt x="1528800" y="116319"/>
                </a:lnTo>
                <a:lnTo>
                  <a:pt x="1519123" y="120700"/>
                </a:lnTo>
                <a:lnTo>
                  <a:pt x="1507337" y="120002"/>
                </a:lnTo>
                <a:lnTo>
                  <a:pt x="1498968" y="111328"/>
                </a:lnTo>
                <a:lnTo>
                  <a:pt x="1491449" y="102831"/>
                </a:lnTo>
                <a:lnTo>
                  <a:pt x="1486954" y="93370"/>
                </a:lnTo>
                <a:lnTo>
                  <a:pt x="1487639" y="81813"/>
                </a:lnTo>
                <a:lnTo>
                  <a:pt x="1498028" y="69888"/>
                </a:lnTo>
                <a:lnTo>
                  <a:pt x="1511515" y="64998"/>
                </a:lnTo>
                <a:lnTo>
                  <a:pt x="1525981" y="62382"/>
                </a:lnTo>
                <a:lnTo>
                  <a:pt x="1539290" y="57277"/>
                </a:lnTo>
                <a:lnTo>
                  <a:pt x="1538884" y="56730"/>
                </a:lnTo>
                <a:lnTo>
                  <a:pt x="1538782" y="56527"/>
                </a:lnTo>
                <a:lnTo>
                  <a:pt x="1538605" y="56172"/>
                </a:lnTo>
                <a:lnTo>
                  <a:pt x="1538287" y="55626"/>
                </a:lnTo>
                <a:lnTo>
                  <a:pt x="1520520" y="43929"/>
                </a:lnTo>
                <a:lnTo>
                  <a:pt x="1516875" y="38849"/>
                </a:lnTo>
                <a:lnTo>
                  <a:pt x="1507248" y="25438"/>
                </a:lnTo>
                <a:lnTo>
                  <a:pt x="1502918" y="21132"/>
                </a:lnTo>
                <a:lnTo>
                  <a:pt x="1490040" y="8343"/>
                </a:lnTo>
                <a:lnTo>
                  <a:pt x="1478940" y="5524"/>
                </a:lnTo>
                <a:lnTo>
                  <a:pt x="1478940" y="168490"/>
                </a:lnTo>
                <a:lnTo>
                  <a:pt x="1473542" y="179730"/>
                </a:lnTo>
                <a:lnTo>
                  <a:pt x="1463560" y="189611"/>
                </a:lnTo>
                <a:lnTo>
                  <a:pt x="1449946" y="195884"/>
                </a:lnTo>
                <a:lnTo>
                  <a:pt x="1433664" y="196291"/>
                </a:lnTo>
                <a:lnTo>
                  <a:pt x="1427492" y="188429"/>
                </a:lnTo>
                <a:lnTo>
                  <a:pt x="1425092" y="178777"/>
                </a:lnTo>
                <a:lnTo>
                  <a:pt x="1424419" y="169456"/>
                </a:lnTo>
                <a:lnTo>
                  <a:pt x="1424355" y="168478"/>
                </a:lnTo>
                <a:lnTo>
                  <a:pt x="1423225" y="158699"/>
                </a:lnTo>
                <a:lnTo>
                  <a:pt x="1428940" y="152615"/>
                </a:lnTo>
                <a:lnTo>
                  <a:pt x="1439710" y="147929"/>
                </a:lnTo>
                <a:lnTo>
                  <a:pt x="1451991" y="145376"/>
                </a:lnTo>
                <a:lnTo>
                  <a:pt x="1462227" y="145694"/>
                </a:lnTo>
                <a:lnTo>
                  <a:pt x="1467192" y="150596"/>
                </a:lnTo>
                <a:lnTo>
                  <a:pt x="1473530" y="156108"/>
                </a:lnTo>
                <a:lnTo>
                  <a:pt x="1478394" y="162115"/>
                </a:lnTo>
                <a:lnTo>
                  <a:pt x="1478940" y="168490"/>
                </a:lnTo>
                <a:lnTo>
                  <a:pt x="1478940" y="5524"/>
                </a:lnTo>
                <a:lnTo>
                  <a:pt x="1460487" y="825"/>
                </a:lnTo>
                <a:lnTo>
                  <a:pt x="1426921" y="825"/>
                </a:lnTo>
                <a:lnTo>
                  <a:pt x="1426921" y="83261"/>
                </a:lnTo>
                <a:lnTo>
                  <a:pt x="1426794" y="95186"/>
                </a:lnTo>
                <a:lnTo>
                  <a:pt x="1425155" y="107911"/>
                </a:lnTo>
                <a:lnTo>
                  <a:pt x="1415630" y="115557"/>
                </a:lnTo>
                <a:lnTo>
                  <a:pt x="1403096" y="119481"/>
                </a:lnTo>
                <a:lnTo>
                  <a:pt x="1398536" y="120154"/>
                </a:lnTo>
                <a:lnTo>
                  <a:pt x="1398536" y="484073"/>
                </a:lnTo>
                <a:lnTo>
                  <a:pt x="1367536" y="445147"/>
                </a:lnTo>
                <a:lnTo>
                  <a:pt x="1367536" y="412775"/>
                </a:lnTo>
                <a:lnTo>
                  <a:pt x="1342999" y="389648"/>
                </a:lnTo>
                <a:lnTo>
                  <a:pt x="1332699" y="354901"/>
                </a:lnTo>
                <a:lnTo>
                  <a:pt x="1328051" y="314274"/>
                </a:lnTo>
                <a:lnTo>
                  <a:pt x="1330261" y="275145"/>
                </a:lnTo>
                <a:lnTo>
                  <a:pt x="1336509" y="242214"/>
                </a:lnTo>
                <a:lnTo>
                  <a:pt x="1343710" y="221030"/>
                </a:lnTo>
                <a:lnTo>
                  <a:pt x="1343774" y="220827"/>
                </a:lnTo>
                <a:lnTo>
                  <a:pt x="1344002" y="220192"/>
                </a:lnTo>
                <a:lnTo>
                  <a:pt x="1343545" y="220560"/>
                </a:lnTo>
                <a:lnTo>
                  <a:pt x="1343507" y="220687"/>
                </a:lnTo>
                <a:lnTo>
                  <a:pt x="1343088" y="220827"/>
                </a:lnTo>
                <a:lnTo>
                  <a:pt x="1335620" y="220345"/>
                </a:lnTo>
                <a:lnTo>
                  <a:pt x="1327505" y="221030"/>
                </a:lnTo>
                <a:lnTo>
                  <a:pt x="1320038" y="220103"/>
                </a:lnTo>
                <a:lnTo>
                  <a:pt x="1314564" y="214782"/>
                </a:lnTo>
                <a:lnTo>
                  <a:pt x="1317548" y="204152"/>
                </a:lnTo>
                <a:lnTo>
                  <a:pt x="1317650" y="190246"/>
                </a:lnTo>
                <a:lnTo>
                  <a:pt x="1318399" y="180162"/>
                </a:lnTo>
                <a:lnTo>
                  <a:pt x="1324406" y="170332"/>
                </a:lnTo>
                <a:lnTo>
                  <a:pt x="1333919" y="169456"/>
                </a:lnTo>
                <a:lnTo>
                  <a:pt x="1345806" y="169837"/>
                </a:lnTo>
                <a:lnTo>
                  <a:pt x="1357033" y="171881"/>
                </a:lnTo>
                <a:lnTo>
                  <a:pt x="1364564" y="175958"/>
                </a:lnTo>
                <a:lnTo>
                  <a:pt x="1363916" y="184937"/>
                </a:lnTo>
                <a:lnTo>
                  <a:pt x="1362519" y="194462"/>
                </a:lnTo>
                <a:lnTo>
                  <a:pt x="1359382" y="204152"/>
                </a:lnTo>
                <a:lnTo>
                  <a:pt x="1353616" y="213004"/>
                </a:lnTo>
                <a:lnTo>
                  <a:pt x="1361401" y="212191"/>
                </a:lnTo>
                <a:lnTo>
                  <a:pt x="1369161" y="213055"/>
                </a:lnTo>
                <a:lnTo>
                  <a:pt x="1376489" y="215811"/>
                </a:lnTo>
                <a:lnTo>
                  <a:pt x="1382839" y="220560"/>
                </a:lnTo>
                <a:lnTo>
                  <a:pt x="1382928" y="280263"/>
                </a:lnTo>
                <a:lnTo>
                  <a:pt x="1384985" y="330428"/>
                </a:lnTo>
                <a:lnTo>
                  <a:pt x="1388757" y="380352"/>
                </a:lnTo>
                <a:lnTo>
                  <a:pt x="1398536" y="484073"/>
                </a:lnTo>
                <a:lnTo>
                  <a:pt x="1398536" y="120154"/>
                </a:lnTo>
                <a:lnTo>
                  <a:pt x="1392402" y="121056"/>
                </a:lnTo>
                <a:lnTo>
                  <a:pt x="1383144" y="113372"/>
                </a:lnTo>
                <a:lnTo>
                  <a:pt x="1375181" y="101244"/>
                </a:lnTo>
                <a:lnTo>
                  <a:pt x="1370990" y="86639"/>
                </a:lnTo>
                <a:lnTo>
                  <a:pt x="1373085" y="71501"/>
                </a:lnTo>
                <a:lnTo>
                  <a:pt x="1379016" y="65303"/>
                </a:lnTo>
                <a:lnTo>
                  <a:pt x="1385316" y="59791"/>
                </a:lnTo>
                <a:lnTo>
                  <a:pt x="1392885" y="56527"/>
                </a:lnTo>
                <a:lnTo>
                  <a:pt x="1402613" y="57137"/>
                </a:lnTo>
                <a:lnTo>
                  <a:pt x="1410639" y="65938"/>
                </a:lnTo>
                <a:lnTo>
                  <a:pt x="1420139" y="74079"/>
                </a:lnTo>
                <a:lnTo>
                  <a:pt x="1426921" y="83261"/>
                </a:lnTo>
                <a:lnTo>
                  <a:pt x="1426921" y="825"/>
                </a:lnTo>
                <a:lnTo>
                  <a:pt x="1362329" y="825"/>
                </a:lnTo>
                <a:lnTo>
                  <a:pt x="1326400" y="12369"/>
                </a:lnTo>
                <a:lnTo>
                  <a:pt x="1325930" y="12484"/>
                </a:lnTo>
                <a:lnTo>
                  <a:pt x="1325930" y="74841"/>
                </a:lnTo>
                <a:lnTo>
                  <a:pt x="1324889" y="86131"/>
                </a:lnTo>
                <a:lnTo>
                  <a:pt x="1310030" y="94589"/>
                </a:lnTo>
                <a:lnTo>
                  <a:pt x="1307058" y="116751"/>
                </a:lnTo>
                <a:lnTo>
                  <a:pt x="1296492" y="124510"/>
                </a:lnTo>
                <a:lnTo>
                  <a:pt x="1282966" y="121119"/>
                </a:lnTo>
                <a:lnTo>
                  <a:pt x="1271117" y="109791"/>
                </a:lnTo>
                <a:lnTo>
                  <a:pt x="1259662" y="98348"/>
                </a:lnTo>
                <a:lnTo>
                  <a:pt x="1251432" y="85712"/>
                </a:lnTo>
                <a:lnTo>
                  <a:pt x="1247267" y="71691"/>
                </a:lnTo>
                <a:lnTo>
                  <a:pt x="1247267" y="69888"/>
                </a:lnTo>
                <a:lnTo>
                  <a:pt x="1247762" y="55359"/>
                </a:lnTo>
                <a:lnTo>
                  <a:pt x="1259827" y="42291"/>
                </a:lnTo>
                <a:lnTo>
                  <a:pt x="1277061" y="38849"/>
                </a:lnTo>
                <a:lnTo>
                  <a:pt x="1295095" y="42100"/>
                </a:lnTo>
                <a:lnTo>
                  <a:pt x="1309573" y="49085"/>
                </a:lnTo>
                <a:lnTo>
                  <a:pt x="1318907" y="62039"/>
                </a:lnTo>
                <a:lnTo>
                  <a:pt x="1325930" y="74841"/>
                </a:lnTo>
                <a:lnTo>
                  <a:pt x="1325930" y="12484"/>
                </a:lnTo>
                <a:lnTo>
                  <a:pt x="1287843" y="21132"/>
                </a:lnTo>
                <a:lnTo>
                  <a:pt x="1247990" y="19824"/>
                </a:lnTo>
                <a:lnTo>
                  <a:pt x="1208151" y="1143"/>
                </a:lnTo>
                <a:lnTo>
                  <a:pt x="1217955" y="65303"/>
                </a:lnTo>
                <a:lnTo>
                  <a:pt x="1218069" y="65938"/>
                </a:lnTo>
                <a:lnTo>
                  <a:pt x="1224546" y="87960"/>
                </a:lnTo>
                <a:lnTo>
                  <a:pt x="1224407" y="107276"/>
                </a:lnTo>
                <a:lnTo>
                  <a:pt x="1247533" y="127419"/>
                </a:lnTo>
                <a:lnTo>
                  <a:pt x="1223479" y="147929"/>
                </a:lnTo>
                <a:lnTo>
                  <a:pt x="1223454" y="148120"/>
                </a:lnTo>
                <a:lnTo>
                  <a:pt x="1231646" y="197751"/>
                </a:lnTo>
                <a:lnTo>
                  <a:pt x="1245196" y="201269"/>
                </a:lnTo>
                <a:lnTo>
                  <a:pt x="1257388" y="204990"/>
                </a:lnTo>
                <a:lnTo>
                  <a:pt x="1266342" y="210832"/>
                </a:lnTo>
                <a:lnTo>
                  <a:pt x="1269987" y="220192"/>
                </a:lnTo>
                <a:lnTo>
                  <a:pt x="1270101" y="221030"/>
                </a:lnTo>
                <a:lnTo>
                  <a:pt x="1265085" y="241693"/>
                </a:lnTo>
                <a:lnTo>
                  <a:pt x="1257020" y="263537"/>
                </a:lnTo>
                <a:lnTo>
                  <a:pt x="1249426" y="285546"/>
                </a:lnTo>
                <a:lnTo>
                  <a:pt x="1245743" y="307098"/>
                </a:lnTo>
                <a:lnTo>
                  <a:pt x="1248054" y="350151"/>
                </a:lnTo>
                <a:lnTo>
                  <a:pt x="1254290" y="413588"/>
                </a:lnTo>
                <a:lnTo>
                  <a:pt x="1260640" y="477012"/>
                </a:lnTo>
                <a:lnTo>
                  <a:pt x="1263332" y="520014"/>
                </a:lnTo>
                <a:lnTo>
                  <a:pt x="1326908" y="515531"/>
                </a:lnTo>
                <a:lnTo>
                  <a:pt x="1365250" y="511327"/>
                </a:lnTo>
                <a:lnTo>
                  <a:pt x="1390167" y="505358"/>
                </a:lnTo>
                <a:lnTo>
                  <a:pt x="1394104" y="507834"/>
                </a:lnTo>
                <a:lnTo>
                  <a:pt x="1411262" y="517512"/>
                </a:lnTo>
                <a:lnTo>
                  <a:pt x="1415161" y="520014"/>
                </a:lnTo>
                <a:lnTo>
                  <a:pt x="1439951" y="522147"/>
                </a:lnTo>
                <a:lnTo>
                  <a:pt x="1462620" y="519734"/>
                </a:lnTo>
                <a:lnTo>
                  <a:pt x="1477340" y="506374"/>
                </a:lnTo>
                <a:lnTo>
                  <a:pt x="1477378" y="505358"/>
                </a:lnTo>
                <a:lnTo>
                  <a:pt x="1478076" y="484073"/>
                </a:lnTo>
                <a:lnTo>
                  <a:pt x="1478356" y="475691"/>
                </a:lnTo>
                <a:lnTo>
                  <a:pt x="1455267" y="328663"/>
                </a:lnTo>
                <a:lnTo>
                  <a:pt x="1447584" y="282168"/>
                </a:lnTo>
                <a:lnTo>
                  <a:pt x="1458645" y="253276"/>
                </a:lnTo>
                <a:lnTo>
                  <a:pt x="1478000" y="238353"/>
                </a:lnTo>
                <a:lnTo>
                  <a:pt x="1495196" y="233743"/>
                </a:lnTo>
                <a:lnTo>
                  <a:pt x="1508480" y="245783"/>
                </a:lnTo>
                <a:lnTo>
                  <a:pt x="1505369" y="256895"/>
                </a:lnTo>
                <a:lnTo>
                  <a:pt x="1502981" y="267792"/>
                </a:lnTo>
                <a:lnTo>
                  <a:pt x="1501241" y="278485"/>
                </a:lnTo>
                <a:lnTo>
                  <a:pt x="1500047" y="289013"/>
                </a:lnTo>
                <a:lnTo>
                  <a:pt x="1503400" y="294640"/>
                </a:lnTo>
                <a:lnTo>
                  <a:pt x="1506143" y="300596"/>
                </a:lnTo>
                <a:lnTo>
                  <a:pt x="1504315" y="309981"/>
                </a:lnTo>
                <a:lnTo>
                  <a:pt x="1505458" y="318858"/>
                </a:lnTo>
                <a:lnTo>
                  <a:pt x="1503070" y="324078"/>
                </a:lnTo>
                <a:lnTo>
                  <a:pt x="1499730" y="327660"/>
                </a:lnTo>
                <a:lnTo>
                  <a:pt x="1507909" y="377418"/>
                </a:lnTo>
                <a:lnTo>
                  <a:pt x="1520774" y="425234"/>
                </a:lnTo>
                <a:lnTo>
                  <a:pt x="1532750" y="472465"/>
                </a:lnTo>
                <a:lnTo>
                  <a:pt x="1538287" y="520509"/>
                </a:lnTo>
                <a:lnTo>
                  <a:pt x="1624279" y="520014"/>
                </a:lnTo>
                <a:lnTo>
                  <a:pt x="1655546" y="495655"/>
                </a:lnTo>
                <a:lnTo>
                  <a:pt x="1653146" y="473608"/>
                </a:lnTo>
                <a:lnTo>
                  <a:pt x="1648955" y="435127"/>
                </a:lnTo>
                <a:lnTo>
                  <a:pt x="1652625" y="378028"/>
                </a:lnTo>
                <a:lnTo>
                  <a:pt x="1650644" y="271754"/>
                </a:lnTo>
                <a:lnTo>
                  <a:pt x="1660550" y="274167"/>
                </a:lnTo>
                <a:lnTo>
                  <a:pt x="1670545" y="276961"/>
                </a:lnTo>
                <a:lnTo>
                  <a:pt x="1680845" y="280263"/>
                </a:lnTo>
                <a:lnTo>
                  <a:pt x="1691627" y="284200"/>
                </a:lnTo>
                <a:lnTo>
                  <a:pt x="1697812" y="277380"/>
                </a:lnTo>
                <a:close/>
              </a:path>
            </a:pathLst>
          </a:custGeom>
          <a:solidFill>
            <a:srgbClr val="C82254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30" name="bg 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29381" y="1965328"/>
            <a:ext cx="404706" cy="22187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57673" y="2032315"/>
            <a:ext cx="147997" cy="15076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31916" y="1982039"/>
            <a:ext cx="85662" cy="201041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45309" y="2029205"/>
            <a:ext cx="160537" cy="158361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5064705" y="1663874"/>
            <a:ext cx="2036585" cy="251057"/>
          </a:xfrm>
          <a:custGeom>
            <a:avLst/>
            <a:gdLst/>
            <a:ahLst/>
            <a:cxnLst/>
            <a:rect l="l" t="t" r="r" b="b"/>
            <a:pathLst>
              <a:path w="1786254" h="276860">
                <a:moveTo>
                  <a:pt x="232371" y="6438"/>
                </a:moveTo>
                <a:lnTo>
                  <a:pt x="224167" y="25"/>
                </a:lnTo>
                <a:lnTo>
                  <a:pt x="8140" y="25"/>
                </a:lnTo>
                <a:lnTo>
                  <a:pt x="0" y="6438"/>
                </a:lnTo>
                <a:lnTo>
                  <a:pt x="0" y="32715"/>
                </a:lnTo>
                <a:lnTo>
                  <a:pt x="8140" y="39128"/>
                </a:lnTo>
                <a:lnTo>
                  <a:pt x="94551" y="39128"/>
                </a:lnTo>
                <a:lnTo>
                  <a:pt x="94551" y="269163"/>
                </a:lnTo>
                <a:lnTo>
                  <a:pt x="102146" y="276771"/>
                </a:lnTo>
                <a:lnTo>
                  <a:pt x="129578" y="276771"/>
                </a:lnTo>
                <a:lnTo>
                  <a:pt x="137769" y="269163"/>
                </a:lnTo>
                <a:lnTo>
                  <a:pt x="137769" y="39128"/>
                </a:lnTo>
                <a:lnTo>
                  <a:pt x="214833" y="39128"/>
                </a:lnTo>
                <a:lnTo>
                  <a:pt x="224167" y="39128"/>
                </a:lnTo>
                <a:lnTo>
                  <a:pt x="232371" y="32715"/>
                </a:lnTo>
                <a:lnTo>
                  <a:pt x="232371" y="6438"/>
                </a:lnTo>
                <a:close/>
              </a:path>
              <a:path w="1786254" h="276860">
                <a:moveTo>
                  <a:pt x="481647" y="244081"/>
                </a:moveTo>
                <a:lnTo>
                  <a:pt x="474091" y="237667"/>
                </a:lnTo>
                <a:lnTo>
                  <a:pt x="311188" y="237667"/>
                </a:lnTo>
                <a:lnTo>
                  <a:pt x="311188" y="158826"/>
                </a:lnTo>
                <a:lnTo>
                  <a:pt x="454228" y="158826"/>
                </a:lnTo>
                <a:lnTo>
                  <a:pt x="461822" y="152412"/>
                </a:lnTo>
                <a:lnTo>
                  <a:pt x="461822" y="126123"/>
                </a:lnTo>
                <a:lnTo>
                  <a:pt x="454228" y="119722"/>
                </a:lnTo>
                <a:lnTo>
                  <a:pt x="311188" y="119722"/>
                </a:lnTo>
                <a:lnTo>
                  <a:pt x="311188" y="39128"/>
                </a:lnTo>
                <a:lnTo>
                  <a:pt x="465899" y="39128"/>
                </a:lnTo>
                <a:lnTo>
                  <a:pt x="473494" y="32715"/>
                </a:lnTo>
                <a:lnTo>
                  <a:pt x="473494" y="6438"/>
                </a:lnTo>
                <a:lnTo>
                  <a:pt x="465899" y="25"/>
                </a:lnTo>
                <a:lnTo>
                  <a:pt x="275564" y="25"/>
                </a:lnTo>
                <a:lnTo>
                  <a:pt x="267957" y="6438"/>
                </a:lnTo>
                <a:lnTo>
                  <a:pt x="267957" y="269760"/>
                </a:lnTo>
                <a:lnTo>
                  <a:pt x="275005" y="276771"/>
                </a:lnTo>
                <a:lnTo>
                  <a:pt x="464159" y="276771"/>
                </a:lnTo>
                <a:lnTo>
                  <a:pt x="474091" y="276771"/>
                </a:lnTo>
                <a:lnTo>
                  <a:pt x="481647" y="270357"/>
                </a:lnTo>
                <a:lnTo>
                  <a:pt x="481647" y="244081"/>
                </a:lnTo>
                <a:close/>
              </a:path>
              <a:path w="1786254" h="276860">
                <a:moveTo>
                  <a:pt x="725157" y="244081"/>
                </a:moveTo>
                <a:lnTo>
                  <a:pt x="717550" y="237667"/>
                </a:lnTo>
                <a:lnTo>
                  <a:pt x="569252" y="237667"/>
                </a:lnTo>
                <a:lnTo>
                  <a:pt x="569252" y="7581"/>
                </a:lnTo>
                <a:lnTo>
                  <a:pt x="561047" y="25"/>
                </a:lnTo>
                <a:lnTo>
                  <a:pt x="533615" y="25"/>
                </a:lnTo>
                <a:lnTo>
                  <a:pt x="526021" y="7581"/>
                </a:lnTo>
                <a:lnTo>
                  <a:pt x="526021" y="276771"/>
                </a:lnTo>
                <a:lnTo>
                  <a:pt x="707618" y="276771"/>
                </a:lnTo>
                <a:lnTo>
                  <a:pt x="717550" y="276771"/>
                </a:lnTo>
                <a:lnTo>
                  <a:pt x="725157" y="270357"/>
                </a:lnTo>
                <a:lnTo>
                  <a:pt x="725157" y="244081"/>
                </a:lnTo>
                <a:close/>
              </a:path>
              <a:path w="1786254" h="276860">
                <a:moveTo>
                  <a:pt x="967473" y="244081"/>
                </a:moveTo>
                <a:lnTo>
                  <a:pt x="959866" y="237667"/>
                </a:lnTo>
                <a:lnTo>
                  <a:pt x="796950" y="237667"/>
                </a:lnTo>
                <a:lnTo>
                  <a:pt x="796950" y="158826"/>
                </a:lnTo>
                <a:lnTo>
                  <a:pt x="940003" y="158826"/>
                </a:lnTo>
                <a:lnTo>
                  <a:pt x="947597" y="152412"/>
                </a:lnTo>
                <a:lnTo>
                  <a:pt x="947597" y="126123"/>
                </a:lnTo>
                <a:lnTo>
                  <a:pt x="940003" y="119722"/>
                </a:lnTo>
                <a:lnTo>
                  <a:pt x="796950" y="119722"/>
                </a:lnTo>
                <a:lnTo>
                  <a:pt x="796950" y="39128"/>
                </a:lnTo>
                <a:lnTo>
                  <a:pt x="951674" y="39128"/>
                </a:lnTo>
                <a:lnTo>
                  <a:pt x="959269" y="32715"/>
                </a:lnTo>
                <a:lnTo>
                  <a:pt x="959269" y="6438"/>
                </a:lnTo>
                <a:lnTo>
                  <a:pt x="951674" y="25"/>
                </a:lnTo>
                <a:lnTo>
                  <a:pt x="761326" y="25"/>
                </a:lnTo>
                <a:lnTo>
                  <a:pt x="753732" y="6438"/>
                </a:lnTo>
                <a:lnTo>
                  <a:pt x="753732" y="269760"/>
                </a:lnTo>
                <a:lnTo>
                  <a:pt x="760742" y="276771"/>
                </a:lnTo>
                <a:lnTo>
                  <a:pt x="949934" y="276771"/>
                </a:lnTo>
                <a:lnTo>
                  <a:pt x="959866" y="276771"/>
                </a:lnTo>
                <a:lnTo>
                  <a:pt x="967473" y="270357"/>
                </a:lnTo>
                <a:lnTo>
                  <a:pt x="967473" y="244081"/>
                </a:lnTo>
                <a:close/>
              </a:path>
              <a:path w="1786254" h="276860">
                <a:moveTo>
                  <a:pt x="1208024" y="244081"/>
                </a:moveTo>
                <a:lnTo>
                  <a:pt x="1200416" y="237667"/>
                </a:lnTo>
                <a:lnTo>
                  <a:pt x="1094143" y="237667"/>
                </a:lnTo>
                <a:lnTo>
                  <a:pt x="1078915" y="235864"/>
                </a:lnTo>
                <a:lnTo>
                  <a:pt x="1066482" y="229844"/>
                </a:lnTo>
                <a:lnTo>
                  <a:pt x="1058113" y="218668"/>
                </a:lnTo>
                <a:lnTo>
                  <a:pt x="1055039" y="201447"/>
                </a:lnTo>
                <a:lnTo>
                  <a:pt x="1055039" y="77089"/>
                </a:lnTo>
                <a:lnTo>
                  <a:pt x="1057109" y="62039"/>
                </a:lnTo>
                <a:lnTo>
                  <a:pt x="1063790" y="49999"/>
                </a:lnTo>
                <a:lnTo>
                  <a:pt x="1075728" y="42011"/>
                </a:lnTo>
                <a:lnTo>
                  <a:pt x="1093597" y="39128"/>
                </a:lnTo>
                <a:lnTo>
                  <a:pt x="1193419" y="39128"/>
                </a:lnTo>
                <a:lnTo>
                  <a:pt x="1201013" y="32715"/>
                </a:lnTo>
                <a:lnTo>
                  <a:pt x="1201013" y="6438"/>
                </a:lnTo>
                <a:lnTo>
                  <a:pt x="1193419" y="25"/>
                </a:lnTo>
                <a:lnTo>
                  <a:pt x="1078395" y="25"/>
                </a:lnTo>
                <a:lnTo>
                  <a:pt x="1052703" y="5130"/>
                </a:lnTo>
                <a:lnTo>
                  <a:pt x="1031519" y="19062"/>
                </a:lnTo>
                <a:lnTo>
                  <a:pt x="1017130" y="39662"/>
                </a:lnTo>
                <a:lnTo>
                  <a:pt x="1011821" y="64820"/>
                </a:lnTo>
                <a:lnTo>
                  <a:pt x="1011821" y="210197"/>
                </a:lnTo>
                <a:lnTo>
                  <a:pt x="1016762" y="235623"/>
                </a:lnTo>
                <a:lnTo>
                  <a:pt x="1030351" y="256832"/>
                </a:lnTo>
                <a:lnTo>
                  <a:pt x="1050734" y="271373"/>
                </a:lnTo>
                <a:lnTo>
                  <a:pt x="1076058" y="276771"/>
                </a:lnTo>
                <a:lnTo>
                  <a:pt x="1190485" y="276771"/>
                </a:lnTo>
                <a:lnTo>
                  <a:pt x="1200416" y="276771"/>
                </a:lnTo>
                <a:lnTo>
                  <a:pt x="1208024" y="270357"/>
                </a:lnTo>
                <a:lnTo>
                  <a:pt x="1208024" y="244081"/>
                </a:lnTo>
                <a:close/>
              </a:path>
              <a:path w="1786254" h="276860">
                <a:moveTo>
                  <a:pt x="1474266" y="64236"/>
                </a:moveTo>
                <a:lnTo>
                  <a:pt x="1468869" y="39166"/>
                </a:lnTo>
                <a:lnTo>
                  <a:pt x="1454264" y="18757"/>
                </a:lnTo>
                <a:lnTo>
                  <a:pt x="1432877" y="5029"/>
                </a:lnTo>
                <a:lnTo>
                  <a:pt x="1431048" y="4673"/>
                </a:lnTo>
                <a:lnTo>
                  <a:pt x="1431048" y="71247"/>
                </a:lnTo>
                <a:lnTo>
                  <a:pt x="1431048" y="205536"/>
                </a:lnTo>
                <a:lnTo>
                  <a:pt x="1428496" y="218173"/>
                </a:lnTo>
                <a:lnTo>
                  <a:pt x="1421549" y="228358"/>
                </a:lnTo>
                <a:lnTo>
                  <a:pt x="1411325" y="235153"/>
                </a:lnTo>
                <a:lnTo>
                  <a:pt x="1398905" y="237629"/>
                </a:lnTo>
                <a:lnTo>
                  <a:pt x="1324178" y="237629"/>
                </a:lnTo>
                <a:lnTo>
                  <a:pt x="1311884" y="235153"/>
                </a:lnTo>
                <a:lnTo>
                  <a:pt x="1301864" y="228358"/>
                </a:lnTo>
                <a:lnTo>
                  <a:pt x="1295133" y="218173"/>
                </a:lnTo>
                <a:lnTo>
                  <a:pt x="1292669" y="205536"/>
                </a:lnTo>
                <a:lnTo>
                  <a:pt x="1292669" y="71247"/>
                </a:lnTo>
                <a:lnTo>
                  <a:pt x="1295146" y="58826"/>
                </a:lnTo>
                <a:lnTo>
                  <a:pt x="1301940" y="48615"/>
                </a:lnTo>
                <a:lnTo>
                  <a:pt x="1312125" y="41681"/>
                </a:lnTo>
                <a:lnTo>
                  <a:pt x="1324775" y="39141"/>
                </a:lnTo>
                <a:lnTo>
                  <a:pt x="1398905" y="39141"/>
                </a:lnTo>
                <a:lnTo>
                  <a:pt x="1411325" y="41681"/>
                </a:lnTo>
                <a:lnTo>
                  <a:pt x="1421549" y="48615"/>
                </a:lnTo>
                <a:lnTo>
                  <a:pt x="1428496" y="58826"/>
                </a:lnTo>
                <a:lnTo>
                  <a:pt x="1431048" y="71247"/>
                </a:lnTo>
                <a:lnTo>
                  <a:pt x="1431048" y="4673"/>
                </a:lnTo>
                <a:lnTo>
                  <a:pt x="1407096" y="0"/>
                </a:lnTo>
                <a:lnTo>
                  <a:pt x="1316621" y="0"/>
                </a:lnTo>
                <a:lnTo>
                  <a:pt x="1290853" y="5029"/>
                </a:lnTo>
                <a:lnTo>
                  <a:pt x="1269453" y="18757"/>
                </a:lnTo>
                <a:lnTo>
                  <a:pt x="1254848" y="39166"/>
                </a:lnTo>
                <a:lnTo>
                  <a:pt x="1249451" y="64236"/>
                </a:lnTo>
                <a:lnTo>
                  <a:pt x="1249451" y="211404"/>
                </a:lnTo>
                <a:lnTo>
                  <a:pt x="1254493" y="236626"/>
                </a:lnTo>
                <a:lnTo>
                  <a:pt x="1268285" y="257429"/>
                </a:lnTo>
                <a:lnTo>
                  <a:pt x="1288859" y="271564"/>
                </a:lnTo>
                <a:lnTo>
                  <a:pt x="1314234" y="276783"/>
                </a:lnTo>
                <a:lnTo>
                  <a:pt x="1409433" y="276783"/>
                </a:lnTo>
                <a:lnTo>
                  <a:pt x="1434592" y="271564"/>
                </a:lnTo>
                <a:lnTo>
                  <a:pt x="1455204" y="257429"/>
                </a:lnTo>
                <a:lnTo>
                  <a:pt x="1468475" y="237629"/>
                </a:lnTo>
                <a:lnTo>
                  <a:pt x="1469148" y="236626"/>
                </a:lnTo>
                <a:lnTo>
                  <a:pt x="1474266" y="211404"/>
                </a:lnTo>
                <a:lnTo>
                  <a:pt x="1474266" y="64236"/>
                </a:lnTo>
                <a:close/>
              </a:path>
              <a:path w="1786254" h="276860">
                <a:moveTo>
                  <a:pt x="1786064" y="7035"/>
                </a:moveTo>
                <a:lnTo>
                  <a:pt x="1779600" y="25"/>
                </a:lnTo>
                <a:lnTo>
                  <a:pt x="1751584" y="25"/>
                </a:lnTo>
                <a:lnTo>
                  <a:pt x="1745767" y="7035"/>
                </a:lnTo>
                <a:lnTo>
                  <a:pt x="1662849" y="123202"/>
                </a:lnTo>
                <a:lnTo>
                  <a:pt x="1580515" y="7035"/>
                </a:lnTo>
                <a:lnTo>
                  <a:pt x="1574114" y="25"/>
                </a:lnTo>
                <a:lnTo>
                  <a:pt x="1546085" y="25"/>
                </a:lnTo>
                <a:lnTo>
                  <a:pt x="1539633" y="7035"/>
                </a:lnTo>
                <a:lnTo>
                  <a:pt x="1539633" y="269163"/>
                </a:lnTo>
                <a:lnTo>
                  <a:pt x="1547228" y="276771"/>
                </a:lnTo>
                <a:lnTo>
                  <a:pt x="1574660" y="276771"/>
                </a:lnTo>
                <a:lnTo>
                  <a:pt x="1582851" y="269163"/>
                </a:lnTo>
                <a:lnTo>
                  <a:pt x="1582851" y="74752"/>
                </a:lnTo>
                <a:lnTo>
                  <a:pt x="1641233" y="156489"/>
                </a:lnTo>
                <a:lnTo>
                  <a:pt x="1651165" y="169354"/>
                </a:lnTo>
                <a:lnTo>
                  <a:pt x="1674520" y="169354"/>
                </a:lnTo>
                <a:lnTo>
                  <a:pt x="1679194" y="163487"/>
                </a:lnTo>
                <a:lnTo>
                  <a:pt x="1684413" y="156489"/>
                </a:lnTo>
                <a:lnTo>
                  <a:pt x="1742833" y="74752"/>
                </a:lnTo>
                <a:lnTo>
                  <a:pt x="1742833" y="269163"/>
                </a:lnTo>
                <a:lnTo>
                  <a:pt x="1750987" y="276771"/>
                </a:lnTo>
                <a:lnTo>
                  <a:pt x="1768525" y="276771"/>
                </a:lnTo>
                <a:lnTo>
                  <a:pt x="1778457" y="276771"/>
                </a:lnTo>
                <a:lnTo>
                  <a:pt x="1786064" y="269163"/>
                </a:lnTo>
                <a:lnTo>
                  <a:pt x="1786064" y="70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35" name="bg 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7516" y="2406313"/>
            <a:ext cx="85604" cy="111167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261369" y="2406311"/>
            <a:ext cx="132794" cy="111167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75007" y="2406313"/>
            <a:ext cx="85604" cy="111167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640652" y="2405047"/>
            <a:ext cx="136588" cy="113229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861247" y="2406311"/>
            <a:ext cx="117084" cy="112273"/>
          </a:xfrm>
          <a:prstGeom prst="rect">
            <a:avLst/>
          </a:prstGeom>
        </p:spPr>
      </p:pic>
      <p:sp>
        <p:nvSpPr>
          <p:cNvPr id="40" name="bg object 40"/>
          <p:cNvSpPr/>
          <p:nvPr/>
        </p:nvSpPr>
        <p:spPr>
          <a:xfrm>
            <a:off x="6058338" y="2406311"/>
            <a:ext cx="223713" cy="111708"/>
          </a:xfrm>
          <a:custGeom>
            <a:avLst/>
            <a:gdLst/>
            <a:ahLst/>
            <a:cxnLst/>
            <a:rect l="l" t="t" r="r" b="b"/>
            <a:pathLst>
              <a:path w="196214" h="123189">
                <a:moveTo>
                  <a:pt x="94830" y="0"/>
                </a:moveTo>
                <a:lnTo>
                  <a:pt x="0" y="0"/>
                </a:lnTo>
                <a:lnTo>
                  <a:pt x="0" y="24130"/>
                </a:lnTo>
                <a:lnTo>
                  <a:pt x="32486" y="24130"/>
                </a:lnTo>
                <a:lnTo>
                  <a:pt x="32486" y="123190"/>
                </a:lnTo>
                <a:lnTo>
                  <a:pt x="62357" y="123190"/>
                </a:lnTo>
                <a:lnTo>
                  <a:pt x="62357" y="24130"/>
                </a:lnTo>
                <a:lnTo>
                  <a:pt x="94830" y="24130"/>
                </a:lnTo>
                <a:lnTo>
                  <a:pt x="94830" y="0"/>
                </a:lnTo>
                <a:close/>
              </a:path>
              <a:path w="196214" h="123189">
                <a:moveTo>
                  <a:pt x="195605" y="0"/>
                </a:moveTo>
                <a:lnTo>
                  <a:pt x="165747" y="0"/>
                </a:lnTo>
                <a:lnTo>
                  <a:pt x="165747" y="122593"/>
                </a:lnTo>
                <a:lnTo>
                  <a:pt x="195605" y="122593"/>
                </a:lnTo>
                <a:lnTo>
                  <a:pt x="195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41" name="bg 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359207" y="2406311"/>
            <a:ext cx="141757" cy="111167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578813" y="2406313"/>
            <a:ext cx="85604" cy="111167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097516" y="2576945"/>
            <a:ext cx="85604" cy="111167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269413" y="2576948"/>
            <a:ext cx="125627" cy="111167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456881" y="2576943"/>
            <a:ext cx="117084" cy="112273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640652" y="2575680"/>
            <a:ext cx="136588" cy="113229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5847924" y="2576945"/>
            <a:ext cx="140569" cy="111167"/>
          </a:xfrm>
          <a:prstGeom prst="rect">
            <a:avLst/>
          </a:prstGeom>
        </p:spPr>
      </p:pic>
      <p:sp>
        <p:nvSpPr>
          <p:cNvPr id="48" name="bg object 48"/>
          <p:cNvSpPr/>
          <p:nvPr/>
        </p:nvSpPr>
        <p:spPr>
          <a:xfrm>
            <a:off x="6058338" y="2576937"/>
            <a:ext cx="223713" cy="112285"/>
          </a:xfrm>
          <a:custGeom>
            <a:avLst/>
            <a:gdLst/>
            <a:ahLst/>
            <a:cxnLst/>
            <a:rect l="l" t="t" r="r" b="b"/>
            <a:pathLst>
              <a:path w="196214" h="123825">
                <a:moveTo>
                  <a:pt x="94830" y="12"/>
                </a:moveTo>
                <a:lnTo>
                  <a:pt x="0" y="12"/>
                </a:lnTo>
                <a:lnTo>
                  <a:pt x="0" y="24142"/>
                </a:lnTo>
                <a:lnTo>
                  <a:pt x="32486" y="24142"/>
                </a:lnTo>
                <a:lnTo>
                  <a:pt x="32486" y="123202"/>
                </a:lnTo>
                <a:lnTo>
                  <a:pt x="62357" y="123202"/>
                </a:lnTo>
                <a:lnTo>
                  <a:pt x="62357" y="24142"/>
                </a:lnTo>
                <a:lnTo>
                  <a:pt x="94830" y="24142"/>
                </a:lnTo>
                <a:lnTo>
                  <a:pt x="94830" y="12"/>
                </a:lnTo>
                <a:close/>
              </a:path>
              <a:path w="196214" h="123825">
                <a:moveTo>
                  <a:pt x="195605" y="0"/>
                </a:moveTo>
                <a:lnTo>
                  <a:pt x="165747" y="0"/>
                </a:lnTo>
                <a:lnTo>
                  <a:pt x="165747" y="122593"/>
                </a:lnTo>
                <a:lnTo>
                  <a:pt x="195605" y="122593"/>
                </a:lnTo>
                <a:lnTo>
                  <a:pt x="1956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  <p:pic>
        <p:nvPicPr>
          <p:cNvPr id="49" name="bg object 4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358412" y="2575361"/>
            <a:ext cx="143350" cy="11386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559103" y="2576943"/>
            <a:ext cx="125033" cy="1111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7250" y="4441762"/>
            <a:ext cx="10515600" cy="1325563"/>
          </a:xfrm>
        </p:spPr>
        <p:txBody>
          <a:bodyPr lIns="0" tIns="0" rIns="0" bIns="0"/>
          <a:lstStyle>
            <a:lvl1pPr algn="ctr">
              <a:defRPr sz="2902" b="1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  <p:sp>
        <p:nvSpPr>
          <p:cNvPr id="7" name="Holder 3">
            <a:extLst>
              <a:ext uri="{FF2B5EF4-FFF2-40B4-BE49-F238E27FC236}">
                <a16:creationId xmlns:a16="http://schemas.microsoft.com/office/drawing/2014/main" id="{A4EBDED5-35DF-1C89-D3AD-15F2B93A8298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777240" y="6413320"/>
            <a:ext cx="2804160" cy="251183"/>
          </a:xfrm>
          <a:noFill/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fr-FR"/>
              <a:t>29/05/2025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38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bg>
      <p:bgPr>
        <a:gradFill flip="none" rotWithShape="1">
          <a:gsLst>
            <a:gs pos="65000">
              <a:srgbClr val="C71748"/>
            </a:gs>
            <a:gs pos="0">
              <a:srgbClr val="C82254"/>
            </a:gs>
            <a:gs pos="65000">
              <a:srgbClr val="C82254"/>
            </a:gs>
            <a:gs pos="65000">
              <a:srgbClr val="C6C6C6"/>
            </a:gs>
            <a:gs pos="100000">
              <a:srgbClr val="C6C6C6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 userDrawn="1"/>
        </p:nvSpPr>
        <p:spPr>
          <a:xfrm flipV="1">
            <a:off x="46335" y="4465473"/>
            <a:ext cx="12145665" cy="41458"/>
          </a:xfrm>
          <a:custGeom>
            <a:avLst/>
            <a:gdLst/>
            <a:ahLst/>
            <a:cxnLst/>
            <a:rect l="l" t="t" r="r" b="b"/>
            <a:pathLst>
              <a:path w="1972310" h="17145">
                <a:moveTo>
                  <a:pt x="1972043" y="0"/>
                </a:moveTo>
                <a:lnTo>
                  <a:pt x="0" y="0"/>
                </a:lnTo>
                <a:lnTo>
                  <a:pt x="0" y="16954"/>
                </a:lnTo>
                <a:lnTo>
                  <a:pt x="1972043" y="16954"/>
                </a:lnTo>
                <a:lnTo>
                  <a:pt x="19720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632"/>
          </a:p>
        </p:txBody>
      </p:sp>
    </p:spTree>
    <p:extLst>
      <p:ext uri="{BB962C8B-B14F-4D97-AF65-F5344CB8AC3E}">
        <p14:creationId xmlns:p14="http://schemas.microsoft.com/office/powerpoint/2010/main" val="12944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534EC-EDA3-82AC-0940-FA4CAD6C8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6AA0FD-DC82-CF63-6CC7-700B6B34B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D1FF63-C11C-3CF6-32AC-9339C406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9E8-0AF2-480D-B990-F4ACBA7C515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48B8A-A2B9-BB9F-3067-BD64D957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9106EF-7F8D-6C5A-902F-0407A7C0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3404-8474-4066-985A-D449054D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33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ABA73D-B49E-1E50-0F39-14BEE9AA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94A9D-EC3E-4BF3-D757-B5453ACA2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29DDF5-FC82-8C52-AB37-CAD205EFE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9E8-0AF2-480D-B990-F4ACBA7C515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B05385-017D-5C41-04D4-6183506F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B79EBC-0213-9D7F-0307-A483807B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3404-8474-4066-985A-D449054D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33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AE770F-755B-1B26-6BEE-DE94A271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B6053-68F9-9956-EB75-14BF977B7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D999B3-0AF3-2E97-EE60-58B082EF7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0D4DCA-96F5-12B5-1578-BA28FF681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9E8-0AF2-480D-B990-F4ACBA7C515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2D7055-2BF6-3AFC-890A-9B9C2A5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FB9E530-B7AE-73F5-8E7D-6F28DECF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3404-8474-4066-985A-D449054D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84A13-1D91-B562-363A-88B1BF74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BA09F1-584F-A041-58A7-799967E5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99D3A72-2D74-11AC-BB21-E14DEC52B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A43E8C-A8ED-B78B-759B-E5E3F2AB7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D4503F-1243-DCF6-2134-12659930B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9CF4595-C92F-D149-7A61-A77EEAF8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9E8-0AF2-480D-B990-F4ACBA7C515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9B11A6D-825E-F318-8B0A-B08AB340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8EA787D-4872-4DA3-1DB8-936107F19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3404-8474-4066-985A-D449054D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6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ED5684-C872-6BAE-719B-DD24DAB4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C54A56-CA8F-96BA-6911-6082CB54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9E8-0AF2-480D-B990-F4ACBA7C515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7BAE93-6394-E1B7-A746-6A7AE96CE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6EE95C1-FD60-1FE5-9155-D077CD9FD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3404-8474-4066-985A-D449054D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603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DF04C0A-17FD-A0AA-EA84-9B5A1336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9E8-0AF2-480D-B990-F4ACBA7C515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4125F1-F59C-9CAE-3576-EEEF95683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75E641-8108-033E-647F-43CAF323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3404-8474-4066-985A-D449054D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59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2BA803-36D3-F040-41CF-9CF6564E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25D80B-42AB-CA68-796D-E013DAC13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3D4679-AAD3-FEE1-A375-2D58151C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CAF489-7D5B-137F-8FBA-204981A1F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9E8-0AF2-480D-B990-F4ACBA7C515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667D9C-D900-51CB-EDE6-F6F8FF912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1848D9-D581-C041-BAFF-AED77D2DB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3404-8474-4066-985A-D449054D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05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CF431-0798-2575-0482-2AB065F5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556AC8E-10D7-76C8-9212-4DF9DE124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814A43-CB51-9135-661E-ED18C64F1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39443-4DFA-6E53-C48F-19640F1A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5F9E8-0AF2-480D-B990-F4ACBA7C515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9E98F8-EB8C-98DD-2040-3AE4D3B3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F99739-83A0-42D7-3F01-D3F60026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53404-8474-4066-985A-D449054D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64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4880008-2F02-DCF9-A44F-6D62463C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1BDB23-C57F-A8A1-7B54-6889EB119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067892-D2B4-76D7-2B05-EF37BBCFC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F9E8-0AF2-480D-B990-F4ACBA7C515C}" type="datetimeFigureOut">
              <a:rPr lang="fr-FR" smtClean="0"/>
              <a:t>10/05/2025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8C79A6-7AAD-641C-BCFB-0BBD64BAD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F8EDB0-E84B-9798-0E6C-9DC34E840E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153404-8474-4066-985A-D449054D2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089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2FEE5757-F04E-7A66-0225-57D398A219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49359" y="4827019"/>
            <a:ext cx="6493281" cy="928661"/>
          </a:xfrm>
          <a:prstGeom prst="rect">
            <a:avLst/>
          </a:prstGeom>
        </p:spPr>
        <p:txBody>
          <a:bodyPr vert="horz" wrap="square" lIns="0" tIns="35125" rIns="0" bIns="0" rtlCol="0" anchor="ctr">
            <a:spAutoFit/>
          </a:bodyPr>
          <a:lstStyle/>
          <a:p>
            <a:pPr algn="ctr">
              <a:lnSpc>
                <a:spcPct val="100000"/>
              </a:lnSpc>
              <a:spcBef>
                <a:spcPts val="277"/>
              </a:spcBef>
            </a:pPr>
            <a:r>
              <a:rPr lang="fr-FR" spc="-163" dirty="0"/>
              <a:t>Sociologie du numérique contemporain</a:t>
            </a:r>
            <a:endParaRPr sz="2267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85D88BF-0ABD-F411-FB4F-5C81741978F0}"/>
              </a:ext>
            </a:extLst>
          </p:cNvPr>
          <p:cNvSpPr txBox="1"/>
          <p:nvPr/>
        </p:nvSpPr>
        <p:spPr>
          <a:xfrm>
            <a:off x="1950106" y="6027680"/>
            <a:ext cx="2106920" cy="20706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 defTabSz="829178">
              <a:spcBef>
                <a:spcPts val="91"/>
              </a:spcBef>
              <a:defRPr/>
            </a:pPr>
            <a:r>
              <a:rPr lang="fr-FR" sz="1270" dirty="0">
                <a:solidFill>
                  <a:prstClr val="white"/>
                </a:solidFill>
                <a:latin typeface="Tahoma"/>
                <a:cs typeface="Tahoma"/>
              </a:rPr>
              <a:t>Cyprien Vanhuyse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7726BE5-DB73-3EC9-88FC-E53DD98A4B8D}"/>
              </a:ext>
            </a:extLst>
          </p:cNvPr>
          <p:cNvSpPr txBox="1"/>
          <p:nvPr/>
        </p:nvSpPr>
        <p:spPr>
          <a:xfrm>
            <a:off x="8168948" y="6027680"/>
            <a:ext cx="2106920" cy="207067"/>
          </a:xfrm>
          <a:prstGeom prst="rect">
            <a:avLst/>
          </a:prstGeom>
        </p:spPr>
        <p:txBody>
          <a:bodyPr vert="horz" wrap="square" lIns="0" tIns="11516" rIns="0" bIns="0" rtlCol="0">
            <a:spAutoFit/>
          </a:bodyPr>
          <a:lstStyle/>
          <a:p>
            <a:pPr marL="11516" algn="ctr" defTabSz="829178">
              <a:spcBef>
                <a:spcPts val="91"/>
              </a:spcBef>
              <a:defRPr/>
            </a:pPr>
            <a:r>
              <a:rPr lang="fr-FR" sz="1270" dirty="0">
                <a:solidFill>
                  <a:prstClr val="white"/>
                </a:solidFill>
                <a:latin typeface="Tahoma"/>
                <a:cs typeface="Tahoma"/>
              </a:rPr>
              <a:t>Avril 2025-Juin 2025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562425-5882-FA15-76CC-44D5A945A3C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/>
              <a:t>29/05/2025</a:t>
            </a:r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E6D877-F85A-FE85-BD65-61F259C7FB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519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59D55-E527-B86E-A8C2-FDAB4F872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EFF21-4671-478A-B691-148F2E36A52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 dirty="0"/>
              <a:t>20/12/2024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61F682-5D89-1938-DF73-12B98C85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La dimension communautaire des réseaux sociaux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8211704-4B1E-A265-6E19-D32A638EB6B8}"/>
              </a:ext>
            </a:extLst>
          </p:cNvPr>
          <p:cNvSpPr txBox="1"/>
          <p:nvPr/>
        </p:nvSpPr>
        <p:spPr>
          <a:xfrm>
            <a:off x="446189" y="1820711"/>
            <a:ext cx="3860340" cy="40934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Les communautés sont aussi individuelles J. </a:t>
            </a:r>
            <a:r>
              <a:rPr lang="fr-FR" sz="2000" dirty="0" err="1"/>
              <a:t>Donath</a:t>
            </a:r>
            <a:r>
              <a:rPr lang="fr-FR" sz="2000" dirty="0"/>
              <a:t>  note cependant le rétrécissement sur </a:t>
            </a:r>
            <a:r>
              <a:rPr lang="fr-FR" sz="2000" dirty="0" err="1"/>
              <a:t>facebook</a:t>
            </a:r>
            <a:r>
              <a:rPr lang="fr-FR" sz="2000" dirty="0"/>
              <a:t> « toilettage social ».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Cardon et Delaunay </a:t>
            </a:r>
            <a:r>
              <a:rPr lang="fr-FR" sz="2000" dirty="0" err="1"/>
              <a:t>Teterel</a:t>
            </a:r>
            <a:r>
              <a:rPr lang="fr-FR" sz="2000" dirty="0"/>
              <a:t> proposent une typologie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/>
              <a:t>Dans tous les cas, on peut supposer une très forte homogénéité sociale, politique, de loisirs, …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EAB538-F60B-6F33-75EE-B997180EB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471" y="1725153"/>
            <a:ext cx="3860340" cy="1720738"/>
          </a:xfrm>
          <a:prstGeom prst="rect">
            <a:avLst/>
          </a:prstGeom>
        </p:spPr>
      </p:pic>
      <p:pic>
        <p:nvPicPr>
          <p:cNvPr id="7" name="Image 6" descr="Une image contenant texte, capture d’écran, diagramme, conception&#10;&#10;Description générée automatiquement">
            <a:extLst>
              <a:ext uri="{FF2B5EF4-FFF2-40B4-BE49-F238E27FC236}">
                <a16:creationId xmlns:a16="http://schemas.microsoft.com/office/drawing/2014/main" id="{CC67D474-14C6-A212-DEB7-278D6B6467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354" y="2056686"/>
            <a:ext cx="3305117" cy="396417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A0ABC0D-575E-B641-B335-C47E30C81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447" y="3726426"/>
            <a:ext cx="3850694" cy="262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7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9C4FE-8069-DDEB-9E38-E1D1F1644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3E612-6FC6-FD76-7F4A-5B7D3674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147" y="872366"/>
            <a:ext cx="10769569" cy="852787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Qui a un rapport instrumental aux réseaux sociaux ?   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A43C10-C1A3-D1F3-9463-69C5905D296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 dirty="0"/>
              <a:t>20/12/2024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49D50F-0DB7-0570-3CA9-853CC7C58C1F}"/>
              </a:ext>
            </a:extLst>
          </p:cNvPr>
          <p:cNvSpPr txBox="1"/>
          <p:nvPr/>
        </p:nvSpPr>
        <p:spPr>
          <a:xfrm>
            <a:off x="2852057" y="2656114"/>
            <a:ext cx="6389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La présentation commence !</a:t>
            </a:r>
          </a:p>
        </p:txBody>
      </p:sp>
    </p:spTree>
    <p:extLst>
      <p:ext uri="{BB962C8B-B14F-4D97-AF65-F5344CB8AC3E}">
        <p14:creationId xmlns:p14="http://schemas.microsoft.com/office/powerpoint/2010/main" val="3747411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5">
            <a:extLst>
              <a:ext uri="{FF2B5EF4-FFF2-40B4-BE49-F238E27FC236}">
                <a16:creationId xmlns:a16="http://schemas.microsoft.com/office/drawing/2014/main" id="{A81EBA55-1D6B-9F38-FF65-4F935228EDEA}"/>
              </a:ext>
            </a:extLst>
          </p:cNvPr>
          <p:cNvSpPr txBox="1">
            <a:spLocks/>
          </p:cNvSpPr>
          <p:nvPr/>
        </p:nvSpPr>
        <p:spPr>
          <a:xfrm>
            <a:off x="1960770" y="2759179"/>
            <a:ext cx="8270461" cy="1339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353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Séance 3 :</a:t>
            </a:r>
            <a:r>
              <a:rPr lang="fr-FR" sz="43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Réseaux sociaux et diffusion de l’information</a:t>
            </a:r>
          </a:p>
        </p:txBody>
      </p:sp>
    </p:spTree>
    <p:extLst>
      <p:ext uri="{BB962C8B-B14F-4D97-AF65-F5344CB8AC3E}">
        <p14:creationId xmlns:p14="http://schemas.microsoft.com/office/powerpoint/2010/main" val="4155782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B334-B600-B769-389A-4EBFA3B68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300" y="872366"/>
            <a:ext cx="8371251" cy="446548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Ordre des séances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36551B72-3A38-140E-B3F5-84EF59E58305}"/>
              </a:ext>
            </a:extLst>
          </p:cNvPr>
          <p:cNvGrpSpPr/>
          <p:nvPr/>
        </p:nvGrpSpPr>
        <p:grpSpPr>
          <a:xfrm>
            <a:off x="1725761" y="2185232"/>
            <a:ext cx="8223781" cy="3234131"/>
            <a:chOff x="527299" y="1657213"/>
            <a:chExt cx="4105189" cy="2225638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CBF01B-E983-72E1-A60D-AD2E0C0A5126}"/>
                </a:ext>
              </a:extLst>
            </p:cNvPr>
            <p:cNvSpPr txBox="1"/>
            <p:nvPr/>
          </p:nvSpPr>
          <p:spPr>
            <a:xfrm>
              <a:off x="527300" y="1657213"/>
              <a:ext cx="2874937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spc="-136" dirty="0">
                  <a:solidFill>
                    <a:srgbClr val="C82254"/>
                  </a:solidFill>
                  <a:latin typeface="Arial Black"/>
                  <a:cs typeface="Arial Black"/>
                </a:rPr>
                <a:t>1.</a:t>
              </a:r>
              <a:r>
                <a:rPr lang="fr-FR" sz="1270" spc="-23" dirty="0">
                  <a:solidFill>
                    <a:srgbClr val="C82254"/>
                  </a:solidFill>
                  <a:latin typeface="Arial Black"/>
                  <a:cs typeface="Arial Black"/>
                </a:rPr>
                <a:t> </a:t>
              </a:r>
              <a:r>
                <a:rPr lang="fr-FR" sz="1270" spc="-9" dirty="0">
                  <a:solidFill>
                    <a:srgbClr val="C82254"/>
                  </a:solidFill>
                  <a:latin typeface="Arial Black"/>
                  <a:cs typeface="Arial Black"/>
                </a:rPr>
                <a:t>INTRODUCTION ET CADRAGE THEORIQUE</a:t>
              </a:r>
              <a:endParaRPr lang="fr-FR" sz="1270" dirty="0">
                <a:latin typeface="Arial Black"/>
                <a:cs typeface="Arial Black"/>
              </a:endParaRPr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7FC10EF3-D1FB-648A-4E28-2902B84DF856}"/>
                </a:ext>
              </a:extLst>
            </p:cNvPr>
            <p:cNvSpPr txBox="1"/>
            <p:nvPr/>
          </p:nvSpPr>
          <p:spPr>
            <a:xfrm>
              <a:off x="527300" y="1948459"/>
              <a:ext cx="3143000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sz="1270" spc="-45" dirty="0">
                  <a:solidFill>
                    <a:srgbClr val="C82254"/>
                  </a:solidFill>
                  <a:latin typeface="Arial Black"/>
                  <a:cs typeface="Arial Black"/>
                </a:rPr>
                <a:t>2.</a:t>
              </a:r>
              <a:r>
                <a:rPr lang="fr-FR" sz="1270" spc="-45">
                  <a:solidFill>
                    <a:srgbClr val="C82254"/>
                  </a:solidFill>
                  <a:latin typeface="Arial Black"/>
                  <a:cs typeface="Arial Black"/>
                </a:rPr>
                <a:t> INTERACTIONS </a:t>
              </a:r>
              <a:r>
                <a:rPr lang="fr-FR" sz="1270" spc="-45" dirty="0">
                  <a:solidFill>
                    <a:srgbClr val="C82254"/>
                  </a:solidFill>
                  <a:latin typeface="Arial Black"/>
                  <a:cs typeface="Arial Black"/>
                </a:rPr>
                <a:t>EN LIGNE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325068B6-936C-6C4A-3F16-14A114C17C23}"/>
                </a:ext>
              </a:extLst>
            </p:cNvPr>
            <p:cNvSpPr txBox="1"/>
            <p:nvPr/>
          </p:nvSpPr>
          <p:spPr>
            <a:xfrm>
              <a:off x="527300" y="2239706"/>
              <a:ext cx="4105188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sz="1270" spc="-18" dirty="0">
                  <a:solidFill>
                    <a:srgbClr val="C82254"/>
                  </a:solidFill>
                  <a:latin typeface="Arial Black"/>
                  <a:cs typeface="Arial Black"/>
                </a:rPr>
                <a:t>3.</a:t>
              </a:r>
              <a:r>
                <a:rPr sz="1270" spc="-23" dirty="0">
                  <a:solidFill>
                    <a:srgbClr val="C82254"/>
                  </a:solidFill>
                  <a:latin typeface="Arial Black"/>
                  <a:cs typeface="Arial Black"/>
                </a:rPr>
                <a:t> </a:t>
              </a:r>
              <a:r>
                <a:rPr lang="fr-FR" sz="1270" spc="-23" dirty="0">
                  <a:solidFill>
                    <a:srgbClr val="C82254"/>
                  </a:solidFill>
                  <a:latin typeface="Arial Black"/>
                  <a:cs typeface="Arial Black"/>
                </a:rPr>
                <a:t>RESEAUX SOCIAUX ET DIFFUSION DE L’INFORMATION + INTERVENTION ALEXANDRE DORE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5B57D074-4B11-6C23-A869-6B5157026497}"/>
                </a:ext>
              </a:extLst>
            </p:cNvPr>
            <p:cNvSpPr txBox="1"/>
            <p:nvPr/>
          </p:nvSpPr>
          <p:spPr>
            <a:xfrm>
              <a:off x="527299" y="2530952"/>
              <a:ext cx="3186877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4.</a:t>
              </a:r>
              <a:r>
                <a:rPr lang="fr-FR" sz="1270" spc="-73" dirty="0">
                  <a:solidFill>
                    <a:srgbClr val="C82254"/>
                  </a:solidFill>
                  <a:latin typeface="Arial Black"/>
                  <a:cs typeface="Arial Black"/>
                </a:rPr>
                <a:t> INTELLIGENCE ARTIFICIELLE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8" name="object 12">
              <a:extLst>
                <a:ext uri="{FF2B5EF4-FFF2-40B4-BE49-F238E27FC236}">
                  <a16:creationId xmlns:a16="http://schemas.microsoft.com/office/drawing/2014/main" id="{2A2E8E5C-018F-4279-FB8D-9EE206D147D6}"/>
                </a:ext>
              </a:extLst>
            </p:cNvPr>
            <p:cNvSpPr txBox="1"/>
            <p:nvPr/>
          </p:nvSpPr>
          <p:spPr>
            <a:xfrm>
              <a:off x="527300" y="2822199"/>
              <a:ext cx="2596792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5. </a:t>
              </a:r>
              <a:r>
                <a:rPr lang="fr-FR" sz="1270">
                  <a:solidFill>
                    <a:srgbClr val="C82254"/>
                  </a:solidFill>
                  <a:latin typeface="Arial Black"/>
                  <a:cs typeface="Arial Black"/>
                </a:rPr>
                <a:t>MEDIAS, CONTENUS EN LIGNE </a:t>
              </a: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ET NUMERIQUE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3D2D5F9-B425-718C-650B-EAF4328190AB}"/>
                </a:ext>
              </a:extLst>
            </p:cNvPr>
            <p:cNvSpPr txBox="1"/>
            <p:nvPr/>
          </p:nvSpPr>
          <p:spPr>
            <a:xfrm>
              <a:off x="527300" y="3113445"/>
              <a:ext cx="3371600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6.</a:t>
              </a:r>
              <a:r>
                <a:rPr sz="1270" spc="-14" dirty="0">
                  <a:solidFill>
                    <a:srgbClr val="C82254"/>
                  </a:solidFill>
                  <a:latin typeface="Arial Black"/>
                  <a:cs typeface="Arial Black"/>
                </a:rPr>
                <a:t> </a:t>
              </a:r>
              <a:r>
                <a:rPr lang="fr-FR" sz="1270" spc="-14" dirty="0">
                  <a:solidFill>
                    <a:srgbClr val="C82254"/>
                  </a:solidFill>
                  <a:latin typeface="Arial Black"/>
                  <a:cs typeface="Arial Black"/>
                </a:rPr>
                <a:t>INTERNET, DEMOCRATIE ET PRATIQUES D’INFLUENCE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0" name="object 16">
              <a:extLst>
                <a:ext uri="{FF2B5EF4-FFF2-40B4-BE49-F238E27FC236}">
                  <a16:creationId xmlns:a16="http://schemas.microsoft.com/office/drawing/2014/main" id="{C653A607-E26A-137E-F8CD-0C235004B35E}"/>
                </a:ext>
              </a:extLst>
            </p:cNvPr>
            <p:cNvSpPr txBox="1"/>
            <p:nvPr/>
          </p:nvSpPr>
          <p:spPr>
            <a:xfrm>
              <a:off x="527300" y="3404692"/>
              <a:ext cx="2668939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sz="1270" spc="-63" dirty="0">
                  <a:solidFill>
                    <a:srgbClr val="C82254"/>
                  </a:solidFill>
                  <a:latin typeface="Arial Black"/>
                  <a:cs typeface="Arial Black"/>
                </a:rPr>
                <a:t>7.</a:t>
              </a:r>
              <a:r>
                <a:rPr sz="1270" spc="9" dirty="0">
                  <a:solidFill>
                    <a:srgbClr val="C82254"/>
                  </a:solidFill>
                  <a:latin typeface="Arial Black"/>
                  <a:cs typeface="Arial Black"/>
                </a:rPr>
                <a:t> </a:t>
              </a:r>
              <a:r>
                <a:rPr lang="fr-FR" sz="1270" spc="-100" dirty="0">
                  <a:solidFill>
                    <a:srgbClr val="C82254"/>
                  </a:solidFill>
                  <a:latin typeface="Arial Black"/>
                  <a:cs typeface="Arial Black"/>
                </a:rPr>
                <a:t>NUMERIQUE ET ORGANISATIONS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3DC13ED9-ADFD-657C-8847-D56ADD5DFFD5}"/>
                </a:ext>
              </a:extLst>
            </p:cNvPr>
            <p:cNvSpPr txBox="1"/>
            <p:nvPr/>
          </p:nvSpPr>
          <p:spPr>
            <a:xfrm>
              <a:off x="546100" y="3695939"/>
              <a:ext cx="2438400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spc="-63" dirty="0">
                  <a:solidFill>
                    <a:srgbClr val="C82254"/>
                  </a:solidFill>
                  <a:latin typeface="Arial Black"/>
                  <a:cs typeface="Arial Black"/>
                </a:rPr>
                <a:t>8</a:t>
              </a:r>
              <a:r>
                <a:rPr sz="1270" spc="-63" dirty="0">
                  <a:solidFill>
                    <a:srgbClr val="C82254"/>
                  </a:solidFill>
                  <a:latin typeface="Arial Black"/>
                  <a:cs typeface="Arial Black"/>
                </a:rPr>
                <a:t>.</a:t>
              </a:r>
              <a:r>
                <a:rPr sz="1270" spc="9" dirty="0">
                  <a:solidFill>
                    <a:srgbClr val="C82254"/>
                  </a:solidFill>
                  <a:latin typeface="Arial Black"/>
                  <a:cs typeface="Arial Black"/>
                </a:rPr>
                <a:t> </a:t>
              </a:r>
              <a:r>
                <a:rPr lang="fr-FR" sz="1270" spc="9" dirty="0">
                  <a:solidFill>
                    <a:srgbClr val="C82254"/>
                  </a:solidFill>
                  <a:latin typeface="Arial Black"/>
                  <a:cs typeface="Arial Black"/>
                </a:rPr>
                <a:t>SOCIOLOGIE DES LOGICIELS + VALIDATIONS</a:t>
              </a:r>
              <a:endParaRPr sz="1270" dirty="0">
                <a:latin typeface="Arial Black"/>
                <a:cs typeface="Arial Black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6104AC8-54CA-CB0D-A420-F486E2A53607}"/>
              </a:ext>
            </a:extLst>
          </p:cNvPr>
          <p:cNvGrpSpPr/>
          <p:nvPr/>
        </p:nvGrpSpPr>
        <p:grpSpPr>
          <a:xfrm>
            <a:off x="10286999" y="2185232"/>
            <a:ext cx="3106615" cy="3234131"/>
            <a:chOff x="527298" y="1657213"/>
            <a:chExt cx="6972462" cy="2225638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6906A989-F6B0-F026-40FB-6F74A361567B}"/>
                </a:ext>
              </a:extLst>
            </p:cNvPr>
            <p:cNvSpPr txBox="1"/>
            <p:nvPr/>
          </p:nvSpPr>
          <p:spPr>
            <a:xfrm>
              <a:off x="527300" y="1657213"/>
              <a:ext cx="2515856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29/04/2025</a:t>
              </a:r>
              <a:endParaRPr lang="fr-FR" sz="1270" dirty="0">
                <a:latin typeface="Arial Black"/>
                <a:cs typeface="Arial Black"/>
              </a:endParaRPr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9D6C3EAF-6EC8-592B-0C45-3F8C34FEB710}"/>
                </a:ext>
              </a:extLst>
            </p:cNvPr>
            <p:cNvSpPr txBox="1"/>
            <p:nvPr/>
          </p:nvSpPr>
          <p:spPr>
            <a:xfrm>
              <a:off x="527300" y="1948459"/>
              <a:ext cx="6499715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13/05/2025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69431F9F-454F-19F0-AE48-E4DCF6BA7686}"/>
                </a:ext>
              </a:extLst>
            </p:cNvPr>
            <p:cNvSpPr txBox="1"/>
            <p:nvPr/>
          </p:nvSpPr>
          <p:spPr>
            <a:xfrm>
              <a:off x="527298" y="2239706"/>
              <a:ext cx="4073475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20/05/2025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590F3DB3-F0BF-E0A9-261E-712271A15449}"/>
                </a:ext>
              </a:extLst>
            </p:cNvPr>
            <p:cNvSpPr txBox="1"/>
            <p:nvPr/>
          </p:nvSpPr>
          <p:spPr>
            <a:xfrm>
              <a:off x="527300" y="2530952"/>
              <a:ext cx="4291469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27/05/2025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2B7B8751-F9EE-BDD5-C324-9906D1C66B57}"/>
                </a:ext>
              </a:extLst>
            </p:cNvPr>
            <p:cNvSpPr txBox="1"/>
            <p:nvPr/>
          </p:nvSpPr>
          <p:spPr>
            <a:xfrm>
              <a:off x="527300" y="2822199"/>
              <a:ext cx="3835794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03/06/2025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14D3819D-3127-9501-23BF-E06744BAF606}"/>
                </a:ext>
              </a:extLst>
            </p:cNvPr>
            <p:cNvSpPr txBox="1"/>
            <p:nvPr/>
          </p:nvSpPr>
          <p:spPr>
            <a:xfrm>
              <a:off x="527300" y="3113445"/>
              <a:ext cx="6972460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10/06/2025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6CF1D70B-BA70-2CFE-E5A1-DB891829CA92}"/>
                </a:ext>
              </a:extLst>
            </p:cNvPr>
            <p:cNvSpPr txBox="1"/>
            <p:nvPr/>
          </p:nvSpPr>
          <p:spPr>
            <a:xfrm>
              <a:off x="527298" y="3404692"/>
              <a:ext cx="4200853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17/06/2025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C8825551-5650-49C5-8D2B-E91948205ED0}"/>
                </a:ext>
              </a:extLst>
            </p:cNvPr>
            <p:cNvSpPr txBox="1"/>
            <p:nvPr/>
          </p:nvSpPr>
          <p:spPr>
            <a:xfrm>
              <a:off x="546099" y="3695939"/>
              <a:ext cx="5042604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24/06/2025</a:t>
              </a:r>
              <a:endParaRPr sz="1270" dirty="0">
                <a:latin typeface="Arial Black"/>
                <a:cs typeface="Arial Black"/>
              </a:endParaRPr>
            </a:p>
          </p:txBody>
        </p:sp>
      </p:grpSp>
      <p:sp>
        <p:nvSpPr>
          <p:cNvPr id="21" name="Espace réservé de la date 20">
            <a:extLst>
              <a:ext uri="{FF2B5EF4-FFF2-40B4-BE49-F238E27FC236}">
                <a16:creationId xmlns:a16="http://schemas.microsoft.com/office/drawing/2014/main" id="{9E708947-1CF9-F596-A02C-C9430AF43DE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/>
              <a:t>29/05/2025</a:t>
            </a:r>
            <a:endParaRPr lang="en-US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BB1E90FE-3FBB-8135-A9B6-8D8AF13F8A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C4DC7-C574-90FE-D697-7670E056DA9C}"/>
              </a:ext>
            </a:extLst>
          </p:cNvPr>
          <p:cNvSpPr/>
          <p:nvPr/>
        </p:nvSpPr>
        <p:spPr>
          <a:xfrm>
            <a:off x="1637847" y="2959064"/>
            <a:ext cx="9677400" cy="423218"/>
          </a:xfrm>
          <a:prstGeom prst="rect">
            <a:avLst/>
          </a:prstGeom>
          <a:noFill/>
          <a:ln w="38100">
            <a:solidFill>
              <a:srgbClr val="C822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81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83B4B-5443-3A1A-7498-09F613FD6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5772A0-8C6D-29A3-D7EA-1B88D8D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071" y="872366"/>
            <a:ext cx="8371251" cy="446548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Ordre des </a:t>
            </a:r>
            <a:r>
              <a:rPr lang="fr-FR" dirty="0" err="1">
                <a:solidFill>
                  <a:schemeClr val="tx1"/>
                </a:solidFill>
              </a:rPr>
              <a:t>TDs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2A0B664-8445-9D39-C638-2669B0BBBD11}"/>
              </a:ext>
            </a:extLst>
          </p:cNvPr>
          <p:cNvGrpSpPr/>
          <p:nvPr/>
        </p:nvGrpSpPr>
        <p:grpSpPr>
          <a:xfrm>
            <a:off x="1725763" y="2185232"/>
            <a:ext cx="6765094" cy="3234131"/>
            <a:chOff x="527300" y="1657213"/>
            <a:chExt cx="3657729" cy="2225638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EE9AED0-855D-E406-232D-5921516E69BD}"/>
                </a:ext>
              </a:extLst>
            </p:cNvPr>
            <p:cNvSpPr txBox="1"/>
            <p:nvPr/>
          </p:nvSpPr>
          <p:spPr>
            <a:xfrm>
              <a:off x="527300" y="1657213"/>
              <a:ext cx="3657729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spc="-136" dirty="0">
                  <a:solidFill>
                    <a:srgbClr val="C82254"/>
                  </a:solidFill>
                  <a:latin typeface="Arial Black"/>
                  <a:cs typeface="Arial Black"/>
                </a:rPr>
                <a:t>1.</a:t>
              </a:r>
              <a:r>
                <a:rPr lang="fr-FR" sz="1270" spc="-23" dirty="0">
                  <a:solidFill>
                    <a:srgbClr val="C82254"/>
                  </a:solidFill>
                  <a:latin typeface="Arial Black"/>
                  <a:cs typeface="Arial Black"/>
                </a:rPr>
                <a:t>  UN RETOUR SUR LES METHODES POUR LA SOCIOLOGIE DU NUMERIQUE</a:t>
              </a:r>
              <a:endParaRPr lang="fr-FR" sz="1270" dirty="0">
                <a:latin typeface="Arial Black"/>
                <a:cs typeface="Arial Black"/>
              </a:endParaRPr>
            </a:p>
          </p:txBody>
        </p:sp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D06F8219-FC4C-7AD0-66DC-22628159AB28}"/>
                </a:ext>
              </a:extLst>
            </p:cNvPr>
            <p:cNvSpPr txBox="1"/>
            <p:nvPr/>
          </p:nvSpPr>
          <p:spPr>
            <a:xfrm>
              <a:off x="527300" y="1948459"/>
              <a:ext cx="3143000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sz="1270" spc="-45" dirty="0">
                  <a:solidFill>
                    <a:srgbClr val="C82254"/>
                  </a:solidFill>
                  <a:latin typeface="Arial Black"/>
                  <a:cs typeface="Arial Black"/>
                </a:rPr>
                <a:t>2.</a:t>
              </a:r>
              <a:r>
                <a:rPr lang="fr-FR" sz="1270" spc="-45" dirty="0">
                  <a:solidFill>
                    <a:srgbClr val="C82254"/>
                  </a:solidFill>
                  <a:latin typeface="Arial Black"/>
                  <a:cs typeface="Arial Black"/>
                </a:rPr>
                <a:t> MANIPULATIONS DE </a:t>
              </a:r>
              <a:r>
                <a:rPr lang="fr-FR" sz="1270" spc="-45">
                  <a:solidFill>
                    <a:srgbClr val="C82254"/>
                  </a:solidFill>
                  <a:latin typeface="Arial Black"/>
                  <a:cs typeface="Arial Black"/>
                </a:rPr>
                <a:t>DONNEES (ENQUÊTE MARSOUIN)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07054B13-4F2C-0FFA-89B6-94DFA36E2CA2}"/>
                </a:ext>
              </a:extLst>
            </p:cNvPr>
            <p:cNvSpPr txBox="1"/>
            <p:nvPr/>
          </p:nvSpPr>
          <p:spPr>
            <a:xfrm>
              <a:off x="527300" y="2239706"/>
              <a:ext cx="3086821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sz="1270" spc="-18" dirty="0">
                  <a:solidFill>
                    <a:srgbClr val="C82254"/>
                  </a:solidFill>
                  <a:latin typeface="Arial Black"/>
                  <a:cs typeface="Arial Black"/>
                </a:rPr>
                <a:t>3.</a:t>
              </a:r>
              <a:r>
                <a:rPr sz="1270" spc="-23" dirty="0">
                  <a:solidFill>
                    <a:srgbClr val="C82254"/>
                  </a:solidFill>
                  <a:latin typeface="Arial Black"/>
                  <a:cs typeface="Arial Black"/>
                </a:rPr>
                <a:t> </a:t>
              </a:r>
              <a:r>
                <a:rPr lang="fr-FR" sz="1270" spc="-23" dirty="0">
                  <a:solidFill>
                    <a:srgbClr val="C82254"/>
                  </a:solidFill>
                  <a:latin typeface="Arial Black"/>
                  <a:cs typeface="Arial Black"/>
                </a:rPr>
                <a:t>MANIPULATIONS DE DONNEES (BAROMETRE DU NUMERIQUE)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AEF890EC-1F09-572A-9B21-55EBFC002969}"/>
                </a:ext>
              </a:extLst>
            </p:cNvPr>
            <p:cNvSpPr txBox="1"/>
            <p:nvPr/>
          </p:nvSpPr>
          <p:spPr>
            <a:xfrm>
              <a:off x="527300" y="2530952"/>
              <a:ext cx="3657729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4.</a:t>
              </a:r>
              <a:r>
                <a:rPr lang="fr-FR" sz="1270" spc="-73" dirty="0">
                  <a:solidFill>
                    <a:srgbClr val="C82254"/>
                  </a:solidFill>
                  <a:latin typeface="Arial Black"/>
                  <a:cs typeface="Arial Black"/>
                </a:rPr>
                <a:t> INTERVENTION ANTOINE CHAUVOT (SOCIOLOGIE DES CYBERCOMBATTANTS)</a:t>
              </a:r>
            </a:p>
          </p:txBody>
        </p:sp>
        <p:sp>
          <p:nvSpPr>
            <p:cNvPr id="8" name="object 12">
              <a:extLst>
                <a:ext uri="{FF2B5EF4-FFF2-40B4-BE49-F238E27FC236}">
                  <a16:creationId xmlns:a16="http://schemas.microsoft.com/office/drawing/2014/main" id="{E4F0E059-2F9B-5E09-4A0C-206202CF7EB5}"/>
                </a:ext>
              </a:extLst>
            </p:cNvPr>
            <p:cNvSpPr txBox="1"/>
            <p:nvPr/>
          </p:nvSpPr>
          <p:spPr>
            <a:xfrm>
              <a:off x="527300" y="2822199"/>
              <a:ext cx="2746376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5. </a:t>
              </a: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GRANDES ETUDES (INTERNET FAMILLES MODESTES)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5D2A072F-A53B-B140-08C4-C1F77EFFFE4D}"/>
                </a:ext>
              </a:extLst>
            </p:cNvPr>
            <p:cNvSpPr txBox="1"/>
            <p:nvPr/>
          </p:nvSpPr>
          <p:spPr>
            <a:xfrm>
              <a:off x="527300" y="3113445"/>
              <a:ext cx="3371600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6.</a:t>
              </a:r>
              <a:r>
                <a:rPr sz="1270" spc="-14" dirty="0">
                  <a:solidFill>
                    <a:srgbClr val="C82254"/>
                  </a:solidFill>
                  <a:latin typeface="Arial Black"/>
                  <a:cs typeface="Arial Black"/>
                </a:rPr>
                <a:t> </a:t>
              </a:r>
              <a:r>
                <a:rPr lang="fr-FR" sz="1270" spc="-14" dirty="0">
                  <a:solidFill>
                    <a:srgbClr val="C82254"/>
                  </a:solidFill>
                  <a:latin typeface="Arial Black"/>
                  <a:cs typeface="Arial Black"/>
                </a:rPr>
                <a:t>GRANDES ETUDES (EN ATTENDANT LES ROBOTS)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0" name="object 16">
              <a:extLst>
                <a:ext uri="{FF2B5EF4-FFF2-40B4-BE49-F238E27FC236}">
                  <a16:creationId xmlns:a16="http://schemas.microsoft.com/office/drawing/2014/main" id="{193F5B43-AA00-9612-FD1B-70151811AE91}"/>
                </a:ext>
              </a:extLst>
            </p:cNvPr>
            <p:cNvSpPr txBox="1"/>
            <p:nvPr/>
          </p:nvSpPr>
          <p:spPr>
            <a:xfrm>
              <a:off x="527300" y="3404692"/>
              <a:ext cx="2746376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sz="1270" spc="-63" dirty="0">
                  <a:solidFill>
                    <a:srgbClr val="C82254"/>
                  </a:solidFill>
                  <a:latin typeface="Arial Black"/>
                  <a:cs typeface="Arial Black"/>
                </a:rPr>
                <a:t>7.</a:t>
              </a:r>
              <a:r>
                <a:rPr sz="1270" spc="9" dirty="0">
                  <a:solidFill>
                    <a:srgbClr val="C82254"/>
                  </a:solidFill>
                  <a:latin typeface="Arial Black"/>
                  <a:cs typeface="Arial Black"/>
                </a:rPr>
                <a:t> </a:t>
              </a:r>
              <a:r>
                <a:rPr lang="fr-FR" sz="1270" spc="-100" dirty="0">
                  <a:solidFill>
                    <a:srgbClr val="C82254"/>
                  </a:solidFill>
                  <a:latin typeface="Arial Black"/>
                  <a:cs typeface="Arial Black"/>
                </a:rPr>
                <a:t>GRANDES ETUDES (LES NOUVELLES LOIS DE </a:t>
              </a:r>
              <a:r>
                <a:rPr lang="fr-FR" sz="1270" spc="-100">
                  <a:solidFill>
                    <a:srgbClr val="C82254"/>
                  </a:solidFill>
                  <a:latin typeface="Arial Black"/>
                  <a:cs typeface="Arial Black"/>
                </a:rPr>
                <a:t>L’AMOUR)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589D4C6B-5E58-DABF-9160-8074AA4D5722}"/>
                </a:ext>
              </a:extLst>
            </p:cNvPr>
            <p:cNvSpPr txBox="1"/>
            <p:nvPr/>
          </p:nvSpPr>
          <p:spPr>
            <a:xfrm>
              <a:off x="546100" y="3695939"/>
              <a:ext cx="2438400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endParaRPr sz="1270" dirty="0">
                <a:latin typeface="Arial Black"/>
                <a:cs typeface="Arial Black"/>
              </a:endParaRP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6743A006-227D-E7ED-7130-A152E0BC630D}"/>
              </a:ext>
            </a:extLst>
          </p:cNvPr>
          <p:cNvGrpSpPr/>
          <p:nvPr/>
        </p:nvGrpSpPr>
        <p:grpSpPr>
          <a:xfrm>
            <a:off x="8665029" y="2214139"/>
            <a:ext cx="2797628" cy="3234131"/>
            <a:chOff x="527300" y="1657213"/>
            <a:chExt cx="3371600" cy="2225638"/>
          </a:xfrm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47C792A3-E8D6-1FEB-B08E-C12E36A481B7}"/>
                </a:ext>
              </a:extLst>
            </p:cNvPr>
            <p:cNvSpPr txBox="1"/>
            <p:nvPr/>
          </p:nvSpPr>
          <p:spPr>
            <a:xfrm>
              <a:off x="527300" y="1657213"/>
              <a:ext cx="1216565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29/04/2025</a:t>
              </a:r>
              <a:endParaRPr lang="fr-FR" sz="1270" dirty="0">
                <a:latin typeface="Arial Black"/>
                <a:cs typeface="Arial Black"/>
              </a:endParaRPr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DFB52F29-DCB9-4698-BFC7-7B3A65360534}"/>
                </a:ext>
              </a:extLst>
            </p:cNvPr>
            <p:cNvSpPr txBox="1"/>
            <p:nvPr/>
          </p:nvSpPr>
          <p:spPr>
            <a:xfrm>
              <a:off x="527300" y="1948459"/>
              <a:ext cx="3143000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13/05/2025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5" name="object 8">
              <a:extLst>
                <a:ext uri="{FF2B5EF4-FFF2-40B4-BE49-F238E27FC236}">
                  <a16:creationId xmlns:a16="http://schemas.microsoft.com/office/drawing/2014/main" id="{DE891171-38A2-D8DF-DD84-F47EE5825A5B}"/>
                </a:ext>
              </a:extLst>
            </p:cNvPr>
            <p:cNvSpPr txBox="1"/>
            <p:nvPr/>
          </p:nvSpPr>
          <p:spPr>
            <a:xfrm>
              <a:off x="527300" y="2239706"/>
              <a:ext cx="1969769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20/05/2025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155C1FFB-59F9-15FF-770F-8B29338F662B}"/>
                </a:ext>
              </a:extLst>
            </p:cNvPr>
            <p:cNvSpPr txBox="1"/>
            <p:nvPr/>
          </p:nvSpPr>
          <p:spPr>
            <a:xfrm>
              <a:off x="527300" y="2530952"/>
              <a:ext cx="2075181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27/05/2025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7" name="object 12">
              <a:extLst>
                <a:ext uri="{FF2B5EF4-FFF2-40B4-BE49-F238E27FC236}">
                  <a16:creationId xmlns:a16="http://schemas.microsoft.com/office/drawing/2014/main" id="{CCCD3566-F385-CE7C-02FC-EADD8A41E1E7}"/>
                </a:ext>
              </a:extLst>
            </p:cNvPr>
            <p:cNvSpPr txBox="1"/>
            <p:nvPr/>
          </p:nvSpPr>
          <p:spPr>
            <a:xfrm>
              <a:off x="527300" y="2822199"/>
              <a:ext cx="1854835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03/06/2025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8" name="object 14">
              <a:extLst>
                <a:ext uri="{FF2B5EF4-FFF2-40B4-BE49-F238E27FC236}">
                  <a16:creationId xmlns:a16="http://schemas.microsoft.com/office/drawing/2014/main" id="{CFD27BBD-4BF0-3B72-6B99-3126567F2239}"/>
                </a:ext>
              </a:extLst>
            </p:cNvPr>
            <p:cNvSpPr txBox="1"/>
            <p:nvPr/>
          </p:nvSpPr>
          <p:spPr>
            <a:xfrm>
              <a:off x="527300" y="3113445"/>
              <a:ext cx="3371600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10/06/2025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19" name="object 16">
              <a:extLst>
                <a:ext uri="{FF2B5EF4-FFF2-40B4-BE49-F238E27FC236}">
                  <a16:creationId xmlns:a16="http://schemas.microsoft.com/office/drawing/2014/main" id="{A762E393-9650-E6BD-2C8F-3B11649EE005}"/>
                </a:ext>
              </a:extLst>
            </p:cNvPr>
            <p:cNvSpPr txBox="1"/>
            <p:nvPr/>
          </p:nvSpPr>
          <p:spPr>
            <a:xfrm>
              <a:off x="527300" y="3404692"/>
              <a:ext cx="2031364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r>
                <a:rPr lang="fr-FR" sz="1270" dirty="0">
                  <a:solidFill>
                    <a:srgbClr val="C82254"/>
                  </a:solidFill>
                  <a:latin typeface="Arial Black"/>
                  <a:cs typeface="Arial Black"/>
                </a:rPr>
                <a:t>17/06/2025</a:t>
              </a:r>
              <a:endParaRPr sz="1270" dirty="0">
                <a:latin typeface="Arial Black"/>
                <a:cs typeface="Arial Black"/>
              </a:endParaRPr>
            </a:p>
          </p:txBody>
        </p:sp>
        <p:sp>
          <p:nvSpPr>
            <p:cNvPr id="20" name="object 16">
              <a:extLst>
                <a:ext uri="{FF2B5EF4-FFF2-40B4-BE49-F238E27FC236}">
                  <a16:creationId xmlns:a16="http://schemas.microsoft.com/office/drawing/2014/main" id="{13E2C773-CE27-6A2C-CDD2-533BB7EA04B8}"/>
                </a:ext>
              </a:extLst>
            </p:cNvPr>
            <p:cNvSpPr txBox="1"/>
            <p:nvPr/>
          </p:nvSpPr>
          <p:spPr>
            <a:xfrm>
              <a:off x="546100" y="3695939"/>
              <a:ext cx="2438400" cy="186912"/>
            </a:xfrm>
            <a:prstGeom prst="rect">
              <a:avLst/>
            </a:prstGeom>
          </p:spPr>
          <p:txBody>
            <a:bodyPr vert="horz" wrap="square" lIns="0" tIns="75432" rIns="0" bIns="0" rtlCol="0">
              <a:spAutoFit/>
            </a:bodyPr>
            <a:lstStyle/>
            <a:p>
              <a:pPr marL="11516">
                <a:spcBef>
                  <a:spcPts val="594"/>
                </a:spcBef>
              </a:pPr>
              <a:endParaRPr sz="1270" dirty="0">
                <a:latin typeface="Arial Black"/>
                <a:cs typeface="Arial Black"/>
              </a:endParaRPr>
            </a:p>
          </p:txBody>
        </p:sp>
      </p:grpSp>
      <p:sp>
        <p:nvSpPr>
          <p:cNvPr id="21" name="Espace réservé de la date 20">
            <a:extLst>
              <a:ext uri="{FF2B5EF4-FFF2-40B4-BE49-F238E27FC236}">
                <a16:creationId xmlns:a16="http://schemas.microsoft.com/office/drawing/2014/main" id="{2CBB4842-BBD8-B5B6-BF71-D7E7314F21D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/>
              <a:t>29/05/2025</a:t>
            </a:r>
            <a:endParaRPr lang="en-US" dirty="0"/>
          </a:p>
        </p:txBody>
      </p:sp>
      <p:sp>
        <p:nvSpPr>
          <p:cNvPr id="23" name="Espace réservé du numéro de diapositive 22">
            <a:extLst>
              <a:ext uri="{FF2B5EF4-FFF2-40B4-BE49-F238E27FC236}">
                <a16:creationId xmlns:a16="http://schemas.microsoft.com/office/drawing/2014/main" id="{DB2D7711-26F7-A25A-3C75-AF1288E063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8A13CA-1BF9-8B20-B01B-ECA61E87CD06}"/>
              </a:ext>
            </a:extLst>
          </p:cNvPr>
          <p:cNvSpPr/>
          <p:nvPr/>
        </p:nvSpPr>
        <p:spPr>
          <a:xfrm>
            <a:off x="1595573" y="2989282"/>
            <a:ext cx="8078916" cy="423218"/>
          </a:xfrm>
          <a:prstGeom prst="rect">
            <a:avLst/>
          </a:prstGeom>
          <a:noFill/>
          <a:ln w="38100">
            <a:solidFill>
              <a:srgbClr val="C822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28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A5474-D716-252F-F993-F088A9E01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81F49-026D-B91D-3AF8-3E64AF81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Les premiers réseaux 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51534AF-BECB-C5DA-62AF-057C37CC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677" y="2885361"/>
            <a:ext cx="6289686" cy="34076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EEA333E-1F79-B832-CB9E-36433BEA1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268" y="1898565"/>
            <a:ext cx="6066503" cy="986796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7A219F4-5DC2-EA7C-2649-B25AB5BC0FE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/>
              <a:t>20/12/2024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73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B228A-38ED-AFDB-F429-81E096B87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57E359-BD51-176D-F401-17D439199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Nouveaux réseaux, nouvelles fonctionnalités. Des réseaux toujours plus transversaux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3C4F36-3180-F7CA-C204-F0F600FD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566" y="1828799"/>
            <a:ext cx="6529501" cy="3839497"/>
          </a:xfrm>
          <a:prstGeom prst="rect">
            <a:avLst/>
          </a:prstGeo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F0225D-2BED-1213-38A0-81A9190432C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/>
              <a:t>20/12/2024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70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232EF-D60C-5F8D-47FA-D8C407209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6E06E-5EEC-439E-2593-B1DC393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Différences socio-démographiques et utilisation des réseaux sociaux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823F53C-4B4F-11A7-D66E-95179C910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809" y="3099887"/>
            <a:ext cx="5732191" cy="344034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E7A0DB8-28F2-A66C-3728-6ECAEBB1B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06" y="2996647"/>
            <a:ext cx="6188803" cy="354358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82E49611-26BD-7CF1-04C8-26636C71A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427" y="1612490"/>
            <a:ext cx="6733879" cy="1304439"/>
          </a:xfrm>
          <a:prstGeom prst="rect">
            <a:avLst/>
          </a:prstGeom>
        </p:spPr>
      </p:pic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34CF0BB-A28C-ACCC-1BA4-05987C37631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/>
              <a:t>20/12/2024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803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A6F7D-805B-3BE1-ACCD-BF0F7512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F9DCCB-1AEF-BBC8-D39D-2F57540E6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Contributeurs massifs et petits contributeurs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33ADBD-B5C3-9BDE-C444-D35226EDD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865" y="3926989"/>
            <a:ext cx="6848168" cy="280654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844D567-2108-FE63-5814-C48C1AFA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99" y="1591026"/>
            <a:ext cx="4681269" cy="267996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E0D819F-2C7D-84D1-923C-99E88AB769D5}"/>
              </a:ext>
            </a:extLst>
          </p:cNvPr>
          <p:cNvSpPr txBox="1"/>
          <p:nvPr/>
        </p:nvSpPr>
        <p:spPr>
          <a:xfrm>
            <a:off x="550606" y="2035277"/>
            <a:ext cx="44048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Certains parlent de « loi de la coopération en ligne »</a:t>
            </a:r>
          </a:p>
          <a:p>
            <a:endParaRPr lang="fr-FR" dirty="0"/>
          </a:p>
          <a:p>
            <a:r>
              <a:rPr lang="fr-FR" dirty="0"/>
              <a:t>Mais qui sont les contributeurs massifs et les « </a:t>
            </a:r>
            <a:r>
              <a:rPr lang="fr-FR" dirty="0" err="1"/>
              <a:t>lurkers</a:t>
            </a:r>
            <a:r>
              <a:rPr lang="fr-FR" dirty="0"/>
              <a:t> »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Il y a pour partie un système économique derrière cela. Certains contributeurs bénéficient de soutien financier (placement de produit, …) et d’autres sont employés (par </a:t>
            </a:r>
            <a:r>
              <a:rPr lang="fr-FR" dirty="0" err="1"/>
              <a:t>Webedia</a:t>
            </a:r>
            <a:r>
              <a:rPr lang="fr-FR" dirty="0"/>
              <a:t> par exemple). </a:t>
            </a:r>
          </a:p>
          <a:p>
            <a:pPr marL="285750" indent="-285750">
              <a:buFontTx/>
              <a:buChar char="-"/>
            </a:pPr>
            <a:r>
              <a:rPr lang="fr-FR" dirty="0"/>
              <a:t>Les </a:t>
            </a:r>
            <a:r>
              <a:rPr lang="fr-FR" dirty="0" err="1"/>
              <a:t>lurkers</a:t>
            </a:r>
            <a:r>
              <a:rPr lang="fr-FR" dirty="0"/>
              <a:t> sont-ils socialement des « dominants » ? Ne sont-ils dominants que sur le web ? </a:t>
            </a:r>
          </a:p>
          <a:p>
            <a:r>
              <a:rPr lang="fr-FR" dirty="0"/>
              <a:t> 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F3E204-96CA-FC8E-8F7D-30D9DEB5BB2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/>
              <a:t>20/12/2024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7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9B65E-20C6-E87E-B760-8BD3434D2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A6A0D9-12AB-B03A-0723-C605D760882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fr-FR" dirty="0"/>
              <a:t>20/12/2024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35AC7D-DCEE-BF88-FB99-CB29002B6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La dimension communautaire des réseaux sociaux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9D952D-BD0F-87BD-B452-77B66308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0879" y="1751211"/>
            <a:ext cx="3004932" cy="28506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1D82693-5D11-42E6-5861-65577A5D73C4}"/>
              </a:ext>
            </a:extLst>
          </p:cNvPr>
          <p:cNvSpPr txBox="1"/>
          <p:nvPr/>
        </p:nvSpPr>
        <p:spPr>
          <a:xfrm>
            <a:off x="8858865" y="4637410"/>
            <a:ext cx="3093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cap="small" dirty="0">
                <a:effectLst/>
              </a:rPr>
              <a:t>LEVY J.</a:t>
            </a:r>
            <a:r>
              <a:rPr lang="fr-FR" dirty="0">
                <a:effectLst/>
              </a:rPr>
              <a:t>, 2019, </a:t>
            </a:r>
            <a:r>
              <a:rPr lang="fr-FR" i="1" dirty="0">
                <a:effectLst/>
              </a:rPr>
              <a:t>Émergence et diffusion de tendances dans des réseaux sociaux</a:t>
            </a:r>
            <a:r>
              <a:rPr lang="fr-FR" dirty="0">
                <a:effectLst/>
              </a:rPr>
              <a:t>, Mémoire, ENS/EHESS.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D1D8F01-6837-7424-1566-9EC4C48D9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719" y="5873313"/>
            <a:ext cx="6404681" cy="85278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C09C63-D8AA-EE8E-90E6-8B4128254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11" y="4303909"/>
            <a:ext cx="4076268" cy="131982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8819517-7F9C-8F1A-3476-3A61DDDC0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4584" y="1606319"/>
            <a:ext cx="4276225" cy="27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129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Grand écran</PresentationFormat>
  <Paragraphs>70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Arial Black</vt:lpstr>
      <vt:lpstr>Tahoma</vt:lpstr>
      <vt:lpstr>Thème Office</vt:lpstr>
      <vt:lpstr>Sociologie du numérique contemporain</vt:lpstr>
      <vt:lpstr>Présentation PowerPoint</vt:lpstr>
      <vt:lpstr>Ordre des séances</vt:lpstr>
      <vt:lpstr>Ordre des TDs</vt:lpstr>
      <vt:lpstr>Les premiers réseaux …</vt:lpstr>
      <vt:lpstr>Nouveaux réseaux, nouvelles fonctionnalités. Des réseaux toujours plus transversaux ?</vt:lpstr>
      <vt:lpstr>Différences socio-démographiques et utilisation des réseaux sociaux</vt:lpstr>
      <vt:lpstr>Contributeurs massifs et petits contributeurs</vt:lpstr>
      <vt:lpstr>La dimension communautaire des réseaux sociaux</vt:lpstr>
      <vt:lpstr>La dimension communautaire des réseaux sociaux</vt:lpstr>
      <vt:lpstr>Qui a un rapport instrumental aux réseaux sociaux ?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Cyprien VANHUYSE</dc:creator>
  <cp:lastModifiedBy>Cyprien VANHUYSE</cp:lastModifiedBy>
  <cp:revision>1</cp:revision>
  <dcterms:created xsi:type="dcterms:W3CDTF">2025-03-17T15:16:56Z</dcterms:created>
  <dcterms:modified xsi:type="dcterms:W3CDTF">2025-05-10T10:44:58Z</dcterms:modified>
</cp:coreProperties>
</file>