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85" r:id="rId4"/>
    <p:sldId id="286" r:id="rId5"/>
    <p:sldId id="287" r:id="rId6"/>
    <p:sldId id="290" r:id="rId7"/>
    <p:sldId id="291" r:id="rId8"/>
    <p:sldId id="303" r:id="rId9"/>
    <p:sldId id="292" r:id="rId10"/>
    <p:sldId id="304" r:id="rId11"/>
    <p:sldId id="288" r:id="rId12"/>
    <p:sldId id="293" r:id="rId13"/>
    <p:sldId id="294" r:id="rId14"/>
    <p:sldId id="295" r:id="rId15"/>
    <p:sldId id="289" r:id="rId16"/>
    <p:sldId id="296" r:id="rId17"/>
    <p:sldId id="297" r:id="rId18"/>
    <p:sldId id="299" r:id="rId19"/>
    <p:sldId id="300" r:id="rId20"/>
    <p:sldId id="301" r:id="rId21"/>
    <p:sldId id="302"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5E7404-2F27-4264-9602-302284030849}" v="61" dt="2025-03-17T11:19:58.5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70" d="100"/>
          <a:sy n="70" d="100"/>
        </p:scale>
        <p:origin x="1147"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yprien VANHUYSE" userId="bcf7a54cc7a13299" providerId="LiveId" clId="{965E7404-2F27-4264-9602-302284030849}"/>
    <pc:docChg chg="custSel addSld delSld modSld">
      <pc:chgData name="Cyprien VANHUYSE" userId="bcf7a54cc7a13299" providerId="LiveId" clId="{965E7404-2F27-4264-9602-302284030849}" dt="2025-03-17T11:20:05.332" v="5234" actId="1076"/>
      <pc:docMkLst>
        <pc:docMk/>
      </pc:docMkLst>
      <pc:sldChg chg="add">
        <pc:chgData name="Cyprien VANHUYSE" userId="bcf7a54cc7a13299" providerId="LiveId" clId="{965E7404-2F27-4264-9602-302284030849}" dt="2025-03-16T22:43:31.767" v="0"/>
        <pc:sldMkLst>
          <pc:docMk/>
          <pc:sldMk cId="2564519741" sldId="257"/>
        </pc:sldMkLst>
      </pc:sldChg>
      <pc:sldChg chg="add">
        <pc:chgData name="Cyprien VANHUYSE" userId="bcf7a54cc7a13299" providerId="LiveId" clId="{965E7404-2F27-4264-9602-302284030849}" dt="2025-03-16T22:43:39.765" v="1"/>
        <pc:sldMkLst>
          <pc:docMk/>
          <pc:sldMk cId="4155782462" sldId="258"/>
        </pc:sldMkLst>
      </pc:sldChg>
      <pc:sldChg chg="modSp add mod">
        <pc:chgData name="Cyprien VANHUYSE" userId="bcf7a54cc7a13299" providerId="LiveId" clId="{965E7404-2F27-4264-9602-302284030849}" dt="2025-03-16T22:44:04.373" v="30" actId="20577"/>
        <pc:sldMkLst>
          <pc:docMk/>
          <pc:sldMk cId="3967214906" sldId="285"/>
        </pc:sldMkLst>
        <pc:spChg chg="mod">
          <ac:chgData name="Cyprien VANHUYSE" userId="bcf7a54cc7a13299" providerId="LiveId" clId="{965E7404-2F27-4264-9602-302284030849}" dt="2025-03-16T22:44:04.373" v="30" actId="20577"/>
          <ac:spMkLst>
            <pc:docMk/>
            <pc:sldMk cId="3967214906" sldId="285"/>
            <ac:spMk id="2" creationId="{E32D9E10-E89A-AC6D-AA4F-7D7E9D06351E}"/>
          </ac:spMkLst>
        </pc:spChg>
      </pc:sldChg>
      <pc:sldChg chg="addSp modSp new mod">
        <pc:chgData name="Cyprien VANHUYSE" userId="bcf7a54cc7a13299" providerId="LiveId" clId="{965E7404-2F27-4264-9602-302284030849}" dt="2025-03-16T22:46:17.944" v="68" actId="1076"/>
        <pc:sldMkLst>
          <pc:docMk/>
          <pc:sldMk cId="1762329140" sldId="286"/>
        </pc:sldMkLst>
        <pc:spChg chg="mod">
          <ac:chgData name="Cyprien VANHUYSE" userId="bcf7a54cc7a13299" providerId="LiveId" clId="{965E7404-2F27-4264-9602-302284030849}" dt="2025-03-16T22:45:50.990" v="63" actId="20577"/>
          <ac:spMkLst>
            <pc:docMk/>
            <pc:sldMk cId="1762329140" sldId="286"/>
            <ac:spMk id="2" creationId="{E9316C24-C1CF-3793-1C3B-3AEE8BAF5D1A}"/>
          </ac:spMkLst>
        </pc:spChg>
        <pc:picChg chg="add mod">
          <ac:chgData name="Cyprien VANHUYSE" userId="bcf7a54cc7a13299" providerId="LiveId" clId="{965E7404-2F27-4264-9602-302284030849}" dt="2025-03-16T22:46:17.944" v="68" actId="1076"/>
          <ac:picMkLst>
            <pc:docMk/>
            <pc:sldMk cId="1762329140" sldId="286"/>
            <ac:picMk id="4" creationId="{C1F14EC3-DFBD-C5E9-8DAB-4E35FE7D7431}"/>
          </ac:picMkLst>
        </pc:picChg>
      </pc:sldChg>
      <pc:sldChg chg="modSp add mod">
        <pc:chgData name="Cyprien VANHUYSE" userId="bcf7a54cc7a13299" providerId="LiveId" clId="{965E7404-2F27-4264-9602-302284030849}" dt="2025-03-16T22:46:45.953" v="121" actId="20577"/>
        <pc:sldMkLst>
          <pc:docMk/>
          <pc:sldMk cId="3558885020" sldId="287"/>
        </pc:sldMkLst>
        <pc:spChg chg="mod">
          <ac:chgData name="Cyprien VANHUYSE" userId="bcf7a54cc7a13299" providerId="LiveId" clId="{965E7404-2F27-4264-9602-302284030849}" dt="2025-03-16T22:46:45.953" v="121" actId="20577"/>
          <ac:spMkLst>
            <pc:docMk/>
            <pc:sldMk cId="3558885020" sldId="287"/>
            <ac:spMk id="2" creationId="{C62C27BD-0741-9508-BBB7-8B121A40A4A8}"/>
          </ac:spMkLst>
        </pc:spChg>
      </pc:sldChg>
      <pc:sldChg chg="modSp add mod">
        <pc:chgData name="Cyprien VANHUYSE" userId="bcf7a54cc7a13299" providerId="LiveId" clId="{965E7404-2F27-4264-9602-302284030849}" dt="2025-03-16T22:47:02.605" v="168" actId="20577"/>
        <pc:sldMkLst>
          <pc:docMk/>
          <pc:sldMk cId="2216304586" sldId="288"/>
        </pc:sldMkLst>
        <pc:spChg chg="mod">
          <ac:chgData name="Cyprien VANHUYSE" userId="bcf7a54cc7a13299" providerId="LiveId" clId="{965E7404-2F27-4264-9602-302284030849}" dt="2025-03-16T22:47:02.605" v="168" actId="20577"/>
          <ac:spMkLst>
            <pc:docMk/>
            <pc:sldMk cId="2216304586" sldId="288"/>
            <ac:spMk id="2" creationId="{33CEB7CF-B7CA-AEAF-D47F-96B9C802E0CD}"/>
          </ac:spMkLst>
        </pc:spChg>
      </pc:sldChg>
      <pc:sldChg chg="modSp add mod">
        <pc:chgData name="Cyprien VANHUYSE" userId="bcf7a54cc7a13299" providerId="LiveId" clId="{965E7404-2F27-4264-9602-302284030849}" dt="2025-03-16T22:47:21.553" v="203" actId="20577"/>
        <pc:sldMkLst>
          <pc:docMk/>
          <pc:sldMk cId="1468854221" sldId="289"/>
        </pc:sldMkLst>
        <pc:spChg chg="mod">
          <ac:chgData name="Cyprien VANHUYSE" userId="bcf7a54cc7a13299" providerId="LiveId" clId="{965E7404-2F27-4264-9602-302284030849}" dt="2025-03-16T22:47:21.553" v="203" actId="20577"/>
          <ac:spMkLst>
            <pc:docMk/>
            <pc:sldMk cId="1468854221" sldId="289"/>
            <ac:spMk id="2" creationId="{ACE34901-957A-7092-8CB1-10E5C7B7D6CC}"/>
          </ac:spMkLst>
        </pc:spChg>
      </pc:sldChg>
      <pc:sldChg chg="addSp modSp new mod">
        <pc:chgData name="Cyprien VANHUYSE" userId="bcf7a54cc7a13299" providerId="LiveId" clId="{965E7404-2F27-4264-9602-302284030849}" dt="2025-03-17T10:55:41.057" v="3196" actId="1076"/>
        <pc:sldMkLst>
          <pc:docMk/>
          <pc:sldMk cId="2889770045" sldId="290"/>
        </pc:sldMkLst>
        <pc:spChg chg="mod">
          <ac:chgData name="Cyprien VANHUYSE" userId="bcf7a54cc7a13299" providerId="LiveId" clId="{965E7404-2F27-4264-9602-302284030849}" dt="2025-03-16T22:47:54.863" v="226" actId="20577"/>
          <ac:spMkLst>
            <pc:docMk/>
            <pc:sldMk cId="2889770045" sldId="290"/>
            <ac:spMk id="2" creationId="{EC47D00F-B47A-0744-8B83-689B0E55DAC8}"/>
          </ac:spMkLst>
        </pc:spChg>
        <pc:picChg chg="add mod">
          <ac:chgData name="Cyprien VANHUYSE" userId="bcf7a54cc7a13299" providerId="LiveId" clId="{965E7404-2F27-4264-9602-302284030849}" dt="2025-03-17T10:55:41.057" v="3196" actId="1076"/>
          <ac:picMkLst>
            <pc:docMk/>
            <pc:sldMk cId="2889770045" sldId="290"/>
            <ac:picMk id="4" creationId="{B5A5A0B5-7269-B8B8-A075-26680658234E}"/>
          </ac:picMkLst>
        </pc:picChg>
        <pc:picChg chg="add mod">
          <ac:chgData name="Cyprien VANHUYSE" userId="bcf7a54cc7a13299" providerId="LiveId" clId="{965E7404-2F27-4264-9602-302284030849}" dt="2025-03-17T10:55:41.057" v="3196" actId="1076"/>
          <ac:picMkLst>
            <pc:docMk/>
            <pc:sldMk cId="2889770045" sldId="290"/>
            <ac:picMk id="6" creationId="{7C3235D9-AADB-790C-ADFC-006DE3192A5A}"/>
          </ac:picMkLst>
        </pc:picChg>
        <pc:picChg chg="add mod">
          <ac:chgData name="Cyprien VANHUYSE" userId="bcf7a54cc7a13299" providerId="LiveId" clId="{965E7404-2F27-4264-9602-302284030849}" dt="2025-03-17T10:55:41.057" v="3196" actId="1076"/>
          <ac:picMkLst>
            <pc:docMk/>
            <pc:sldMk cId="2889770045" sldId="290"/>
            <ac:picMk id="8" creationId="{9B375B22-636E-4EDB-256D-15F59F505A94}"/>
          </ac:picMkLst>
        </pc:picChg>
      </pc:sldChg>
      <pc:sldChg chg="addSp delSp modSp add mod">
        <pc:chgData name="Cyprien VANHUYSE" userId="bcf7a54cc7a13299" providerId="LiveId" clId="{965E7404-2F27-4264-9602-302284030849}" dt="2025-03-17T10:59:10.455" v="3537" actId="1076"/>
        <pc:sldMkLst>
          <pc:docMk/>
          <pc:sldMk cId="3060441257" sldId="291"/>
        </pc:sldMkLst>
        <pc:spChg chg="mod">
          <ac:chgData name="Cyprien VANHUYSE" userId="bcf7a54cc7a13299" providerId="LiveId" clId="{965E7404-2F27-4264-9602-302284030849}" dt="2025-03-16T22:48:13.323" v="294" actId="20577"/>
          <ac:spMkLst>
            <pc:docMk/>
            <pc:sldMk cId="3060441257" sldId="291"/>
            <ac:spMk id="2" creationId="{D42C3675-931E-5A48-3DA6-7372CE2682CD}"/>
          </ac:spMkLst>
        </pc:spChg>
        <pc:spChg chg="add mod">
          <ac:chgData name="Cyprien VANHUYSE" userId="bcf7a54cc7a13299" providerId="LiveId" clId="{965E7404-2F27-4264-9602-302284030849}" dt="2025-03-17T10:58:03.179" v="3525" actId="20577"/>
          <ac:spMkLst>
            <pc:docMk/>
            <pc:sldMk cId="3060441257" sldId="291"/>
            <ac:spMk id="3" creationId="{2EFD0974-D9AD-F51C-9E0F-BEA0269CED68}"/>
          </ac:spMkLst>
        </pc:spChg>
        <pc:picChg chg="add del mod">
          <ac:chgData name="Cyprien VANHUYSE" userId="bcf7a54cc7a13299" providerId="LiveId" clId="{965E7404-2F27-4264-9602-302284030849}" dt="2025-03-17T10:58:52.118" v="3532" actId="478"/>
          <ac:picMkLst>
            <pc:docMk/>
            <pc:sldMk cId="3060441257" sldId="291"/>
            <ac:picMk id="5" creationId="{C11BC4AF-9144-4031-D8C9-7D74F5DE5CEA}"/>
          </ac:picMkLst>
        </pc:picChg>
        <pc:picChg chg="add mod">
          <ac:chgData name="Cyprien VANHUYSE" userId="bcf7a54cc7a13299" providerId="LiveId" clId="{965E7404-2F27-4264-9602-302284030849}" dt="2025-03-17T10:59:10.455" v="3537" actId="1076"/>
          <ac:picMkLst>
            <pc:docMk/>
            <pc:sldMk cId="3060441257" sldId="291"/>
            <ac:picMk id="7" creationId="{5D085AA4-67D2-6E6C-EF62-B03D557EFE45}"/>
          </ac:picMkLst>
        </pc:picChg>
      </pc:sldChg>
      <pc:sldChg chg="addSp modSp add mod">
        <pc:chgData name="Cyprien VANHUYSE" userId="bcf7a54cc7a13299" providerId="LiveId" clId="{965E7404-2F27-4264-9602-302284030849}" dt="2025-03-17T11:05:33.631" v="3797" actId="1076"/>
        <pc:sldMkLst>
          <pc:docMk/>
          <pc:sldMk cId="4222472168" sldId="292"/>
        </pc:sldMkLst>
        <pc:spChg chg="mod">
          <ac:chgData name="Cyprien VANHUYSE" userId="bcf7a54cc7a13299" providerId="LiveId" clId="{965E7404-2F27-4264-9602-302284030849}" dt="2025-03-16T22:48:29.648" v="326" actId="20577"/>
          <ac:spMkLst>
            <pc:docMk/>
            <pc:sldMk cId="4222472168" sldId="292"/>
            <ac:spMk id="2" creationId="{0848E3AA-5F1D-7557-6B56-F1909A76A870}"/>
          </ac:spMkLst>
        </pc:spChg>
        <pc:spChg chg="add mod">
          <ac:chgData name="Cyprien VANHUYSE" userId="bcf7a54cc7a13299" providerId="LiveId" clId="{965E7404-2F27-4264-9602-302284030849}" dt="2025-03-17T11:03:40.601" v="3774" actId="465"/>
          <ac:spMkLst>
            <pc:docMk/>
            <pc:sldMk cId="4222472168" sldId="292"/>
            <ac:spMk id="3" creationId="{C1453513-6E6A-EDBD-21EE-E84DFDE5D65E}"/>
          </ac:spMkLst>
        </pc:spChg>
        <pc:spChg chg="add mod">
          <ac:chgData name="Cyprien VANHUYSE" userId="bcf7a54cc7a13299" providerId="LiveId" clId="{965E7404-2F27-4264-9602-302284030849}" dt="2025-03-17T11:03:40.601" v="3774" actId="465"/>
          <ac:spMkLst>
            <pc:docMk/>
            <pc:sldMk cId="4222472168" sldId="292"/>
            <ac:spMk id="4" creationId="{1C62828E-7806-3559-5E59-8D5C48D94025}"/>
          </ac:spMkLst>
        </pc:spChg>
        <pc:spChg chg="add mod">
          <ac:chgData name="Cyprien VANHUYSE" userId="bcf7a54cc7a13299" providerId="LiveId" clId="{965E7404-2F27-4264-9602-302284030849}" dt="2025-03-17T11:03:40.601" v="3774" actId="465"/>
          <ac:spMkLst>
            <pc:docMk/>
            <pc:sldMk cId="4222472168" sldId="292"/>
            <ac:spMk id="5" creationId="{C54FE64C-DDB1-7A09-3BF1-4479C6342EA0}"/>
          </ac:spMkLst>
        </pc:spChg>
        <pc:spChg chg="add mod">
          <ac:chgData name="Cyprien VANHUYSE" userId="bcf7a54cc7a13299" providerId="LiveId" clId="{965E7404-2F27-4264-9602-302284030849}" dt="2025-03-17T11:03:30.269" v="3773" actId="1076"/>
          <ac:spMkLst>
            <pc:docMk/>
            <pc:sldMk cId="4222472168" sldId="292"/>
            <ac:spMk id="6" creationId="{B9E737B1-EEAB-6FAE-F35D-41C6B3211D1E}"/>
          </ac:spMkLst>
        </pc:spChg>
        <pc:spChg chg="add mod">
          <ac:chgData name="Cyprien VANHUYSE" userId="bcf7a54cc7a13299" providerId="LiveId" clId="{965E7404-2F27-4264-9602-302284030849}" dt="2025-03-17T11:03:40.601" v="3774" actId="465"/>
          <ac:spMkLst>
            <pc:docMk/>
            <pc:sldMk cId="4222472168" sldId="292"/>
            <ac:spMk id="7" creationId="{BB47913F-BCCE-24DE-E865-8D5347CBD1BF}"/>
          </ac:spMkLst>
        </pc:spChg>
        <pc:spChg chg="add mod">
          <ac:chgData name="Cyprien VANHUYSE" userId="bcf7a54cc7a13299" providerId="LiveId" clId="{965E7404-2F27-4264-9602-302284030849}" dt="2025-03-17T11:03:13.115" v="3768" actId="1076"/>
          <ac:spMkLst>
            <pc:docMk/>
            <pc:sldMk cId="4222472168" sldId="292"/>
            <ac:spMk id="8" creationId="{FDB3EF63-5987-27E8-4560-E4C648C8B510}"/>
          </ac:spMkLst>
        </pc:spChg>
        <pc:spChg chg="add">
          <ac:chgData name="Cyprien VANHUYSE" userId="bcf7a54cc7a13299" providerId="LiveId" clId="{965E7404-2F27-4264-9602-302284030849}" dt="2025-03-17T11:03:47.534" v="3775" actId="11529"/>
          <ac:spMkLst>
            <pc:docMk/>
            <pc:sldMk cId="4222472168" sldId="292"/>
            <ac:spMk id="9" creationId="{15A77EAB-8020-DD7A-71E6-E4829969729B}"/>
          </ac:spMkLst>
        </pc:spChg>
        <pc:picChg chg="add mod">
          <ac:chgData name="Cyprien VANHUYSE" userId="bcf7a54cc7a13299" providerId="LiveId" clId="{965E7404-2F27-4264-9602-302284030849}" dt="2025-03-17T11:04:34.568" v="3779" actId="1076"/>
          <ac:picMkLst>
            <pc:docMk/>
            <pc:sldMk cId="4222472168" sldId="292"/>
            <ac:picMk id="11" creationId="{3DF13CE0-B658-A4AB-DF0B-ED3EACAB2A13}"/>
          </ac:picMkLst>
        </pc:picChg>
        <pc:picChg chg="add mod">
          <ac:chgData name="Cyprien VANHUYSE" userId="bcf7a54cc7a13299" providerId="LiveId" clId="{965E7404-2F27-4264-9602-302284030849}" dt="2025-03-17T11:05:04.531" v="3785" actId="1076"/>
          <ac:picMkLst>
            <pc:docMk/>
            <pc:sldMk cId="4222472168" sldId="292"/>
            <ac:picMk id="13" creationId="{47CC2364-94A8-A235-7E10-19558A9B0C95}"/>
          </ac:picMkLst>
        </pc:picChg>
        <pc:picChg chg="add mod">
          <ac:chgData name="Cyprien VANHUYSE" userId="bcf7a54cc7a13299" providerId="LiveId" clId="{965E7404-2F27-4264-9602-302284030849}" dt="2025-03-17T11:05:16.896" v="3790" actId="1076"/>
          <ac:picMkLst>
            <pc:docMk/>
            <pc:sldMk cId="4222472168" sldId="292"/>
            <ac:picMk id="15" creationId="{A258CFBE-C6C5-B293-94A4-548CC877DD98}"/>
          </ac:picMkLst>
        </pc:picChg>
        <pc:picChg chg="add mod">
          <ac:chgData name="Cyprien VANHUYSE" userId="bcf7a54cc7a13299" providerId="LiveId" clId="{965E7404-2F27-4264-9602-302284030849}" dt="2025-03-17T11:05:33.631" v="3797" actId="1076"/>
          <ac:picMkLst>
            <pc:docMk/>
            <pc:sldMk cId="4222472168" sldId="292"/>
            <ac:picMk id="17" creationId="{B7420968-4162-7E12-E3D9-5D5E50E98A57}"/>
          </ac:picMkLst>
        </pc:picChg>
      </pc:sldChg>
      <pc:sldChg chg="addSp modSp add mod">
        <pc:chgData name="Cyprien VANHUYSE" userId="bcf7a54cc7a13299" providerId="LiveId" clId="{965E7404-2F27-4264-9602-302284030849}" dt="2025-03-17T10:50:36.699" v="2834" actId="403"/>
        <pc:sldMkLst>
          <pc:docMk/>
          <pc:sldMk cId="1005917885" sldId="293"/>
        </pc:sldMkLst>
        <pc:spChg chg="mod">
          <ac:chgData name="Cyprien VANHUYSE" userId="bcf7a54cc7a13299" providerId="LiveId" clId="{965E7404-2F27-4264-9602-302284030849}" dt="2025-03-16T22:48:42.470" v="340" actId="20577"/>
          <ac:spMkLst>
            <pc:docMk/>
            <pc:sldMk cId="1005917885" sldId="293"/>
            <ac:spMk id="2" creationId="{90FD0FBB-1B84-1417-3616-BA2DAB7F6BB1}"/>
          </ac:spMkLst>
        </pc:spChg>
        <pc:spChg chg="add mod">
          <ac:chgData name="Cyprien VANHUYSE" userId="bcf7a54cc7a13299" providerId="LiveId" clId="{965E7404-2F27-4264-9602-302284030849}" dt="2025-03-17T10:50:36.699" v="2834" actId="403"/>
          <ac:spMkLst>
            <pc:docMk/>
            <pc:sldMk cId="1005917885" sldId="293"/>
            <ac:spMk id="3" creationId="{E4C50FFE-6CAF-B621-CA9B-3CD02D692AA9}"/>
          </ac:spMkLst>
        </pc:spChg>
        <pc:spChg chg="add mod">
          <ac:chgData name="Cyprien VANHUYSE" userId="bcf7a54cc7a13299" providerId="LiveId" clId="{965E7404-2F27-4264-9602-302284030849}" dt="2025-03-17T10:48:14.135" v="2670" actId="313"/>
          <ac:spMkLst>
            <pc:docMk/>
            <pc:sldMk cId="1005917885" sldId="293"/>
            <ac:spMk id="4" creationId="{E012F100-9555-A214-3D94-E6074A8FA1AB}"/>
          </ac:spMkLst>
        </pc:spChg>
        <pc:picChg chg="add mod">
          <ac:chgData name="Cyprien VANHUYSE" userId="bcf7a54cc7a13299" providerId="LiveId" clId="{965E7404-2F27-4264-9602-302284030849}" dt="2025-03-16T23:07:48.242" v="714" actId="1076"/>
          <ac:picMkLst>
            <pc:docMk/>
            <pc:sldMk cId="1005917885" sldId="293"/>
            <ac:picMk id="6" creationId="{6A57D91B-B7BC-86EF-0B39-D634AE885456}"/>
          </ac:picMkLst>
        </pc:picChg>
      </pc:sldChg>
      <pc:sldChg chg="addSp modSp add mod">
        <pc:chgData name="Cyprien VANHUYSE" userId="bcf7a54cc7a13299" providerId="LiveId" clId="{965E7404-2F27-4264-9602-302284030849}" dt="2025-03-17T10:52:36.301" v="3115" actId="1076"/>
        <pc:sldMkLst>
          <pc:docMk/>
          <pc:sldMk cId="4232540059" sldId="294"/>
        </pc:sldMkLst>
        <pc:spChg chg="mod">
          <ac:chgData name="Cyprien VANHUYSE" userId="bcf7a54cc7a13299" providerId="LiveId" clId="{965E7404-2F27-4264-9602-302284030849}" dt="2025-03-16T22:48:48.196" v="348" actId="20577"/>
          <ac:spMkLst>
            <pc:docMk/>
            <pc:sldMk cId="4232540059" sldId="294"/>
            <ac:spMk id="2" creationId="{D769033F-DB86-2B17-64B1-42651E921DA8}"/>
          </ac:spMkLst>
        </pc:spChg>
        <pc:spChg chg="add mod">
          <ac:chgData name="Cyprien VANHUYSE" userId="bcf7a54cc7a13299" providerId="LiveId" clId="{965E7404-2F27-4264-9602-302284030849}" dt="2025-03-17T10:52:36.301" v="3115" actId="1076"/>
          <ac:spMkLst>
            <pc:docMk/>
            <pc:sldMk cId="4232540059" sldId="294"/>
            <ac:spMk id="3" creationId="{5CDF1F26-7843-4BC6-F1F4-A4CC9A22B09D}"/>
          </ac:spMkLst>
        </pc:spChg>
        <pc:picChg chg="add mod">
          <ac:chgData name="Cyprien VANHUYSE" userId="bcf7a54cc7a13299" providerId="LiveId" clId="{965E7404-2F27-4264-9602-302284030849}" dt="2025-03-17T10:50:58.441" v="2840" actId="1076"/>
          <ac:picMkLst>
            <pc:docMk/>
            <pc:sldMk cId="4232540059" sldId="294"/>
            <ac:picMk id="4" creationId="{CC0A8B37-1DCA-4172-9D2B-2B93BDC2DB8E}"/>
          </ac:picMkLst>
        </pc:picChg>
        <pc:picChg chg="add mod">
          <ac:chgData name="Cyprien VANHUYSE" userId="bcf7a54cc7a13299" providerId="LiveId" clId="{965E7404-2F27-4264-9602-302284030849}" dt="2025-03-17T10:51:02.262" v="2841" actId="14100"/>
          <ac:picMkLst>
            <pc:docMk/>
            <pc:sldMk cId="4232540059" sldId="294"/>
            <ac:picMk id="6" creationId="{9EA6E03F-9E33-D240-7283-0D4F963F7BAF}"/>
          </ac:picMkLst>
        </pc:picChg>
      </pc:sldChg>
      <pc:sldChg chg="addSp modSp add mod">
        <pc:chgData name="Cyprien VANHUYSE" userId="bcf7a54cc7a13299" providerId="LiveId" clId="{965E7404-2F27-4264-9602-302284030849}" dt="2025-03-17T10:53:08.082" v="3179" actId="113"/>
        <pc:sldMkLst>
          <pc:docMk/>
          <pc:sldMk cId="2756032771" sldId="295"/>
        </pc:sldMkLst>
        <pc:spChg chg="mod">
          <ac:chgData name="Cyprien VANHUYSE" userId="bcf7a54cc7a13299" providerId="LiveId" clId="{965E7404-2F27-4264-9602-302284030849}" dt="2025-03-16T22:48:59.169" v="383" actId="20577"/>
          <ac:spMkLst>
            <pc:docMk/>
            <pc:sldMk cId="2756032771" sldId="295"/>
            <ac:spMk id="2" creationId="{B15894CE-6583-C85B-B0A6-15F5B3F9AD56}"/>
          </ac:spMkLst>
        </pc:spChg>
        <pc:spChg chg="add mod">
          <ac:chgData name="Cyprien VANHUYSE" userId="bcf7a54cc7a13299" providerId="LiveId" clId="{965E7404-2F27-4264-9602-302284030849}" dt="2025-03-17T10:53:08.082" v="3179" actId="113"/>
          <ac:spMkLst>
            <pc:docMk/>
            <pc:sldMk cId="2756032771" sldId="295"/>
            <ac:spMk id="3" creationId="{2CCC55CF-7EC5-7588-D3CB-A9F004A9C7C1}"/>
          </ac:spMkLst>
        </pc:spChg>
        <pc:picChg chg="add mod">
          <ac:chgData name="Cyprien VANHUYSE" userId="bcf7a54cc7a13299" providerId="LiveId" clId="{965E7404-2F27-4264-9602-302284030849}" dt="2025-03-16T23:08:43.312" v="719" actId="14100"/>
          <ac:picMkLst>
            <pc:docMk/>
            <pc:sldMk cId="2756032771" sldId="295"/>
            <ac:picMk id="4" creationId="{C621AE3C-9F2D-9C3E-B82A-BF9D37B2C429}"/>
          </ac:picMkLst>
        </pc:picChg>
        <pc:picChg chg="add mod">
          <ac:chgData name="Cyprien VANHUYSE" userId="bcf7a54cc7a13299" providerId="LiveId" clId="{965E7404-2F27-4264-9602-302284030849}" dt="2025-03-16T23:09:32.828" v="729" actId="1076"/>
          <ac:picMkLst>
            <pc:docMk/>
            <pc:sldMk cId="2756032771" sldId="295"/>
            <ac:picMk id="6" creationId="{0D70F825-1446-C5CF-49ED-05A31625C456}"/>
          </ac:picMkLst>
        </pc:picChg>
        <pc:picChg chg="add mod">
          <ac:chgData name="Cyprien VANHUYSE" userId="bcf7a54cc7a13299" providerId="LiveId" clId="{965E7404-2F27-4264-9602-302284030849}" dt="2025-03-16T23:09:39.782" v="732" actId="1076"/>
          <ac:picMkLst>
            <pc:docMk/>
            <pc:sldMk cId="2756032771" sldId="295"/>
            <ac:picMk id="8" creationId="{29139B68-8327-A5B2-9A28-9EAF6D62CD0E}"/>
          </ac:picMkLst>
        </pc:picChg>
      </pc:sldChg>
      <pc:sldChg chg="addSp modSp add mod">
        <pc:chgData name="Cyprien VANHUYSE" userId="bcf7a54cc7a13299" providerId="LiveId" clId="{965E7404-2F27-4264-9602-302284030849}" dt="2025-03-17T11:13:19.654" v="4454" actId="1076"/>
        <pc:sldMkLst>
          <pc:docMk/>
          <pc:sldMk cId="257521499" sldId="296"/>
        </pc:sldMkLst>
        <pc:spChg chg="mod">
          <ac:chgData name="Cyprien VANHUYSE" userId="bcf7a54cc7a13299" providerId="LiveId" clId="{965E7404-2F27-4264-9602-302284030849}" dt="2025-03-16T22:49:25.914" v="409" actId="20577"/>
          <ac:spMkLst>
            <pc:docMk/>
            <pc:sldMk cId="257521499" sldId="296"/>
            <ac:spMk id="2" creationId="{0445E249-0F9A-4D70-0357-81E1CE31659F}"/>
          </ac:spMkLst>
        </pc:spChg>
        <pc:spChg chg="add mod">
          <ac:chgData name="Cyprien VANHUYSE" userId="bcf7a54cc7a13299" providerId="LiveId" clId="{965E7404-2F27-4264-9602-302284030849}" dt="2025-03-17T11:12:07.131" v="4305" actId="113"/>
          <ac:spMkLst>
            <pc:docMk/>
            <pc:sldMk cId="257521499" sldId="296"/>
            <ac:spMk id="5" creationId="{78AF9952-3468-1E68-9638-A00202EDAF39}"/>
          </ac:spMkLst>
        </pc:spChg>
        <pc:spChg chg="add mod">
          <ac:chgData name="Cyprien VANHUYSE" userId="bcf7a54cc7a13299" providerId="LiveId" clId="{965E7404-2F27-4264-9602-302284030849}" dt="2025-03-17T11:13:19.654" v="4454" actId="1076"/>
          <ac:spMkLst>
            <pc:docMk/>
            <pc:sldMk cId="257521499" sldId="296"/>
            <ac:spMk id="6" creationId="{FAFF941D-CED8-7C0D-7DEB-431160804EF9}"/>
          </ac:spMkLst>
        </pc:spChg>
        <pc:picChg chg="add mod">
          <ac:chgData name="Cyprien VANHUYSE" userId="bcf7a54cc7a13299" providerId="LiveId" clId="{965E7404-2F27-4264-9602-302284030849}" dt="2025-03-17T11:09:03.699" v="3854" actId="14100"/>
          <ac:picMkLst>
            <pc:docMk/>
            <pc:sldMk cId="257521499" sldId="296"/>
            <ac:picMk id="4" creationId="{BFF8FF50-8695-2D46-05F3-C8DE3ACC6A1D}"/>
          </ac:picMkLst>
        </pc:picChg>
      </pc:sldChg>
      <pc:sldChg chg="addSp modSp add mod">
        <pc:chgData name="Cyprien VANHUYSE" userId="bcf7a54cc7a13299" providerId="LiveId" clId="{965E7404-2F27-4264-9602-302284030849}" dt="2025-03-17T11:19:20.785" v="5232" actId="1076"/>
        <pc:sldMkLst>
          <pc:docMk/>
          <pc:sldMk cId="2405275797" sldId="297"/>
        </pc:sldMkLst>
        <pc:spChg chg="mod">
          <ac:chgData name="Cyprien VANHUYSE" userId="bcf7a54cc7a13299" providerId="LiveId" clId="{965E7404-2F27-4264-9602-302284030849}" dt="2025-03-16T22:49:41.215" v="457" actId="20577"/>
          <ac:spMkLst>
            <pc:docMk/>
            <pc:sldMk cId="2405275797" sldId="297"/>
            <ac:spMk id="2" creationId="{9D0D409D-76FA-89AE-EAF8-73FFA2A65234}"/>
          </ac:spMkLst>
        </pc:spChg>
        <pc:spChg chg="add mod">
          <ac:chgData name="Cyprien VANHUYSE" userId="bcf7a54cc7a13299" providerId="LiveId" clId="{965E7404-2F27-4264-9602-302284030849}" dt="2025-03-17T11:15:27.062" v="4915" actId="14"/>
          <ac:spMkLst>
            <pc:docMk/>
            <pc:sldMk cId="2405275797" sldId="297"/>
            <ac:spMk id="3" creationId="{A3625A36-BDBE-8B8E-FF47-AD54EB1745A2}"/>
          </ac:spMkLst>
        </pc:spChg>
        <pc:spChg chg="add mod">
          <ac:chgData name="Cyprien VANHUYSE" userId="bcf7a54cc7a13299" providerId="LiveId" clId="{965E7404-2F27-4264-9602-302284030849}" dt="2025-03-17T11:19:20.785" v="5232" actId="1076"/>
          <ac:spMkLst>
            <pc:docMk/>
            <pc:sldMk cId="2405275797" sldId="297"/>
            <ac:spMk id="4" creationId="{DC6A650A-5EC7-50D6-8F5E-AF45DC505BBE}"/>
          </ac:spMkLst>
        </pc:spChg>
        <pc:picChg chg="add mod">
          <ac:chgData name="Cyprien VANHUYSE" userId="bcf7a54cc7a13299" providerId="LiveId" clId="{965E7404-2F27-4264-9602-302284030849}" dt="2025-03-17T11:17:54.024" v="5163" actId="1076"/>
          <ac:picMkLst>
            <pc:docMk/>
            <pc:sldMk cId="2405275797" sldId="297"/>
            <ac:picMk id="6" creationId="{7DEFE04B-A945-0C41-D9DE-6FD4D9AE1864}"/>
          </ac:picMkLst>
        </pc:picChg>
        <pc:picChg chg="add mod">
          <ac:chgData name="Cyprien VANHUYSE" userId="bcf7a54cc7a13299" providerId="LiveId" clId="{965E7404-2F27-4264-9602-302284030849}" dt="2025-03-17T11:17:54.024" v="5163" actId="1076"/>
          <ac:picMkLst>
            <pc:docMk/>
            <pc:sldMk cId="2405275797" sldId="297"/>
            <ac:picMk id="8" creationId="{ECFD2F54-0D15-6060-9414-D81F265D033A}"/>
          </ac:picMkLst>
        </pc:picChg>
        <pc:picChg chg="add mod">
          <ac:chgData name="Cyprien VANHUYSE" userId="bcf7a54cc7a13299" providerId="LiveId" clId="{965E7404-2F27-4264-9602-302284030849}" dt="2025-03-17T11:18:20.809" v="5217" actId="1076"/>
          <ac:picMkLst>
            <pc:docMk/>
            <pc:sldMk cId="2405275797" sldId="297"/>
            <ac:picMk id="10" creationId="{12154E3E-B024-8A8A-1754-71C8490D8DEE}"/>
          </ac:picMkLst>
        </pc:picChg>
        <pc:picChg chg="add mod">
          <ac:chgData name="Cyprien VANHUYSE" userId="bcf7a54cc7a13299" providerId="LiveId" clId="{965E7404-2F27-4264-9602-302284030849}" dt="2025-03-17T11:18:48.582" v="5225" actId="14100"/>
          <ac:picMkLst>
            <pc:docMk/>
            <pc:sldMk cId="2405275797" sldId="297"/>
            <ac:picMk id="12" creationId="{2F69F5B1-B15E-DA4C-7EBC-4DDC4D14F0D3}"/>
          </ac:picMkLst>
        </pc:picChg>
        <pc:picChg chg="add mod">
          <ac:chgData name="Cyprien VANHUYSE" userId="bcf7a54cc7a13299" providerId="LiveId" clId="{965E7404-2F27-4264-9602-302284030849}" dt="2025-03-17T11:19:14.926" v="5231" actId="14100"/>
          <ac:picMkLst>
            <pc:docMk/>
            <pc:sldMk cId="2405275797" sldId="297"/>
            <ac:picMk id="14" creationId="{72FABCB9-E36A-D353-E987-4082132950F0}"/>
          </ac:picMkLst>
        </pc:picChg>
      </pc:sldChg>
      <pc:sldChg chg="modSp add del mod">
        <pc:chgData name="Cyprien VANHUYSE" userId="bcf7a54cc7a13299" providerId="LiveId" clId="{965E7404-2F27-4264-9602-302284030849}" dt="2025-03-16T22:50:33.136" v="522" actId="47"/>
        <pc:sldMkLst>
          <pc:docMk/>
          <pc:sldMk cId="1112095113" sldId="298"/>
        </pc:sldMkLst>
        <pc:spChg chg="mod">
          <ac:chgData name="Cyprien VANHUYSE" userId="bcf7a54cc7a13299" providerId="LiveId" clId="{965E7404-2F27-4264-9602-302284030849}" dt="2025-03-16T22:49:53.598" v="491" actId="20577"/>
          <ac:spMkLst>
            <pc:docMk/>
            <pc:sldMk cId="1112095113" sldId="298"/>
            <ac:spMk id="2" creationId="{D80C0C27-67F4-EB90-7C28-8639285A1483}"/>
          </ac:spMkLst>
        </pc:spChg>
      </pc:sldChg>
      <pc:sldChg chg="addSp modSp add mod">
        <pc:chgData name="Cyprien VANHUYSE" userId="bcf7a54cc7a13299" providerId="LiveId" clId="{965E7404-2F27-4264-9602-302284030849}" dt="2025-03-17T11:20:05.332" v="5234" actId="1076"/>
        <pc:sldMkLst>
          <pc:docMk/>
          <pc:sldMk cId="2910085108" sldId="299"/>
        </pc:sldMkLst>
        <pc:spChg chg="mod">
          <ac:chgData name="Cyprien VANHUYSE" userId="bcf7a54cc7a13299" providerId="LiveId" clId="{965E7404-2F27-4264-9602-302284030849}" dt="2025-03-16T22:50:13.657" v="521" actId="20577"/>
          <ac:spMkLst>
            <pc:docMk/>
            <pc:sldMk cId="2910085108" sldId="299"/>
            <ac:spMk id="2" creationId="{8F2C6544-F7D5-70B8-2372-019585005FBA}"/>
          </ac:spMkLst>
        </pc:spChg>
        <pc:spChg chg="add mod">
          <ac:chgData name="Cyprien VANHUYSE" userId="bcf7a54cc7a13299" providerId="LiveId" clId="{965E7404-2F27-4264-9602-302284030849}" dt="2025-03-17T11:20:05.332" v="5234" actId="1076"/>
          <ac:spMkLst>
            <pc:docMk/>
            <pc:sldMk cId="2910085108" sldId="299"/>
            <ac:spMk id="3" creationId="{5405C77C-E9F5-6E69-CA90-57D83F49AA0E}"/>
          </ac:spMkLst>
        </pc:spChg>
        <pc:spChg chg="add mod">
          <ac:chgData name="Cyprien VANHUYSE" userId="bcf7a54cc7a13299" providerId="LiveId" clId="{965E7404-2F27-4264-9602-302284030849}" dt="2025-03-17T11:20:05.332" v="5234" actId="1076"/>
          <ac:spMkLst>
            <pc:docMk/>
            <pc:sldMk cId="2910085108" sldId="299"/>
            <ac:spMk id="5" creationId="{2693B503-E8F9-939B-8106-52D44954595C}"/>
          </ac:spMkLst>
        </pc:spChg>
        <pc:spChg chg="add mod">
          <ac:chgData name="Cyprien VANHUYSE" userId="bcf7a54cc7a13299" providerId="LiveId" clId="{965E7404-2F27-4264-9602-302284030849}" dt="2025-03-17T11:20:05.332" v="5234" actId="1076"/>
          <ac:spMkLst>
            <pc:docMk/>
            <pc:sldMk cId="2910085108" sldId="299"/>
            <ac:spMk id="6" creationId="{3D601EA0-B0E8-608B-6BAF-7A8D7DB25773}"/>
          </ac:spMkLst>
        </pc:spChg>
        <pc:picChg chg="add mod">
          <ac:chgData name="Cyprien VANHUYSE" userId="bcf7a54cc7a13299" providerId="LiveId" clId="{965E7404-2F27-4264-9602-302284030849}" dt="2025-03-17T11:20:05.332" v="5234" actId="1076"/>
          <ac:picMkLst>
            <pc:docMk/>
            <pc:sldMk cId="2910085108" sldId="299"/>
            <ac:picMk id="4" creationId="{14685689-5D07-B2B9-9985-CB4EE48525F5}"/>
          </ac:picMkLst>
        </pc:picChg>
      </pc:sldChg>
      <pc:sldChg chg="modSp add mod">
        <pc:chgData name="Cyprien VANHUYSE" userId="bcf7a54cc7a13299" providerId="LiveId" clId="{965E7404-2F27-4264-9602-302284030849}" dt="2025-03-16T22:50:47.352" v="551" actId="20577"/>
        <pc:sldMkLst>
          <pc:docMk/>
          <pc:sldMk cId="173344869" sldId="300"/>
        </pc:sldMkLst>
        <pc:spChg chg="mod">
          <ac:chgData name="Cyprien VANHUYSE" userId="bcf7a54cc7a13299" providerId="LiveId" clId="{965E7404-2F27-4264-9602-302284030849}" dt="2025-03-16T22:50:47.352" v="551" actId="20577"/>
          <ac:spMkLst>
            <pc:docMk/>
            <pc:sldMk cId="173344869" sldId="300"/>
            <ac:spMk id="2" creationId="{78E11C08-E2FA-BE7D-851E-AE003D88D4DC}"/>
          </ac:spMkLst>
        </pc:spChg>
      </pc:sldChg>
      <pc:sldChg chg="addSp delSp modSp add mod">
        <pc:chgData name="Cyprien VANHUYSE" userId="bcf7a54cc7a13299" providerId="LiveId" clId="{965E7404-2F27-4264-9602-302284030849}" dt="2025-03-16T23:03:48.886" v="675" actId="166"/>
        <pc:sldMkLst>
          <pc:docMk/>
          <pc:sldMk cId="2767048245" sldId="301"/>
        </pc:sldMkLst>
        <pc:spChg chg="mod">
          <ac:chgData name="Cyprien VANHUYSE" userId="bcf7a54cc7a13299" providerId="LiveId" clId="{965E7404-2F27-4264-9602-302284030849}" dt="2025-03-16T22:57:42.988" v="646" actId="20577"/>
          <ac:spMkLst>
            <pc:docMk/>
            <pc:sldMk cId="2767048245" sldId="301"/>
            <ac:spMk id="2" creationId="{DDE3CEED-910E-C41C-58E4-EF08EE9AFC3E}"/>
          </ac:spMkLst>
        </pc:spChg>
        <pc:picChg chg="add mod ord">
          <ac:chgData name="Cyprien VANHUYSE" userId="bcf7a54cc7a13299" providerId="LiveId" clId="{965E7404-2F27-4264-9602-302284030849}" dt="2025-03-16T23:03:48.886" v="675" actId="166"/>
          <ac:picMkLst>
            <pc:docMk/>
            <pc:sldMk cId="2767048245" sldId="301"/>
            <ac:picMk id="4" creationId="{B511ADCD-FFFF-9847-687B-85C1CCB9978E}"/>
          </ac:picMkLst>
        </pc:picChg>
        <pc:picChg chg="add del mod">
          <ac:chgData name="Cyprien VANHUYSE" userId="bcf7a54cc7a13299" providerId="LiveId" clId="{965E7404-2F27-4264-9602-302284030849}" dt="2025-03-16T23:01:02.686" v="665" actId="478"/>
          <ac:picMkLst>
            <pc:docMk/>
            <pc:sldMk cId="2767048245" sldId="301"/>
            <ac:picMk id="6" creationId="{5A8592C4-1624-A751-06E0-1CBF87B3141C}"/>
          </ac:picMkLst>
        </pc:picChg>
        <pc:picChg chg="add mod">
          <ac:chgData name="Cyprien VANHUYSE" userId="bcf7a54cc7a13299" providerId="LiveId" clId="{965E7404-2F27-4264-9602-302284030849}" dt="2025-03-16T23:03:41.277" v="674" actId="1076"/>
          <ac:picMkLst>
            <pc:docMk/>
            <pc:sldMk cId="2767048245" sldId="301"/>
            <ac:picMk id="8" creationId="{8053FCE9-12F3-5349-376A-7556FC554771}"/>
          </ac:picMkLst>
        </pc:picChg>
        <pc:picChg chg="add mod">
          <ac:chgData name="Cyprien VANHUYSE" userId="bcf7a54cc7a13299" providerId="LiveId" clId="{965E7404-2F27-4264-9602-302284030849}" dt="2025-03-16T23:03:34.544" v="672" actId="1076"/>
          <ac:picMkLst>
            <pc:docMk/>
            <pc:sldMk cId="2767048245" sldId="301"/>
            <ac:picMk id="10" creationId="{AB87ADC6-7F3B-F888-E222-CDB174A3DF55}"/>
          </ac:picMkLst>
        </pc:picChg>
        <pc:picChg chg="add mod">
          <ac:chgData name="Cyprien VANHUYSE" userId="bcf7a54cc7a13299" providerId="LiveId" clId="{965E7404-2F27-4264-9602-302284030849}" dt="2025-03-16T23:03:28.287" v="671" actId="1076"/>
          <ac:picMkLst>
            <pc:docMk/>
            <pc:sldMk cId="2767048245" sldId="301"/>
            <ac:picMk id="12" creationId="{69256460-D5CA-9553-A39B-17CAEEBC566D}"/>
          </ac:picMkLst>
        </pc:picChg>
      </pc:sldChg>
      <pc:sldChg chg="addSp delSp modSp add mod">
        <pc:chgData name="Cyprien VANHUYSE" userId="bcf7a54cc7a13299" providerId="LiveId" clId="{965E7404-2F27-4264-9602-302284030849}" dt="2025-03-17T11:07:38.708" v="3849" actId="20577"/>
        <pc:sldMkLst>
          <pc:docMk/>
          <pc:sldMk cId="406297517" sldId="302"/>
        </pc:sldMkLst>
        <pc:spChg chg="add mod">
          <ac:chgData name="Cyprien VANHUYSE" userId="bcf7a54cc7a13299" providerId="LiveId" clId="{965E7404-2F27-4264-9602-302284030849}" dt="2025-03-17T11:07:38.708" v="3849" actId="20577"/>
          <ac:spMkLst>
            <pc:docMk/>
            <pc:sldMk cId="406297517" sldId="302"/>
            <ac:spMk id="3" creationId="{E1CEB5D8-6F98-A2B9-CB34-575C1C710559}"/>
          </ac:spMkLst>
        </pc:spChg>
        <pc:picChg chg="del">
          <ac:chgData name="Cyprien VANHUYSE" userId="bcf7a54cc7a13299" providerId="LiveId" clId="{965E7404-2F27-4264-9602-302284030849}" dt="2025-03-16T23:09:58.592" v="734" actId="478"/>
          <ac:picMkLst>
            <pc:docMk/>
            <pc:sldMk cId="406297517" sldId="302"/>
            <ac:picMk id="4" creationId="{C80E64A7-C600-D133-724D-E77A6EFF26E9}"/>
          </ac:picMkLst>
        </pc:picChg>
        <pc:picChg chg="del">
          <ac:chgData name="Cyprien VANHUYSE" userId="bcf7a54cc7a13299" providerId="LiveId" clId="{965E7404-2F27-4264-9602-302284030849}" dt="2025-03-16T23:09:58.592" v="734" actId="478"/>
          <ac:picMkLst>
            <pc:docMk/>
            <pc:sldMk cId="406297517" sldId="302"/>
            <ac:picMk id="8" creationId="{382AB2D6-D09C-E738-5A71-9CA6CC413E21}"/>
          </ac:picMkLst>
        </pc:picChg>
        <pc:picChg chg="del">
          <ac:chgData name="Cyprien VANHUYSE" userId="bcf7a54cc7a13299" providerId="LiveId" clId="{965E7404-2F27-4264-9602-302284030849}" dt="2025-03-16T23:09:58.592" v="734" actId="478"/>
          <ac:picMkLst>
            <pc:docMk/>
            <pc:sldMk cId="406297517" sldId="302"/>
            <ac:picMk id="10" creationId="{DF1EAC02-CE58-23CA-48DA-2F4DD2CBCFAC}"/>
          </ac:picMkLst>
        </pc:picChg>
        <pc:picChg chg="del">
          <ac:chgData name="Cyprien VANHUYSE" userId="bcf7a54cc7a13299" providerId="LiveId" clId="{965E7404-2F27-4264-9602-302284030849}" dt="2025-03-16T23:09:58.592" v="734" actId="478"/>
          <ac:picMkLst>
            <pc:docMk/>
            <pc:sldMk cId="406297517" sldId="302"/>
            <ac:picMk id="12" creationId="{01B6EC84-7681-D771-DAEB-28873629395D}"/>
          </ac:picMkLst>
        </pc:picChg>
      </pc:sldChg>
      <pc:sldChg chg="addSp delSp modSp add mod">
        <pc:chgData name="Cyprien VANHUYSE" userId="bcf7a54cc7a13299" providerId="LiveId" clId="{965E7404-2F27-4264-9602-302284030849}" dt="2025-03-17T11:01:31.400" v="3669" actId="20577"/>
        <pc:sldMkLst>
          <pc:docMk/>
          <pc:sldMk cId="1282511550" sldId="303"/>
        </pc:sldMkLst>
        <pc:spChg chg="del">
          <ac:chgData name="Cyprien VANHUYSE" userId="bcf7a54cc7a13299" providerId="LiveId" clId="{965E7404-2F27-4264-9602-302284030849}" dt="2025-03-17T10:59:55.519" v="3543" actId="478"/>
          <ac:spMkLst>
            <pc:docMk/>
            <pc:sldMk cId="1282511550" sldId="303"/>
            <ac:spMk id="3" creationId="{6E859C7C-47F5-C696-C1D7-938E07B40E43}"/>
          </ac:spMkLst>
        </pc:spChg>
        <pc:spChg chg="add mod">
          <ac:chgData name="Cyprien VANHUYSE" userId="bcf7a54cc7a13299" providerId="LiveId" clId="{965E7404-2F27-4264-9602-302284030849}" dt="2025-03-17T11:00:32.655" v="3589" actId="1076"/>
          <ac:spMkLst>
            <pc:docMk/>
            <pc:sldMk cId="1282511550" sldId="303"/>
            <ac:spMk id="6" creationId="{9F7FAE3C-E07D-BD6A-B74E-AD00E4347FF3}"/>
          </ac:spMkLst>
        </pc:spChg>
        <pc:spChg chg="add mod">
          <ac:chgData name="Cyprien VANHUYSE" userId="bcf7a54cc7a13299" providerId="LiveId" clId="{965E7404-2F27-4264-9602-302284030849}" dt="2025-03-17T11:01:31.400" v="3669" actId="20577"/>
          <ac:spMkLst>
            <pc:docMk/>
            <pc:sldMk cId="1282511550" sldId="303"/>
            <ac:spMk id="10" creationId="{7E62D0C6-A450-313C-FE5E-E6B398D36E4B}"/>
          </ac:spMkLst>
        </pc:spChg>
        <pc:picChg chg="add mod">
          <ac:chgData name="Cyprien VANHUYSE" userId="bcf7a54cc7a13299" providerId="LiveId" clId="{965E7404-2F27-4264-9602-302284030849}" dt="2025-03-17T10:59:58.902" v="3545" actId="14100"/>
          <ac:picMkLst>
            <pc:docMk/>
            <pc:sldMk cId="1282511550" sldId="303"/>
            <ac:picMk id="5" creationId="{BB55BE59-56C8-D434-6EF4-EEB86A1B5A09}"/>
          </ac:picMkLst>
        </pc:picChg>
        <pc:picChg chg="del mod">
          <ac:chgData name="Cyprien VANHUYSE" userId="bcf7a54cc7a13299" providerId="LiveId" clId="{965E7404-2F27-4264-9602-302284030849}" dt="2025-03-17T10:59:53.386" v="3542" actId="478"/>
          <ac:picMkLst>
            <pc:docMk/>
            <pc:sldMk cId="1282511550" sldId="303"/>
            <ac:picMk id="7" creationId="{A0B33470-B538-53D8-7CD1-4C13E9353A64}"/>
          </ac:picMkLst>
        </pc:picChg>
        <pc:picChg chg="add mod">
          <ac:chgData name="Cyprien VANHUYSE" userId="bcf7a54cc7a13299" providerId="LiveId" clId="{965E7404-2F27-4264-9602-302284030849}" dt="2025-03-17T11:01:06.460" v="3593" actId="962"/>
          <ac:picMkLst>
            <pc:docMk/>
            <pc:sldMk cId="1282511550" sldId="303"/>
            <ac:picMk id="9" creationId="{F3370110-FF51-EF84-18D7-943440DC7DA9}"/>
          </ac:picMkLst>
        </pc:picChg>
      </pc:sldChg>
      <pc:sldChg chg="addSp delSp modSp add mod">
        <pc:chgData name="Cyprien VANHUYSE" userId="bcf7a54cc7a13299" providerId="LiveId" clId="{965E7404-2F27-4264-9602-302284030849}" dt="2025-03-17T11:07:09.365" v="3840" actId="404"/>
        <pc:sldMkLst>
          <pc:docMk/>
          <pc:sldMk cId="1824746227" sldId="304"/>
        </pc:sldMkLst>
        <pc:spChg chg="mod">
          <ac:chgData name="Cyprien VANHUYSE" userId="bcf7a54cc7a13299" providerId="LiveId" clId="{965E7404-2F27-4264-9602-302284030849}" dt="2025-03-17T11:06:02.010" v="3831" actId="20577"/>
          <ac:spMkLst>
            <pc:docMk/>
            <pc:sldMk cId="1824746227" sldId="304"/>
            <ac:spMk id="2" creationId="{7D16CA98-9CAA-DA41-3642-5E2DDCE648F6}"/>
          </ac:spMkLst>
        </pc:spChg>
        <pc:spChg chg="del">
          <ac:chgData name="Cyprien VANHUYSE" userId="bcf7a54cc7a13299" providerId="LiveId" clId="{965E7404-2F27-4264-9602-302284030849}" dt="2025-03-17T11:06:09.427" v="3832" actId="478"/>
          <ac:spMkLst>
            <pc:docMk/>
            <pc:sldMk cId="1824746227" sldId="304"/>
            <ac:spMk id="3" creationId="{8E4D50C2-C1B1-5457-EBCB-BF754303231D}"/>
          </ac:spMkLst>
        </pc:spChg>
        <pc:spChg chg="del">
          <ac:chgData name="Cyprien VANHUYSE" userId="bcf7a54cc7a13299" providerId="LiveId" clId="{965E7404-2F27-4264-9602-302284030849}" dt="2025-03-17T11:06:09.427" v="3832" actId="478"/>
          <ac:spMkLst>
            <pc:docMk/>
            <pc:sldMk cId="1824746227" sldId="304"/>
            <ac:spMk id="4" creationId="{2C8AF808-81C5-35F4-E92D-E88D83DFE047}"/>
          </ac:spMkLst>
        </pc:spChg>
        <pc:spChg chg="del">
          <ac:chgData name="Cyprien VANHUYSE" userId="bcf7a54cc7a13299" providerId="LiveId" clId="{965E7404-2F27-4264-9602-302284030849}" dt="2025-03-17T11:06:09.427" v="3832" actId="478"/>
          <ac:spMkLst>
            <pc:docMk/>
            <pc:sldMk cId="1824746227" sldId="304"/>
            <ac:spMk id="5" creationId="{88A133A8-373B-71CF-3C08-0939A6174570}"/>
          </ac:spMkLst>
        </pc:spChg>
        <pc:spChg chg="del">
          <ac:chgData name="Cyprien VANHUYSE" userId="bcf7a54cc7a13299" providerId="LiveId" clId="{965E7404-2F27-4264-9602-302284030849}" dt="2025-03-17T11:06:09.427" v="3832" actId="478"/>
          <ac:spMkLst>
            <pc:docMk/>
            <pc:sldMk cId="1824746227" sldId="304"/>
            <ac:spMk id="6" creationId="{EA2A5D5F-BDBC-59A5-1EC2-03737A13B94D}"/>
          </ac:spMkLst>
        </pc:spChg>
        <pc:spChg chg="del">
          <ac:chgData name="Cyprien VANHUYSE" userId="bcf7a54cc7a13299" providerId="LiveId" clId="{965E7404-2F27-4264-9602-302284030849}" dt="2025-03-17T11:06:09.427" v="3832" actId="478"/>
          <ac:spMkLst>
            <pc:docMk/>
            <pc:sldMk cId="1824746227" sldId="304"/>
            <ac:spMk id="7" creationId="{7D7C76BE-DF37-F7F1-6807-2E2C3EB02B31}"/>
          </ac:spMkLst>
        </pc:spChg>
        <pc:spChg chg="del">
          <ac:chgData name="Cyprien VANHUYSE" userId="bcf7a54cc7a13299" providerId="LiveId" clId="{965E7404-2F27-4264-9602-302284030849}" dt="2025-03-17T11:06:09.427" v="3832" actId="478"/>
          <ac:spMkLst>
            <pc:docMk/>
            <pc:sldMk cId="1824746227" sldId="304"/>
            <ac:spMk id="8" creationId="{434A08FE-70DD-A6A8-539F-3A5023EF4674}"/>
          </ac:spMkLst>
        </pc:spChg>
        <pc:spChg chg="del">
          <ac:chgData name="Cyprien VANHUYSE" userId="bcf7a54cc7a13299" providerId="LiveId" clId="{965E7404-2F27-4264-9602-302284030849}" dt="2025-03-17T11:06:09.427" v="3832" actId="478"/>
          <ac:spMkLst>
            <pc:docMk/>
            <pc:sldMk cId="1824746227" sldId="304"/>
            <ac:spMk id="9" creationId="{D4E6B5A9-28EA-F685-AC7E-5436AF359499}"/>
          </ac:spMkLst>
        </pc:spChg>
        <pc:spChg chg="add mod">
          <ac:chgData name="Cyprien VANHUYSE" userId="bcf7a54cc7a13299" providerId="LiveId" clId="{965E7404-2F27-4264-9602-302284030849}" dt="2025-03-17T11:07:09.365" v="3840" actId="404"/>
          <ac:spMkLst>
            <pc:docMk/>
            <pc:sldMk cId="1824746227" sldId="304"/>
            <ac:spMk id="12" creationId="{5F81F237-DD7D-4976-4864-A5C3E7B45DB8}"/>
          </ac:spMkLst>
        </pc:spChg>
        <pc:picChg chg="del">
          <ac:chgData name="Cyprien VANHUYSE" userId="bcf7a54cc7a13299" providerId="LiveId" clId="{965E7404-2F27-4264-9602-302284030849}" dt="2025-03-17T11:06:09.427" v="3832" actId="478"/>
          <ac:picMkLst>
            <pc:docMk/>
            <pc:sldMk cId="1824746227" sldId="304"/>
            <ac:picMk id="11" creationId="{78D3124E-6F34-204C-5D5E-4D5902478404}"/>
          </ac:picMkLst>
        </pc:picChg>
        <pc:picChg chg="del">
          <ac:chgData name="Cyprien VANHUYSE" userId="bcf7a54cc7a13299" providerId="LiveId" clId="{965E7404-2F27-4264-9602-302284030849}" dt="2025-03-17T11:06:09.427" v="3832" actId="478"/>
          <ac:picMkLst>
            <pc:docMk/>
            <pc:sldMk cId="1824746227" sldId="304"/>
            <ac:picMk id="15" creationId="{D6961A51-0346-2AEB-EDC1-7B564D0A50ED}"/>
          </ac:picMkLst>
        </pc:picChg>
        <pc:picChg chg="del">
          <ac:chgData name="Cyprien VANHUYSE" userId="bcf7a54cc7a13299" providerId="LiveId" clId="{965E7404-2F27-4264-9602-302284030849}" dt="2025-03-17T11:06:09.427" v="3832" actId="478"/>
          <ac:picMkLst>
            <pc:docMk/>
            <pc:sldMk cId="1824746227" sldId="304"/>
            <ac:picMk id="17" creationId="{E313F1F2-4006-A6C1-A2F9-64C512BA979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E1F0D9-9C44-F88B-1568-D88C18BDCFA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0077EFF-27BC-9A65-3401-71A4FF0A90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A3D5FF9-EF76-292C-0057-5A34935B89A1}"/>
              </a:ext>
            </a:extLst>
          </p:cNvPr>
          <p:cNvSpPr>
            <a:spLocks noGrp="1"/>
          </p:cNvSpPr>
          <p:nvPr>
            <p:ph type="dt" sz="half" idx="10"/>
          </p:nvPr>
        </p:nvSpPr>
        <p:spPr/>
        <p:txBody>
          <a:bodyPr/>
          <a:lstStyle/>
          <a:p>
            <a:fld id="{DB4BFC20-9213-4A35-86E4-7E2DEB306A62}" type="datetimeFigureOut">
              <a:rPr lang="fr-FR" smtClean="0"/>
              <a:t>17/03/2025</a:t>
            </a:fld>
            <a:endParaRPr lang="fr-FR"/>
          </a:p>
        </p:txBody>
      </p:sp>
      <p:sp>
        <p:nvSpPr>
          <p:cNvPr id="5" name="Espace réservé du pied de page 4">
            <a:extLst>
              <a:ext uri="{FF2B5EF4-FFF2-40B4-BE49-F238E27FC236}">
                <a16:creationId xmlns:a16="http://schemas.microsoft.com/office/drawing/2014/main" id="{9714B90D-826C-0B0B-6E17-8F5B0148E27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B9B044D-79DA-9FDC-BC84-17C1C572239B}"/>
              </a:ext>
            </a:extLst>
          </p:cNvPr>
          <p:cNvSpPr>
            <a:spLocks noGrp="1"/>
          </p:cNvSpPr>
          <p:nvPr>
            <p:ph type="sldNum" sz="quarter" idx="12"/>
          </p:nvPr>
        </p:nvSpPr>
        <p:spPr/>
        <p:txBody>
          <a:bodyPr/>
          <a:lstStyle/>
          <a:p>
            <a:fld id="{88E0D577-6585-40E7-A85E-99B8AB944B2A}" type="slidenum">
              <a:rPr lang="fr-FR" smtClean="0"/>
              <a:t>‹N°›</a:t>
            </a:fld>
            <a:endParaRPr lang="fr-FR"/>
          </a:p>
        </p:txBody>
      </p:sp>
    </p:spTree>
    <p:extLst>
      <p:ext uri="{BB962C8B-B14F-4D97-AF65-F5344CB8AC3E}">
        <p14:creationId xmlns:p14="http://schemas.microsoft.com/office/powerpoint/2010/main" val="2565676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91D99E-2B85-1A5F-E4D8-9F2D81931A8A}"/>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FE135E1-B3A7-2CFA-9D79-61ED7028E4E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E74560C-67BA-7827-5D7C-31A040828423}"/>
              </a:ext>
            </a:extLst>
          </p:cNvPr>
          <p:cNvSpPr>
            <a:spLocks noGrp="1"/>
          </p:cNvSpPr>
          <p:nvPr>
            <p:ph type="dt" sz="half" idx="10"/>
          </p:nvPr>
        </p:nvSpPr>
        <p:spPr/>
        <p:txBody>
          <a:bodyPr/>
          <a:lstStyle/>
          <a:p>
            <a:fld id="{DB4BFC20-9213-4A35-86E4-7E2DEB306A62}" type="datetimeFigureOut">
              <a:rPr lang="fr-FR" smtClean="0"/>
              <a:t>17/03/2025</a:t>
            </a:fld>
            <a:endParaRPr lang="fr-FR"/>
          </a:p>
        </p:txBody>
      </p:sp>
      <p:sp>
        <p:nvSpPr>
          <p:cNvPr id="5" name="Espace réservé du pied de page 4">
            <a:extLst>
              <a:ext uri="{FF2B5EF4-FFF2-40B4-BE49-F238E27FC236}">
                <a16:creationId xmlns:a16="http://schemas.microsoft.com/office/drawing/2014/main" id="{9F3D7958-5278-25C6-2247-28BC01EBBEB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4AC6A25-CDD0-0EF8-830B-5DF593EA08C5}"/>
              </a:ext>
            </a:extLst>
          </p:cNvPr>
          <p:cNvSpPr>
            <a:spLocks noGrp="1"/>
          </p:cNvSpPr>
          <p:nvPr>
            <p:ph type="sldNum" sz="quarter" idx="12"/>
          </p:nvPr>
        </p:nvSpPr>
        <p:spPr/>
        <p:txBody>
          <a:bodyPr/>
          <a:lstStyle/>
          <a:p>
            <a:fld id="{88E0D577-6585-40E7-A85E-99B8AB944B2A}" type="slidenum">
              <a:rPr lang="fr-FR" smtClean="0"/>
              <a:t>‹N°›</a:t>
            </a:fld>
            <a:endParaRPr lang="fr-FR"/>
          </a:p>
        </p:txBody>
      </p:sp>
    </p:spTree>
    <p:extLst>
      <p:ext uri="{BB962C8B-B14F-4D97-AF65-F5344CB8AC3E}">
        <p14:creationId xmlns:p14="http://schemas.microsoft.com/office/powerpoint/2010/main" val="671036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FBF3A61-8AF1-9E30-7483-BCE07D4814D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BE42D99-D859-4044-6CD1-B865A74A379C}"/>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CEEC281-D1B3-0009-BFCC-FDDFC1E6A54B}"/>
              </a:ext>
            </a:extLst>
          </p:cNvPr>
          <p:cNvSpPr>
            <a:spLocks noGrp="1"/>
          </p:cNvSpPr>
          <p:nvPr>
            <p:ph type="dt" sz="half" idx="10"/>
          </p:nvPr>
        </p:nvSpPr>
        <p:spPr/>
        <p:txBody>
          <a:bodyPr/>
          <a:lstStyle/>
          <a:p>
            <a:fld id="{DB4BFC20-9213-4A35-86E4-7E2DEB306A62}" type="datetimeFigureOut">
              <a:rPr lang="fr-FR" smtClean="0"/>
              <a:t>17/03/2025</a:t>
            </a:fld>
            <a:endParaRPr lang="fr-FR"/>
          </a:p>
        </p:txBody>
      </p:sp>
      <p:sp>
        <p:nvSpPr>
          <p:cNvPr id="5" name="Espace réservé du pied de page 4">
            <a:extLst>
              <a:ext uri="{FF2B5EF4-FFF2-40B4-BE49-F238E27FC236}">
                <a16:creationId xmlns:a16="http://schemas.microsoft.com/office/drawing/2014/main" id="{E813546D-FE55-FB14-4E2E-287B24CFF72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EF33757-B22F-5EA0-D000-ABC32FB267E1}"/>
              </a:ext>
            </a:extLst>
          </p:cNvPr>
          <p:cNvSpPr>
            <a:spLocks noGrp="1"/>
          </p:cNvSpPr>
          <p:nvPr>
            <p:ph type="sldNum" sz="quarter" idx="12"/>
          </p:nvPr>
        </p:nvSpPr>
        <p:spPr/>
        <p:txBody>
          <a:bodyPr/>
          <a:lstStyle/>
          <a:p>
            <a:fld id="{88E0D577-6585-40E7-A85E-99B8AB944B2A}" type="slidenum">
              <a:rPr lang="fr-FR" smtClean="0"/>
              <a:t>‹N°›</a:t>
            </a:fld>
            <a:endParaRPr lang="fr-FR"/>
          </a:p>
        </p:txBody>
      </p:sp>
    </p:spTree>
    <p:extLst>
      <p:ext uri="{BB962C8B-B14F-4D97-AF65-F5344CB8AC3E}">
        <p14:creationId xmlns:p14="http://schemas.microsoft.com/office/powerpoint/2010/main" val="734740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15682" y="489677"/>
            <a:ext cx="10959044" cy="5876229"/>
          </a:xfrm>
          <a:custGeom>
            <a:avLst/>
            <a:gdLst/>
            <a:ahLst/>
            <a:cxnLst/>
            <a:rect l="l" t="t" r="r" b="b"/>
            <a:pathLst>
              <a:path w="9611995" h="6480175">
                <a:moveTo>
                  <a:pt x="9611995" y="0"/>
                </a:moveTo>
                <a:lnTo>
                  <a:pt x="0" y="0"/>
                </a:lnTo>
                <a:lnTo>
                  <a:pt x="0" y="6479997"/>
                </a:lnTo>
                <a:lnTo>
                  <a:pt x="9611995" y="6479997"/>
                </a:lnTo>
                <a:lnTo>
                  <a:pt x="9611995" y="0"/>
                </a:lnTo>
                <a:close/>
              </a:path>
            </a:pathLst>
          </a:custGeom>
          <a:solidFill>
            <a:srgbClr val="C82254"/>
          </a:solidFill>
        </p:spPr>
        <p:txBody>
          <a:bodyPr wrap="square" lIns="0" tIns="0" rIns="0" bIns="0" rtlCol="0"/>
          <a:lstStyle/>
          <a:p>
            <a:endParaRPr sz="1632"/>
          </a:p>
        </p:txBody>
      </p:sp>
      <p:sp>
        <p:nvSpPr>
          <p:cNvPr id="17" name="bg object 17"/>
          <p:cNvSpPr/>
          <p:nvPr/>
        </p:nvSpPr>
        <p:spPr>
          <a:xfrm>
            <a:off x="4971267" y="3569591"/>
            <a:ext cx="2248714" cy="492901"/>
          </a:xfrm>
          <a:custGeom>
            <a:avLst/>
            <a:gdLst/>
            <a:ahLst/>
            <a:cxnLst/>
            <a:rect l="l" t="t" r="r" b="b"/>
            <a:pathLst>
              <a:path w="1972310" h="543560">
                <a:moveTo>
                  <a:pt x="747509" y="360172"/>
                </a:moveTo>
                <a:lnTo>
                  <a:pt x="707263" y="360172"/>
                </a:lnTo>
                <a:lnTo>
                  <a:pt x="707263" y="542988"/>
                </a:lnTo>
                <a:lnTo>
                  <a:pt x="747509" y="542988"/>
                </a:lnTo>
                <a:lnTo>
                  <a:pt x="747509" y="360172"/>
                </a:lnTo>
                <a:close/>
              </a:path>
              <a:path w="1972310" h="543560">
                <a:moveTo>
                  <a:pt x="1972043" y="0"/>
                </a:moveTo>
                <a:lnTo>
                  <a:pt x="0" y="0"/>
                </a:lnTo>
                <a:lnTo>
                  <a:pt x="0" y="16941"/>
                </a:lnTo>
                <a:lnTo>
                  <a:pt x="1972043" y="16941"/>
                </a:lnTo>
                <a:lnTo>
                  <a:pt x="1972043" y="0"/>
                </a:lnTo>
                <a:close/>
              </a:path>
            </a:pathLst>
          </a:custGeom>
          <a:solidFill>
            <a:srgbClr val="FFFFFF"/>
          </a:solidFill>
        </p:spPr>
        <p:txBody>
          <a:bodyPr wrap="square" lIns="0" tIns="0" rIns="0" bIns="0" rtlCol="0"/>
          <a:lstStyle/>
          <a:p>
            <a:endParaRPr sz="1632"/>
          </a:p>
        </p:txBody>
      </p:sp>
      <p:pic>
        <p:nvPicPr>
          <p:cNvPr id="18" name="bg object 18"/>
          <p:cNvPicPr/>
          <p:nvPr/>
        </p:nvPicPr>
        <p:blipFill>
          <a:blip r:embed="rId2" cstate="print"/>
          <a:stretch>
            <a:fillRect/>
          </a:stretch>
        </p:blipFill>
        <p:spPr>
          <a:xfrm>
            <a:off x="5912013" y="3896174"/>
            <a:ext cx="164939" cy="165778"/>
          </a:xfrm>
          <a:prstGeom prst="rect">
            <a:avLst/>
          </a:prstGeom>
        </p:spPr>
      </p:pic>
      <p:pic>
        <p:nvPicPr>
          <p:cNvPr id="19" name="bg object 19"/>
          <p:cNvPicPr/>
          <p:nvPr/>
        </p:nvPicPr>
        <p:blipFill>
          <a:blip r:embed="rId3" cstate="print"/>
          <a:stretch>
            <a:fillRect/>
          </a:stretch>
        </p:blipFill>
        <p:spPr>
          <a:xfrm>
            <a:off x="6226213" y="3896174"/>
            <a:ext cx="164982" cy="165778"/>
          </a:xfrm>
          <a:prstGeom prst="rect">
            <a:avLst/>
          </a:prstGeom>
        </p:spPr>
      </p:pic>
      <p:pic>
        <p:nvPicPr>
          <p:cNvPr id="20" name="bg object 20"/>
          <p:cNvPicPr/>
          <p:nvPr/>
        </p:nvPicPr>
        <p:blipFill>
          <a:blip r:embed="rId4" cstate="print"/>
          <a:stretch>
            <a:fillRect/>
          </a:stretch>
        </p:blipFill>
        <p:spPr>
          <a:xfrm>
            <a:off x="6416199" y="3894975"/>
            <a:ext cx="220932" cy="166976"/>
          </a:xfrm>
          <a:prstGeom prst="rect">
            <a:avLst/>
          </a:prstGeom>
        </p:spPr>
      </p:pic>
      <p:pic>
        <p:nvPicPr>
          <p:cNvPr id="21" name="bg object 21"/>
          <p:cNvPicPr/>
          <p:nvPr/>
        </p:nvPicPr>
        <p:blipFill>
          <a:blip r:embed="rId5" cstate="print"/>
          <a:stretch>
            <a:fillRect/>
          </a:stretch>
        </p:blipFill>
        <p:spPr>
          <a:xfrm>
            <a:off x="6694618" y="3896187"/>
            <a:ext cx="180143" cy="165755"/>
          </a:xfrm>
          <a:prstGeom prst="rect">
            <a:avLst/>
          </a:prstGeom>
        </p:spPr>
      </p:pic>
      <p:sp>
        <p:nvSpPr>
          <p:cNvPr id="22" name="bg object 22"/>
          <p:cNvSpPr/>
          <p:nvPr/>
        </p:nvSpPr>
        <p:spPr>
          <a:xfrm>
            <a:off x="6946385" y="3896196"/>
            <a:ext cx="46335" cy="165836"/>
          </a:xfrm>
          <a:custGeom>
            <a:avLst/>
            <a:gdLst/>
            <a:ahLst/>
            <a:cxnLst/>
            <a:rect l="l" t="t" r="r" b="b"/>
            <a:pathLst>
              <a:path w="40639" h="182879">
                <a:moveTo>
                  <a:pt x="40208" y="0"/>
                </a:moveTo>
                <a:lnTo>
                  <a:pt x="0" y="0"/>
                </a:lnTo>
                <a:lnTo>
                  <a:pt x="0" y="182816"/>
                </a:lnTo>
                <a:lnTo>
                  <a:pt x="40208" y="182816"/>
                </a:lnTo>
                <a:lnTo>
                  <a:pt x="40208" y="0"/>
                </a:lnTo>
                <a:close/>
              </a:path>
            </a:pathLst>
          </a:custGeom>
          <a:solidFill>
            <a:srgbClr val="FFFFFF"/>
          </a:solidFill>
        </p:spPr>
        <p:txBody>
          <a:bodyPr wrap="square" lIns="0" tIns="0" rIns="0" bIns="0" rtlCol="0"/>
          <a:lstStyle/>
          <a:p>
            <a:endParaRPr sz="1632"/>
          </a:p>
        </p:txBody>
      </p:sp>
      <p:pic>
        <p:nvPicPr>
          <p:cNvPr id="23" name="bg object 23"/>
          <p:cNvPicPr/>
          <p:nvPr/>
        </p:nvPicPr>
        <p:blipFill>
          <a:blip r:embed="rId6" cstate="print"/>
          <a:stretch>
            <a:fillRect/>
          </a:stretch>
        </p:blipFill>
        <p:spPr>
          <a:xfrm>
            <a:off x="7059827" y="3893814"/>
            <a:ext cx="164982" cy="170522"/>
          </a:xfrm>
          <a:prstGeom prst="rect">
            <a:avLst/>
          </a:prstGeom>
        </p:spPr>
      </p:pic>
      <p:pic>
        <p:nvPicPr>
          <p:cNvPr id="24" name="bg object 24"/>
          <p:cNvPicPr/>
          <p:nvPr/>
        </p:nvPicPr>
        <p:blipFill>
          <a:blip r:embed="rId7" cstate="print"/>
          <a:stretch>
            <a:fillRect/>
          </a:stretch>
        </p:blipFill>
        <p:spPr>
          <a:xfrm>
            <a:off x="4968252" y="3710565"/>
            <a:ext cx="675339" cy="538101"/>
          </a:xfrm>
          <a:prstGeom prst="rect">
            <a:avLst/>
          </a:prstGeom>
        </p:spPr>
      </p:pic>
      <p:sp>
        <p:nvSpPr>
          <p:cNvPr id="25" name="bg object 25"/>
          <p:cNvSpPr/>
          <p:nvPr/>
        </p:nvSpPr>
        <p:spPr>
          <a:xfrm>
            <a:off x="4897723" y="1485347"/>
            <a:ext cx="2394961" cy="1903081"/>
          </a:xfrm>
          <a:custGeom>
            <a:avLst/>
            <a:gdLst/>
            <a:ahLst/>
            <a:cxnLst/>
            <a:rect l="l" t="t" r="r" b="b"/>
            <a:pathLst>
              <a:path w="2100579" h="2098675">
                <a:moveTo>
                  <a:pt x="2100579" y="0"/>
                </a:moveTo>
                <a:lnTo>
                  <a:pt x="0" y="0"/>
                </a:lnTo>
                <a:lnTo>
                  <a:pt x="0" y="2098281"/>
                </a:lnTo>
                <a:lnTo>
                  <a:pt x="2100579" y="2098281"/>
                </a:lnTo>
                <a:lnTo>
                  <a:pt x="2100579" y="0"/>
                </a:lnTo>
                <a:close/>
              </a:path>
            </a:pathLst>
          </a:custGeom>
          <a:solidFill>
            <a:srgbClr val="FFFFFF"/>
          </a:solidFill>
        </p:spPr>
        <p:txBody>
          <a:bodyPr wrap="square" lIns="0" tIns="0" rIns="0" bIns="0" rtlCol="0"/>
          <a:lstStyle/>
          <a:p>
            <a:endParaRPr sz="1632"/>
          </a:p>
        </p:txBody>
      </p:sp>
      <p:sp>
        <p:nvSpPr>
          <p:cNvPr id="26" name="bg object 26"/>
          <p:cNvSpPr/>
          <p:nvPr/>
        </p:nvSpPr>
        <p:spPr>
          <a:xfrm>
            <a:off x="4976030" y="1547627"/>
            <a:ext cx="2238579" cy="1225342"/>
          </a:xfrm>
          <a:custGeom>
            <a:avLst/>
            <a:gdLst/>
            <a:ahLst/>
            <a:cxnLst/>
            <a:rect l="l" t="t" r="r" b="b"/>
            <a:pathLst>
              <a:path w="1963420" h="1351280">
                <a:moveTo>
                  <a:pt x="1963165" y="0"/>
                </a:moveTo>
                <a:lnTo>
                  <a:pt x="0" y="0"/>
                </a:lnTo>
                <a:lnTo>
                  <a:pt x="0" y="1351026"/>
                </a:lnTo>
                <a:lnTo>
                  <a:pt x="1963165" y="1351026"/>
                </a:lnTo>
                <a:lnTo>
                  <a:pt x="1963165" y="0"/>
                </a:lnTo>
                <a:close/>
              </a:path>
            </a:pathLst>
          </a:custGeom>
          <a:solidFill>
            <a:srgbClr val="231F20"/>
          </a:solidFill>
        </p:spPr>
        <p:txBody>
          <a:bodyPr wrap="square" lIns="0" tIns="0" rIns="0" bIns="0" rtlCol="0"/>
          <a:lstStyle/>
          <a:p>
            <a:endParaRPr sz="1632"/>
          </a:p>
        </p:txBody>
      </p:sp>
      <p:sp>
        <p:nvSpPr>
          <p:cNvPr id="27" name="bg object 27"/>
          <p:cNvSpPr/>
          <p:nvPr/>
        </p:nvSpPr>
        <p:spPr>
          <a:xfrm>
            <a:off x="6960664" y="2855279"/>
            <a:ext cx="251948" cy="471020"/>
          </a:xfrm>
          <a:custGeom>
            <a:avLst/>
            <a:gdLst/>
            <a:ahLst/>
            <a:cxnLst/>
            <a:rect l="l" t="t" r="r" b="b"/>
            <a:pathLst>
              <a:path w="220979" h="519429">
                <a:moveTo>
                  <a:pt x="220003" y="0"/>
                </a:moveTo>
                <a:lnTo>
                  <a:pt x="131992" y="0"/>
                </a:lnTo>
                <a:lnTo>
                  <a:pt x="127229" y="15834"/>
                </a:lnTo>
                <a:lnTo>
                  <a:pt x="123592" y="39531"/>
                </a:lnTo>
                <a:lnTo>
                  <a:pt x="116452" y="62900"/>
                </a:lnTo>
                <a:lnTo>
                  <a:pt x="101181" y="77749"/>
                </a:lnTo>
                <a:lnTo>
                  <a:pt x="63831" y="65966"/>
                </a:lnTo>
                <a:lnTo>
                  <a:pt x="55412" y="54489"/>
                </a:lnTo>
                <a:lnTo>
                  <a:pt x="61592" y="41127"/>
                </a:lnTo>
                <a:lnTo>
                  <a:pt x="68042" y="23694"/>
                </a:lnTo>
                <a:lnTo>
                  <a:pt x="60427" y="0"/>
                </a:lnTo>
                <a:lnTo>
                  <a:pt x="13818" y="0"/>
                </a:lnTo>
                <a:lnTo>
                  <a:pt x="18558" y="3558"/>
                </a:lnTo>
                <a:lnTo>
                  <a:pt x="22821" y="12393"/>
                </a:lnTo>
                <a:lnTo>
                  <a:pt x="21642" y="25083"/>
                </a:lnTo>
                <a:lnTo>
                  <a:pt x="10059" y="40208"/>
                </a:lnTo>
                <a:lnTo>
                  <a:pt x="2771" y="101815"/>
                </a:lnTo>
                <a:lnTo>
                  <a:pt x="0" y="156965"/>
                </a:lnTo>
                <a:lnTo>
                  <a:pt x="634" y="206935"/>
                </a:lnTo>
                <a:lnTo>
                  <a:pt x="3562" y="253000"/>
                </a:lnTo>
                <a:lnTo>
                  <a:pt x="11851" y="338522"/>
                </a:lnTo>
                <a:lnTo>
                  <a:pt x="14989" y="380531"/>
                </a:lnTo>
                <a:lnTo>
                  <a:pt x="15974" y="423742"/>
                </a:lnTo>
                <a:lnTo>
                  <a:pt x="13694" y="469429"/>
                </a:lnTo>
                <a:lnTo>
                  <a:pt x="7036" y="518871"/>
                </a:lnTo>
                <a:lnTo>
                  <a:pt x="220777" y="519010"/>
                </a:lnTo>
                <a:lnTo>
                  <a:pt x="220003" y="0"/>
                </a:lnTo>
                <a:close/>
              </a:path>
            </a:pathLst>
          </a:custGeom>
          <a:solidFill>
            <a:srgbClr val="C82254"/>
          </a:solidFill>
        </p:spPr>
        <p:txBody>
          <a:bodyPr wrap="square" lIns="0" tIns="0" rIns="0" bIns="0" rtlCol="0"/>
          <a:lstStyle/>
          <a:p>
            <a:endParaRPr sz="1632"/>
          </a:p>
        </p:txBody>
      </p:sp>
      <p:pic>
        <p:nvPicPr>
          <p:cNvPr id="28" name="bg object 28"/>
          <p:cNvPicPr/>
          <p:nvPr/>
        </p:nvPicPr>
        <p:blipFill>
          <a:blip r:embed="rId8" cstate="print"/>
          <a:stretch>
            <a:fillRect/>
          </a:stretch>
        </p:blipFill>
        <p:spPr>
          <a:xfrm>
            <a:off x="5555777" y="2920432"/>
            <a:ext cx="98405" cy="80804"/>
          </a:xfrm>
          <a:prstGeom prst="rect">
            <a:avLst/>
          </a:prstGeom>
        </p:spPr>
      </p:pic>
      <p:sp>
        <p:nvSpPr>
          <p:cNvPr id="29" name="bg object 29"/>
          <p:cNvSpPr/>
          <p:nvPr/>
        </p:nvSpPr>
        <p:spPr>
          <a:xfrm>
            <a:off x="4977103" y="2854252"/>
            <a:ext cx="1935949" cy="473899"/>
          </a:xfrm>
          <a:custGeom>
            <a:avLst/>
            <a:gdLst/>
            <a:ahLst/>
            <a:cxnLst/>
            <a:rect l="l" t="t" r="r" b="b"/>
            <a:pathLst>
              <a:path w="1697989" h="522604">
                <a:moveTo>
                  <a:pt x="424383" y="58305"/>
                </a:moveTo>
                <a:lnTo>
                  <a:pt x="357746" y="55727"/>
                </a:lnTo>
                <a:lnTo>
                  <a:pt x="298107" y="55943"/>
                </a:lnTo>
                <a:lnTo>
                  <a:pt x="244170" y="57340"/>
                </a:lnTo>
                <a:lnTo>
                  <a:pt x="194614" y="58267"/>
                </a:lnTo>
                <a:lnTo>
                  <a:pt x="148145" y="57111"/>
                </a:lnTo>
                <a:lnTo>
                  <a:pt x="85217" y="55105"/>
                </a:lnTo>
                <a:lnTo>
                  <a:pt x="39331" y="56591"/>
                </a:lnTo>
                <a:lnTo>
                  <a:pt x="11036" y="59182"/>
                </a:lnTo>
                <a:lnTo>
                  <a:pt x="838" y="60413"/>
                </a:lnTo>
                <a:lnTo>
                  <a:pt x="838" y="135724"/>
                </a:lnTo>
                <a:lnTo>
                  <a:pt x="18605" y="135724"/>
                </a:lnTo>
                <a:lnTo>
                  <a:pt x="33591" y="139496"/>
                </a:lnTo>
                <a:lnTo>
                  <a:pt x="47294" y="141541"/>
                </a:lnTo>
                <a:lnTo>
                  <a:pt x="61036" y="142392"/>
                </a:lnTo>
                <a:lnTo>
                  <a:pt x="76073" y="142557"/>
                </a:lnTo>
                <a:lnTo>
                  <a:pt x="133896" y="145364"/>
                </a:lnTo>
                <a:lnTo>
                  <a:pt x="189293" y="143281"/>
                </a:lnTo>
                <a:lnTo>
                  <a:pt x="244589" y="138874"/>
                </a:lnTo>
                <a:lnTo>
                  <a:pt x="302082" y="134683"/>
                </a:lnTo>
                <a:lnTo>
                  <a:pt x="295363" y="132816"/>
                </a:lnTo>
                <a:lnTo>
                  <a:pt x="288709" y="131343"/>
                </a:lnTo>
                <a:lnTo>
                  <a:pt x="282206" y="130467"/>
                </a:lnTo>
                <a:lnTo>
                  <a:pt x="275932" y="130378"/>
                </a:lnTo>
                <a:lnTo>
                  <a:pt x="266890" y="123240"/>
                </a:lnTo>
                <a:lnTo>
                  <a:pt x="260350" y="116217"/>
                </a:lnTo>
                <a:lnTo>
                  <a:pt x="256921" y="108077"/>
                </a:lnTo>
                <a:lnTo>
                  <a:pt x="257213" y="97586"/>
                </a:lnTo>
                <a:lnTo>
                  <a:pt x="275729" y="87350"/>
                </a:lnTo>
                <a:lnTo>
                  <a:pt x="297853" y="85598"/>
                </a:lnTo>
                <a:lnTo>
                  <a:pt x="320649" y="85547"/>
                </a:lnTo>
                <a:lnTo>
                  <a:pt x="341185" y="80378"/>
                </a:lnTo>
                <a:lnTo>
                  <a:pt x="351574" y="89141"/>
                </a:lnTo>
                <a:lnTo>
                  <a:pt x="353618" y="101371"/>
                </a:lnTo>
                <a:lnTo>
                  <a:pt x="352539" y="114795"/>
                </a:lnTo>
                <a:lnTo>
                  <a:pt x="353593" y="127127"/>
                </a:lnTo>
                <a:lnTo>
                  <a:pt x="351447" y="131241"/>
                </a:lnTo>
                <a:lnTo>
                  <a:pt x="349059" y="130924"/>
                </a:lnTo>
                <a:lnTo>
                  <a:pt x="346544" y="133172"/>
                </a:lnTo>
                <a:lnTo>
                  <a:pt x="365023" y="133248"/>
                </a:lnTo>
                <a:lnTo>
                  <a:pt x="384136" y="133731"/>
                </a:lnTo>
                <a:lnTo>
                  <a:pt x="403910" y="134734"/>
                </a:lnTo>
                <a:lnTo>
                  <a:pt x="424383" y="136321"/>
                </a:lnTo>
                <a:lnTo>
                  <a:pt x="424383" y="58305"/>
                </a:lnTo>
                <a:close/>
              </a:path>
              <a:path w="1697989" h="522604">
                <a:moveTo>
                  <a:pt x="425284" y="50"/>
                </a:moveTo>
                <a:lnTo>
                  <a:pt x="0" y="50"/>
                </a:lnTo>
                <a:lnTo>
                  <a:pt x="0" y="34112"/>
                </a:lnTo>
                <a:lnTo>
                  <a:pt x="41795" y="30251"/>
                </a:lnTo>
                <a:lnTo>
                  <a:pt x="85217" y="30314"/>
                </a:lnTo>
                <a:lnTo>
                  <a:pt x="127012" y="32042"/>
                </a:lnTo>
                <a:lnTo>
                  <a:pt x="163969" y="33108"/>
                </a:lnTo>
                <a:lnTo>
                  <a:pt x="215214" y="32372"/>
                </a:lnTo>
                <a:lnTo>
                  <a:pt x="267716" y="30848"/>
                </a:lnTo>
                <a:lnTo>
                  <a:pt x="320713" y="29591"/>
                </a:lnTo>
                <a:lnTo>
                  <a:pt x="373481" y="29641"/>
                </a:lnTo>
                <a:lnTo>
                  <a:pt x="425284" y="32054"/>
                </a:lnTo>
                <a:lnTo>
                  <a:pt x="425284" y="50"/>
                </a:lnTo>
                <a:close/>
              </a:path>
              <a:path w="1697989" h="522604">
                <a:moveTo>
                  <a:pt x="425843" y="155016"/>
                </a:moveTo>
                <a:lnTo>
                  <a:pt x="379056" y="153225"/>
                </a:lnTo>
                <a:lnTo>
                  <a:pt x="333375" y="157340"/>
                </a:lnTo>
                <a:lnTo>
                  <a:pt x="288137" y="165100"/>
                </a:lnTo>
                <a:lnTo>
                  <a:pt x="242697" y="174244"/>
                </a:lnTo>
                <a:lnTo>
                  <a:pt x="196405" y="182524"/>
                </a:lnTo>
                <a:lnTo>
                  <a:pt x="148628" y="187706"/>
                </a:lnTo>
                <a:lnTo>
                  <a:pt x="98691" y="187528"/>
                </a:lnTo>
                <a:lnTo>
                  <a:pt x="80505" y="183769"/>
                </a:lnTo>
                <a:lnTo>
                  <a:pt x="61912" y="174929"/>
                </a:lnTo>
                <a:lnTo>
                  <a:pt x="43319" y="164655"/>
                </a:lnTo>
                <a:lnTo>
                  <a:pt x="25107" y="156578"/>
                </a:lnTo>
                <a:lnTo>
                  <a:pt x="13208" y="156578"/>
                </a:lnTo>
                <a:lnTo>
                  <a:pt x="1257" y="159181"/>
                </a:lnTo>
                <a:lnTo>
                  <a:pt x="698" y="520001"/>
                </a:lnTo>
                <a:lnTo>
                  <a:pt x="425843" y="520001"/>
                </a:lnTo>
                <a:lnTo>
                  <a:pt x="425843" y="155016"/>
                </a:lnTo>
                <a:close/>
              </a:path>
              <a:path w="1697989" h="522604">
                <a:moveTo>
                  <a:pt x="801408" y="420509"/>
                </a:moveTo>
                <a:lnTo>
                  <a:pt x="798791" y="413550"/>
                </a:lnTo>
                <a:lnTo>
                  <a:pt x="795223" y="406958"/>
                </a:lnTo>
                <a:lnTo>
                  <a:pt x="790968" y="401599"/>
                </a:lnTo>
                <a:lnTo>
                  <a:pt x="782485" y="405777"/>
                </a:lnTo>
                <a:lnTo>
                  <a:pt x="774230" y="410095"/>
                </a:lnTo>
                <a:lnTo>
                  <a:pt x="766178" y="414616"/>
                </a:lnTo>
                <a:lnTo>
                  <a:pt x="758367" y="419366"/>
                </a:lnTo>
                <a:lnTo>
                  <a:pt x="768858" y="422389"/>
                </a:lnTo>
                <a:lnTo>
                  <a:pt x="776566" y="423494"/>
                </a:lnTo>
                <a:lnTo>
                  <a:pt x="784961" y="423748"/>
                </a:lnTo>
                <a:lnTo>
                  <a:pt x="793432" y="422846"/>
                </a:lnTo>
                <a:lnTo>
                  <a:pt x="801408" y="420509"/>
                </a:lnTo>
                <a:close/>
              </a:path>
              <a:path w="1697989" h="522604">
                <a:moveTo>
                  <a:pt x="915250" y="53136"/>
                </a:moveTo>
                <a:lnTo>
                  <a:pt x="912545" y="1066"/>
                </a:lnTo>
                <a:lnTo>
                  <a:pt x="886269" y="1066"/>
                </a:lnTo>
                <a:lnTo>
                  <a:pt x="886269" y="93776"/>
                </a:lnTo>
                <a:lnTo>
                  <a:pt x="872794" y="117906"/>
                </a:lnTo>
                <a:lnTo>
                  <a:pt x="847712" y="135686"/>
                </a:lnTo>
                <a:lnTo>
                  <a:pt x="824268" y="154736"/>
                </a:lnTo>
                <a:lnTo>
                  <a:pt x="815657" y="181406"/>
                </a:lnTo>
                <a:lnTo>
                  <a:pt x="826541" y="191566"/>
                </a:lnTo>
                <a:lnTo>
                  <a:pt x="832408" y="196646"/>
                </a:lnTo>
                <a:lnTo>
                  <a:pt x="839063" y="199186"/>
                </a:lnTo>
                <a:lnTo>
                  <a:pt x="839533" y="206806"/>
                </a:lnTo>
                <a:lnTo>
                  <a:pt x="836841" y="213156"/>
                </a:lnTo>
                <a:lnTo>
                  <a:pt x="832345" y="218236"/>
                </a:lnTo>
                <a:lnTo>
                  <a:pt x="827379" y="223316"/>
                </a:lnTo>
                <a:lnTo>
                  <a:pt x="816076" y="224015"/>
                </a:lnTo>
                <a:lnTo>
                  <a:pt x="816076" y="402386"/>
                </a:lnTo>
                <a:lnTo>
                  <a:pt x="815200" y="412546"/>
                </a:lnTo>
                <a:lnTo>
                  <a:pt x="809205" y="417626"/>
                </a:lnTo>
                <a:lnTo>
                  <a:pt x="801420" y="421436"/>
                </a:lnTo>
                <a:lnTo>
                  <a:pt x="806259" y="437946"/>
                </a:lnTo>
                <a:lnTo>
                  <a:pt x="807986" y="454456"/>
                </a:lnTo>
                <a:lnTo>
                  <a:pt x="806272" y="470966"/>
                </a:lnTo>
                <a:lnTo>
                  <a:pt x="800785" y="483666"/>
                </a:lnTo>
                <a:lnTo>
                  <a:pt x="697750" y="487476"/>
                </a:lnTo>
                <a:lnTo>
                  <a:pt x="697750" y="474776"/>
                </a:lnTo>
                <a:lnTo>
                  <a:pt x="700963" y="470966"/>
                </a:lnTo>
                <a:lnTo>
                  <a:pt x="711669" y="458266"/>
                </a:lnTo>
                <a:lnTo>
                  <a:pt x="726389" y="443026"/>
                </a:lnTo>
                <a:lnTo>
                  <a:pt x="741946" y="431596"/>
                </a:lnTo>
                <a:lnTo>
                  <a:pt x="758380" y="420166"/>
                </a:lnTo>
                <a:lnTo>
                  <a:pt x="737679" y="413816"/>
                </a:lnTo>
                <a:lnTo>
                  <a:pt x="731647" y="397306"/>
                </a:lnTo>
                <a:lnTo>
                  <a:pt x="747877" y="380796"/>
                </a:lnTo>
                <a:lnTo>
                  <a:pt x="771652" y="366826"/>
                </a:lnTo>
                <a:lnTo>
                  <a:pt x="788238" y="357936"/>
                </a:lnTo>
                <a:lnTo>
                  <a:pt x="816076" y="402386"/>
                </a:lnTo>
                <a:lnTo>
                  <a:pt x="816076" y="224015"/>
                </a:lnTo>
                <a:lnTo>
                  <a:pt x="806691" y="224586"/>
                </a:lnTo>
                <a:lnTo>
                  <a:pt x="789889" y="215696"/>
                </a:lnTo>
                <a:lnTo>
                  <a:pt x="775284" y="201726"/>
                </a:lnTo>
                <a:lnTo>
                  <a:pt x="761123" y="185216"/>
                </a:lnTo>
                <a:lnTo>
                  <a:pt x="761136" y="183946"/>
                </a:lnTo>
                <a:lnTo>
                  <a:pt x="761301" y="148386"/>
                </a:lnTo>
                <a:lnTo>
                  <a:pt x="767676" y="140766"/>
                </a:lnTo>
                <a:lnTo>
                  <a:pt x="784669" y="120446"/>
                </a:lnTo>
                <a:lnTo>
                  <a:pt x="815949" y="96316"/>
                </a:lnTo>
                <a:lnTo>
                  <a:pt x="817587" y="95046"/>
                </a:lnTo>
                <a:lnTo>
                  <a:pt x="846429" y="70916"/>
                </a:lnTo>
                <a:lnTo>
                  <a:pt x="886269" y="93776"/>
                </a:lnTo>
                <a:lnTo>
                  <a:pt x="886269" y="1066"/>
                </a:lnTo>
                <a:lnTo>
                  <a:pt x="817130" y="1066"/>
                </a:lnTo>
                <a:lnTo>
                  <a:pt x="802271" y="18846"/>
                </a:lnTo>
                <a:lnTo>
                  <a:pt x="797433" y="49326"/>
                </a:lnTo>
                <a:lnTo>
                  <a:pt x="792403" y="79806"/>
                </a:lnTo>
                <a:lnTo>
                  <a:pt x="776922" y="96316"/>
                </a:lnTo>
                <a:lnTo>
                  <a:pt x="771855" y="78536"/>
                </a:lnTo>
                <a:lnTo>
                  <a:pt x="769048" y="65836"/>
                </a:lnTo>
                <a:lnTo>
                  <a:pt x="767359" y="58216"/>
                </a:lnTo>
                <a:lnTo>
                  <a:pt x="766229" y="54406"/>
                </a:lnTo>
                <a:lnTo>
                  <a:pt x="759790" y="32816"/>
                </a:lnTo>
                <a:lnTo>
                  <a:pt x="745464" y="2336"/>
                </a:lnTo>
                <a:lnTo>
                  <a:pt x="741794" y="2336"/>
                </a:lnTo>
                <a:lnTo>
                  <a:pt x="741794" y="213156"/>
                </a:lnTo>
                <a:lnTo>
                  <a:pt x="741438" y="224586"/>
                </a:lnTo>
                <a:lnTo>
                  <a:pt x="735114" y="227063"/>
                </a:lnTo>
                <a:lnTo>
                  <a:pt x="735114" y="296976"/>
                </a:lnTo>
                <a:lnTo>
                  <a:pt x="730110" y="310946"/>
                </a:lnTo>
                <a:lnTo>
                  <a:pt x="724738" y="323646"/>
                </a:lnTo>
                <a:lnTo>
                  <a:pt x="719416" y="327380"/>
                </a:lnTo>
                <a:lnTo>
                  <a:pt x="719416" y="378256"/>
                </a:lnTo>
                <a:lnTo>
                  <a:pt x="693191" y="407466"/>
                </a:lnTo>
                <a:lnTo>
                  <a:pt x="661949" y="431596"/>
                </a:lnTo>
                <a:lnTo>
                  <a:pt x="628713" y="451916"/>
                </a:lnTo>
                <a:lnTo>
                  <a:pt x="596519" y="470966"/>
                </a:lnTo>
                <a:lnTo>
                  <a:pt x="587832" y="437946"/>
                </a:lnTo>
                <a:lnTo>
                  <a:pt x="599071" y="364286"/>
                </a:lnTo>
                <a:lnTo>
                  <a:pt x="611530" y="326186"/>
                </a:lnTo>
                <a:lnTo>
                  <a:pt x="616940" y="319836"/>
                </a:lnTo>
                <a:lnTo>
                  <a:pt x="625919" y="322376"/>
                </a:lnTo>
                <a:lnTo>
                  <a:pt x="625208" y="336346"/>
                </a:lnTo>
                <a:lnTo>
                  <a:pt x="619086" y="349046"/>
                </a:lnTo>
                <a:lnTo>
                  <a:pt x="615480" y="360476"/>
                </a:lnTo>
                <a:lnTo>
                  <a:pt x="622338" y="373176"/>
                </a:lnTo>
                <a:lnTo>
                  <a:pt x="638594" y="371906"/>
                </a:lnTo>
                <a:lnTo>
                  <a:pt x="656043" y="374446"/>
                </a:lnTo>
                <a:lnTo>
                  <a:pt x="673519" y="375716"/>
                </a:lnTo>
                <a:lnTo>
                  <a:pt x="683285" y="371906"/>
                </a:lnTo>
                <a:lnTo>
                  <a:pt x="689787" y="369366"/>
                </a:lnTo>
                <a:lnTo>
                  <a:pt x="679919" y="360476"/>
                </a:lnTo>
                <a:lnTo>
                  <a:pt x="667461" y="357936"/>
                </a:lnTo>
                <a:lnTo>
                  <a:pt x="654189" y="356666"/>
                </a:lnTo>
                <a:lnTo>
                  <a:pt x="641845" y="354126"/>
                </a:lnTo>
                <a:lnTo>
                  <a:pt x="641845" y="343966"/>
                </a:lnTo>
                <a:lnTo>
                  <a:pt x="687273" y="341426"/>
                </a:lnTo>
                <a:lnTo>
                  <a:pt x="696290" y="349046"/>
                </a:lnTo>
                <a:lnTo>
                  <a:pt x="708672" y="356666"/>
                </a:lnTo>
                <a:lnTo>
                  <a:pt x="718388" y="366826"/>
                </a:lnTo>
                <a:lnTo>
                  <a:pt x="719416" y="378256"/>
                </a:lnTo>
                <a:lnTo>
                  <a:pt x="719416" y="327380"/>
                </a:lnTo>
                <a:lnTo>
                  <a:pt x="715683" y="329996"/>
                </a:lnTo>
                <a:lnTo>
                  <a:pt x="699592" y="326186"/>
                </a:lnTo>
                <a:lnTo>
                  <a:pt x="688174" y="321106"/>
                </a:lnTo>
                <a:lnTo>
                  <a:pt x="684923" y="319836"/>
                </a:lnTo>
                <a:lnTo>
                  <a:pt x="675195" y="316026"/>
                </a:lnTo>
                <a:lnTo>
                  <a:pt x="671080" y="313486"/>
                </a:lnTo>
                <a:lnTo>
                  <a:pt x="664895" y="309676"/>
                </a:lnTo>
                <a:lnTo>
                  <a:pt x="661492" y="296976"/>
                </a:lnTo>
                <a:lnTo>
                  <a:pt x="667677" y="290626"/>
                </a:lnTo>
                <a:lnTo>
                  <a:pt x="685838" y="291896"/>
                </a:lnTo>
                <a:lnTo>
                  <a:pt x="694817" y="290626"/>
                </a:lnTo>
                <a:lnTo>
                  <a:pt x="703783" y="289356"/>
                </a:lnTo>
                <a:lnTo>
                  <a:pt x="720534" y="289356"/>
                </a:lnTo>
                <a:lnTo>
                  <a:pt x="735114" y="296976"/>
                </a:lnTo>
                <a:lnTo>
                  <a:pt x="735114" y="227063"/>
                </a:lnTo>
                <a:lnTo>
                  <a:pt x="728408" y="229666"/>
                </a:lnTo>
                <a:lnTo>
                  <a:pt x="713232" y="232206"/>
                </a:lnTo>
                <a:lnTo>
                  <a:pt x="697699" y="230936"/>
                </a:lnTo>
                <a:lnTo>
                  <a:pt x="683602" y="228396"/>
                </a:lnTo>
                <a:lnTo>
                  <a:pt x="688047" y="220776"/>
                </a:lnTo>
                <a:lnTo>
                  <a:pt x="689051" y="213156"/>
                </a:lnTo>
                <a:lnTo>
                  <a:pt x="689787" y="205536"/>
                </a:lnTo>
                <a:lnTo>
                  <a:pt x="698169" y="197916"/>
                </a:lnTo>
                <a:lnTo>
                  <a:pt x="707478" y="189026"/>
                </a:lnTo>
                <a:lnTo>
                  <a:pt x="718426" y="183946"/>
                </a:lnTo>
                <a:lnTo>
                  <a:pt x="731685" y="183946"/>
                </a:lnTo>
                <a:lnTo>
                  <a:pt x="736815" y="192836"/>
                </a:lnTo>
                <a:lnTo>
                  <a:pt x="740219" y="202996"/>
                </a:lnTo>
                <a:lnTo>
                  <a:pt x="741794" y="213156"/>
                </a:lnTo>
                <a:lnTo>
                  <a:pt x="741794" y="2336"/>
                </a:lnTo>
                <a:lnTo>
                  <a:pt x="740981" y="2336"/>
                </a:lnTo>
                <a:lnTo>
                  <a:pt x="740981" y="65836"/>
                </a:lnTo>
                <a:lnTo>
                  <a:pt x="736676" y="120446"/>
                </a:lnTo>
                <a:lnTo>
                  <a:pt x="734174" y="128066"/>
                </a:lnTo>
                <a:lnTo>
                  <a:pt x="729615" y="135686"/>
                </a:lnTo>
                <a:lnTo>
                  <a:pt x="722604" y="140766"/>
                </a:lnTo>
                <a:lnTo>
                  <a:pt x="703453" y="138226"/>
                </a:lnTo>
                <a:lnTo>
                  <a:pt x="701052" y="131876"/>
                </a:lnTo>
                <a:lnTo>
                  <a:pt x="701738" y="121716"/>
                </a:lnTo>
                <a:lnTo>
                  <a:pt x="701738" y="112826"/>
                </a:lnTo>
                <a:lnTo>
                  <a:pt x="712203" y="100126"/>
                </a:lnTo>
                <a:lnTo>
                  <a:pt x="719848" y="87426"/>
                </a:lnTo>
                <a:lnTo>
                  <a:pt x="720610" y="86156"/>
                </a:lnTo>
                <a:lnTo>
                  <a:pt x="729399" y="73456"/>
                </a:lnTo>
                <a:lnTo>
                  <a:pt x="740981" y="65836"/>
                </a:lnTo>
                <a:lnTo>
                  <a:pt x="740981" y="2336"/>
                </a:lnTo>
                <a:lnTo>
                  <a:pt x="712139" y="2336"/>
                </a:lnTo>
                <a:lnTo>
                  <a:pt x="712139" y="63296"/>
                </a:lnTo>
                <a:lnTo>
                  <a:pt x="694169" y="81076"/>
                </a:lnTo>
                <a:lnTo>
                  <a:pt x="683679" y="87426"/>
                </a:lnTo>
                <a:lnTo>
                  <a:pt x="670280" y="86156"/>
                </a:lnTo>
                <a:lnTo>
                  <a:pt x="670280" y="73456"/>
                </a:lnTo>
                <a:lnTo>
                  <a:pt x="674166" y="64566"/>
                </a:lnTo>
                <a:lnTo>
                  <a:pt x="675271" y="62026"/>
                </a:lnTo>
                <a:lnTo>
                  <a:pt x="685507" y="58216"/>
                </a:lnTo>
                <a:lnTo>
                  <a:pt x="697903" y="56946"/>
                </a:lnTo>
                <a:lnTo>
                  <a:pt x="709383" y="54406"/>
                </a:lnTo>
                <a:lnTo>
                  <a:pt x="712139" y="63296"/>
                </a:lnTo>
                <a:lnTo>
                  <a:pt x="712139" y="2336"/>
                </a:lnTo>
                <a:lnTo>
                  <a:pt x="693953" y="2336"/>
                </a:lnTo>
                <a:lnTo>
                  <a:pt x="695337" y="22656"/>
                </a:lnTo>
                <a:lnTo>
                  <a:pt x="694385" y="32816"/>
                </a:lnTo>
                <a:lnTo>
                  <a:pt x="692162" y="39166"/>
                </a:lnTo>
                <a:lnTo>
                  <a:pt x="689787" y="41706"/>
                </a:lnTo>
                <a:lnTo>
                  <a:pt x="679475" y="37896"/>
                </a:lnTo>
                <a:lnTo>
                  <a:pt x="672388" y="30276"/>
                </a:lnTo>
                <a:lnTo>
                  <a:pt x="664464" y="25196"/>
                </a:lnTo>
                <a:lnTo>
                  <a:pt x="661492" y="26085"/>
                </a:lnTo>
                <a:lnTo>
                  <a:pt x="661492" y="41706"/>
                </a:lnTo>
                <a:lnTo>
                  <a:pt x="659803" y="50596"/>
                </a:lnTo>
                <a:lnTo>
                  <a:pt x="655840" y="59486"/>
                </a:lnTo>
                <a:lnTo>
                  <a:pt x="652932" y="61633"/>
                </a:lnTo>
                <a:lnTo>
                  <a:pt x="652932" y="288086"/>
                </a:lnTo>
                <a:lnTo>
                  <a:pt x="628015" y="288086"/>
                </a:lnTo>
                <a:lnTo>
                  <a:pt x="624179" y="283006"/>
                </a:lnTo>
                <a:lnTo>
                  <a:pt x="620674" y="277926"/>
                </a:lnTo>
                <a:lnTo>
                  <a:pt x="618769" y="272846"/>
                </a:lnTo>
                <a:lnTo>
                  <a:pt x="619683" y="266496"/>
                </a:lnTo>
                <a:lnTo>
                  <a:pt x="631875" y="261416"/>
                </a:lnTo>
                <a:lnTo>
                  <a:pt x="643420" y="262686"/>
                </a:lnTo>
                <a:lnTo>
                  <a:pt x="651408" y="270306"/>
                </a:lnTo>
                <a:lnTo>
                  <a:pt x="652932" y="288086"/>
                </a:lnTo>
                <a:lnTo>
                  <a:pt x="652932" y="61633"/>
                </a:lnTo>
                <a:lnTo>
                  <a:pt x="648919" y="64566"/>
                </a:lnTo>
                <a:lnTo>
                  <a:pt x="638365" y="63296"/>
                </a:lnTo>
                <a:lnTo>
                  <a:pt x="638365" y="56946"/>
                </a:lnTo>
                <a:lnTo>
                  <a:pt x="642035" y="51866"/>
                </a:lnTo>
                <a:lnTo>
                  <a:pt x="646861" y="45516"/>
                </a:lnTo>
                <a:lnTo>
                  <a:pt x="653211" y="41706"/>
                </a:lnTo>
                <a:lnTo>
                  <a:pt x="661492" y="41706"/>
                </a:lnTo>
                <a:lnTo>
                  <a:pt x="661492" y="26085"/>
                </a:lnTo>
                <a:lnTo>
                  <a:pt x="651598" y="29006"/>
                </a:lnTo>
                <a:lnTo>
                  <a:pt x="639178" y="32816"/>
                </a:lnTo>
                <a:lnTo>
                  <a:pt x="629335" y="41706"/>
                </a:lnTo>
                <a:lnTo>
                  <a:pt x="619302" y="49326"/>
                </a:lnTo>
                <a:lnTo>
                  <a:pt x="606310" y="51866"/>
                </a:lnTo>
                <a:lnTo>
                  <a:pt x="598855" y="37896"/>
                </a:lnTo>
                <a:lnTo>
                  <a:pt x="587692" y="27736"/>
                </a:lnTo>
                <a:lnTo>
                  <a:pt x="573811" y="22656"/>
                </a:lnTo>
                <a:lnTo>
                  <a:pt x="558241" y="26466"/>
                </a:lnTo>
                <a:lnTo>
                  <a:pt x="582942" y="53136"/>
                </a:lnTo>
                <a:lnTo>
                  <a:pt x="615721" y="77266"/>
                </a:lnTo>
                <a:lnTo>
                  <a:pt x="636689" y="107746"/>
                </a:lnTo>
                <a:lnTo>
                  <a:pt x="625919" y="148386"/>
                </a:lnTo>
                <a:lnTo>
                  <a:pt x="621474" y="164896"/>
                </a:lnTo>
                <a:lnTo>
                  <a:pt x="618642" y="180136"/>
                </a:lnTo>
                <a:lnTo>
                  <a:pt x="613016" y="195376"/>
                </a:lnTo>
                <a:lnTo>
                  <a:pt x="604202" y="202361"/>
                </a:lnTo>
                <a:lnTo>
                  <a:pt x="604202" y="260146"/>
                </a:lnTo>
                <a:lnTo>
                  <a:pt x="602246" y="270306"/>
                </a:lnTo>
                <a:lnTo>
                  <a:pt x="598893" y="270306"/>
                </a:lnTo>
                <a:lnTo>
                  <a:pt x="588251" y="272846"/>
                </a:lnTo>
                <a:lnTo>
                  <a:pt x="576821" y="271576"/>
                </a:lnTo>
                <a:lnTo>
                  <a:pt x="566889" y="265226"/>
                </a:lnTo>
                <a:lnTo>
                  <a:pt x="560717" y="255066"/>
                </a:lnTo>
                <a:lnTo>
                  <a:pt x="565429" y="246176"/>
                </a:lnTo>
                <a:lnTo>
                  <a:pt x="574725" y="251256"/>
                </a:lnTo>
                <a:lnTo>
                  <a:pt x="581456" y="249986"/>
                </a:lnTo>
                <a:lnTo>
                  <a:pt x="587349" y="257606"/>
                </a:lnTo>
                <a:lnTo>
                  <a:pt x="597090" y="257606"/>
                </a:lnTo>
                <a:lnTo>
                  <a:pt x="604202" y="260146"/>
                </a:lnTo>
                <a:lnTo>
                  <a:pt x="604202" y="202361"/>
                </a:lnTo>
                <a:lnTo>
                  <a:pt x="600176" y="205536"/>
                </a:lnTo>
                <a:lnTo>
                  <a:pt x="569188" y="196646"/>
                </a:lnTo>
                <a:lnTo>
                  <a:pt x="567994" y="196253"/>
                </a:lnTo>
                <a:lnTo>
                  <a:pt x="567994" y="218236"/>
                </a:lnTo>
                <a:lnTo>
                  <a:pt x="567994" y="228396"/>
                </a:lnTo>
                <a:lnTo>
                  <a:pt x="554761" y="228396"/>
                </a:lnTo>
                <a:lnTo>
                  <a:pt x="537527" y="222046"/>
                </a:lnTo>
                <a:lnTo>
                  <a:pt x="517715" y="214426"/>
                </a:lnTo>
                <a:lnTo>
                  <a:pt x="501078" y="204266"/>
                </a:lnTo>
                <a:lnTo>
                  <a:pt x="493407" y="190296"/>
                </a:lnTo>
                <a:lnTo>
                  <a:pt x="530733" y="202996"/>
                </a:lnTo>
                <a:lnTo>
                  <a:pt x="549122" y="211886"/>
                </a:lnTo>
                <a:lnTo>
                  <a:pt x="567994" y="218236"/>
                </a:lnTo>
                <a:lnTo>
                  <a:pt x="567994" y="196253"/>
                </a:lnTo>
                <a:lnTo>
                  <a:pt x="550176" y="190296"/>
                </a:lnTo>
                <a:lnTo>
                  <a:pt x="508342" y="176326"/>
                </a:lnTo>
                <a:lnTo>
                  <a:pt x="477418" y="167436"/>
                </a:lnTo>
                <a:lnTo>
                  <a:pt x="478269" y="180136"/>
                </a:lnTo>
                <a:lnTo>
                  <a:pt x="474078" y="206806"/>
                </a:lnTo>
                <a:lnTo>
                  <a:pt x="473964" y="209346"/>
                </a:lnTo>
                <a:lnTo>
                  <a:pt x="474675" y="220776"/>
                </a:lnTo>
                <a:lnTo>
                  <a:pt x="503123" y="232206"/>
                </a:lnTo>
                <a:lnTo>
                  <a:pt x="525106" y="251256"/>
                </a:lnTo>
                <a:lnTo>
                  <a:pt x="545884" y="271576"/>
                </a:lnTo>
                <a:lnTo>
                  <a:pt x="570687" y="288086"/>
                </a:lnTo>
                <a:lnTo>
                  <a:pt x="575906" y="291896"/>
                </a:lnTo>
                <a:lnTo>
                  <a:pt x="579335" y="296976"/>
                </a:lnTo>
                <a:lnTo>
                  <a:pt x="580936" y="303326"/>
                </a:lnTo>
                <a:lnTo>
                  <a:pt x="580631" y="309676"/>
                </a:lnTo>
                <a:lnTo>
                  <a:pt x="560311" y="313486"/>
                </a:lnTo>
                <a:lnTo>
                  <a:pt x="539851" y="307136"/>
                </a:lnTo>
                <a:lnTo>
                  <a:pt x="500545" y="288086"/>
                </a:lnTo>
                <a:lnTo>
                  <a:pt x="494271" y="290626"/>
                </a:lnTo>
                <a:lnTo>
                  <a:pt x="497713" y="295706"/>
                </a:lnTo>
                <a:lnTo>
                  <a:pt x="496925" y="300786"/>
                </a:lnTo>
                <a:lnTo>
                  <a:pt x="521563" y="314756"/>
                </a:lnTo>
                <a:lnTo>
                  <a:pt x="551459" y="326186"/>
                </a:lnTo>
                <a:lnTo>
                  <a:pt x="572528" y="341426"/>
                </a:lnTo>
                <a:lnTo>
                  <a:pt x="570687" y="373176"/>
                </a:lnTo>
                <a:lnTo>
                  <a:pt x="558469" y="411276"/>
                </a:lnTo>
                <a:lnTo>
                  <a:pt x="546277" y="451916"/>
                </a:lnTo>
                <a:lnTo>
                  <a:pt x="524764" y="486206"/>
                </a:lnTo>
                <a:lnTo>
                  <a:pt x="484568" y="501446"/>
                </a:lnTo>
                <a:lnTo>
                  <a:pt x="483616" y="510336"/>
                </a:lnTo>
                <a:lnTo>
                  <a:pt x="488124" y="514146"/>
                </a:lnTo>
                <a:lnTo>
                  <a:pt x="494855" y="517956"/>
                </a:lnTo>
                <a:lnTo>
                  <a:pt x="500545" y="520496"/>
                </a:lnTo>
                <a:lnTo>
                  <a:pt x="545960" y="516686"/>
                </a:lnTo>
                <a:lnTo>
                  <a:pt x="590842" y="503986"/>
                </a:lnTo>
                <a:lnTo>
                  <a:pt x="633895" y="498906"/>
                </a:lnTo>
                <a:lnTo>
                  <a:pt x="673849" y="517956"/>
                </a:lnTo>
                <a:lnTo>
                  <a:pt x="687146" y="516686"/>
                </a:lnTo>
                <a:lnTo>
                  <a:pt x="700976" y="514146"/>
                </a:lnTo>
                <a:lnTo>
                  <a:pt x="714146" y="514146"/>
                </a:lnTo>
                <a:lnTo>
                  <a:pt x="725462" y="520496"/>
                </a:lnTo>
                <a:lnTo>
                  <a:pt x="877062" y="520496"/>
                </a:lnTo>
                <a:lnTo>
                  <a:pt x="879246" y="514146"/>
                </a:lnTo>
                <a:lnTo>
                  <a:pt x="884491" y="498906"/>
                </a:lnTo>
                <a:lnTo>
                  <a:pt x="888428" y="487476"/>
                </a:lnTo>
                <a:lnTo>
                  <a:pt x="890181" y="482396"/>
                </a:lnTo>
                <a:lnTo>
                  <a:pt x="891362" y="448106"/>
                </a:lnTo>
                <a:lnTo>
                  <a:pt x="887704" y="415086"/>
                </a:lnTo>
                <a:lnTo>
                  <a:pt x="886269" y="379526"/>
                </a:lnTo>
                <a:lnTo>
                  <a:pt x="881672" y="370636"/>
                </a:lnTo>
                <a:lnTo>
                  <a:pt x="866114" y="363016"/>
                </a:lnTo>
                <a:lnTo>
                  <a:pt x="851649" y="360476"/>
                </a:lnTo>
                <a:lnTo>
                  <a:pt x="844410" y="359206"/>
                </a:lnTo>
                <a:lnTo>
                  <a:pt x="821423" y="360476"/>
                </a:lnTo>
                <a:lnTo>
                  <a:pt x="817918" y="357936"/>
                </a:lnTo>
                <a:lnTo>
                  <a:pt x="816165" y="356666"/>
                </a:lnTo>
                <a:lnTo>
                  <a:pt x="819594" y="350316"/>
                </a:lnTo>
                <a:lnTo>
                  <a:pt x="818870" y="343966"/>
                </a:lnTo>
                <a:lnTo>
                  <a:pt x="825500" y="341426"/>
                </a:lnTo>
                <a:lnTo>
                  <a:pt x="842073" y="335076"/>
                </a:lnTo>
                <a:lnTo>
                  <a:pt x="872794" y="335076"/>
                </a:lnTo>
                <a:lnTo>
                  <a:pt x="888631" y="329996"/>
                </a:lnTo>
                <a:lnTo>
                  <a:pt x="896556" y="327456"/>
                </a:lnTo>
                <a:lnTo>
                  <a:pt x="898067" y="309676"/>
                </a:lnTo>
                <a:lnTo>
                  <a:pt x="898715" y="302056"/>
                </a:lnTo>
                <a:lnTo>
                  <a:pt x="898817" y="285546"/>
                </a:lnTo>
                <a:lnTo>
                  <a:pt x="889012" y="284276"/>
                </a:lnTo>
                <a:lnTo>
                  <a:pt x="870953" y="290626"/>
                </a:lnTo>
                <a:lnTo>
                  <a:pt x="853884" y="302056"/>
                </a:lnTo>
                <a:lnTo>
                  <a:pt x="837476" y="309676"/>
                </a:lnTo>
                <a:lnTo>
                  <a:pt x="821423" y="307136"/>
                </a:lnTo>
                <a:lnTo>
                  <a:pt x="829614" y="289356"/>
                </a:lnTo>
                <a:lnTo>
                  <a:pt x="830199" y="288086"/>
                </a:lnTo>
                <a:lnTo>
                  <a:pt x="833132" y="281736"/>
                </a:lnTo>
                <a:lnTo>
                  <a:pt x="845286" y="261416"/>
                </a:lnTo>
                <a:lnTo>
                  <a:pt x="847559" y="257606"/>
                </a:lnTo>
                <a:lnTo>
                  <a:pt x="852068" y="249986"/>
                </a:lnTo>
                <a:lnTo>
                  <a:pt x="854316" y="246176"/>
                </a:lnTo>
                <a:lnTo>
                  <a:pt x="861822" y="233476"/>
                </a:lnTo>
                <a:lnTo>
                  <a:pt x="862418" y="232206"/>
                </a:lnTo>
                <a:lnTo>
                  <a:pt x="865949" y="224586"/>
                </a:lnTo>
                <a:lnTo>
                  <a:pt x="873036" y="209346"/>
                </a:lnTo>
                <a:lnTo>
                  <a:pt x="889825" y="164896"/>
                </a:lnTo>
                <a:lnTo>
                  <a:pt x="905789" y="110286"/>
                </a:lnTo>
                <a:lnTo>
                  <a:pt x="912304" y="70916"/>
                </a:lnTo>
                <a:lnTo>
                  <a:pt x="915250" y="53136"/>
                </a:lnTo>
                <a:close/>
              </a:path>
              <a:path w="1697989" h="522604">
                <a:moveTo>
                  <a:pt x="1159103" y="1130"/>
                </a:moveTo>
                <a:lnTo>
                  <a:pt x="1027874" y="1130"/>
                </a:lnTo>
                <a:lnTo>
                  <a:pt x="1027874" y="157683"/>
                </a:lnTo>
                <a:lnTo>
                  <a:pt x="1019225" y="163080"/>
                </a:lnTo>
                <a:lnTo>
                  <a:pt x="1009650" y="167005"/>
                </a:lnTo>
                <a:lnTo>
                  <a:pt x="999782" y="169633"/>
                </a:lnTo>
                <a:lnTo>
                  <a:pt x="990244" y="171183"/>
                </a:lnTo>
                <a:lnTo>
                  <a:pt x="982865" y="146646"/>
                </a:lnTo>
                <a:lnTo>
                  <a:pt x="995045" y="145135"/>
                </a:lnTo>
                <a:lnTo>
                  <a:pt x="1008608" y="144475"/>
                </a:lnTo>
                <a:lnTo>
                  <a:pt x="1020546" y="147662"/>
                </a:lnTo>
                <a:lnTo>
                  <a:pt x="1027874" y="157683"/>
                </a:lnTo>
                <a:lnTo>
                  <a:pt x="1027874" y="1130"/>
                </a:lnTo>
                <a:lnTo>
                  <a:pt x="1011986" y="1130"/>
                </a:lnTo>
                <a:lnTo>
                  <a:pt x="1011986" y="119583"/>
                </a:lnTo>
                <a:lnTo>
                  <a:pt x="1011986" y="129057"/>
                </a:lnTo>
                <a:lnTo>
                  <a:pt x="985939" y="129057"/>
                </a:lnTo>
                <a:lnTo>
                  <a:pt x="985939" y="119583"/>
                </a:lnTo>
                <a:lnTo>
                  <a:pt x="1011986" y="119583"/>
                </a:lnTo>
                <a:lnTo>
                  <a:pt x="1011986" y="1130"/>
                </a:lnTo>
                <a:lnTo>
                  <a:pt x="988910" y="1130"/>
                </a:lnTo>
                <a:lnTo>
                  <a:pt x="984542" y="29730"/>
                </a:lnTo>
                <a:lnTo>
                  <a:pt x="975118" y="57670"/>
                </a:lnTo>
                <a:lnTo>
                  <a:pt x="965733" y="78879"/>
                </a:lnTo>
                <a:lnTo>
                  <a:pt x="961478" y="87299"/>
                </a:lnTo>
                <a:lnTo>
                  <a:pt x="972578" y="87464"/>
                </a:lnTo>
                <a:lnTo>
                  <a:pt x="983449" y="88468"/>
                </a:lnTo>
                <a:lnTo>
                  <a:pt x="993978" y="90665"/>
                </a:lnTo>
                <a:lnTo>
                  <a:pt x="1004112" y="94449"/>
                </a:lnTo>
                <a:lnTo>
                  <a:pt x="1004112" y="103974"/>
                </a:lnTo>
                <a:lnTo>
                  <a:pt x="993609" y="101688"/>
                </a:lnTo>
                <a:lnTo>
                  <a:pt x="983005" y="99961"/>
                </a:lnTo>
                <a:lnTo>
                  <a:pt x="972286" y="98717"/>
                </a:lnTo>
                <a:lnTo>
                  <a:pt x="961478" y="97878"/>
                </a:lnTo>
                <a:lnTo>
                  <a:pt x="961478" y="245135"/>
                </a:lnTo>
                <a:lnTo>
                  <a:pt x="980262" y="245135"/>
                </a:lnTo>
                <a:lnTo>
                  <a:pt x="981354" y="248615"/>
                </a:lnTo>
                <a:lnTo>
                  <a:pt x="984694" y="250494"/>
                </a:lnTo>
                <a:lnTo>
                  <a:pt x="983970" y="254749"/>
                </a:lnTo>
                <a:lnTo>
                  <a:pt x="980262" y="261797"/>
                </a:lnTo>
                <a:lnTo>
                  <a:pt x="961478" y="261797"/>
                </a:lnTo>
                <a:lnTo>
                  <a:pt x="961478" y="279704"/>
                </a:lnTo>
                <a:lnTo>
                  <a:pt x="967752" y="280022"/>
                </a:lnTo>
                <a:lnTo>
                  <a:pt x="974534" y="281762"/>
                </a:lnTo>
                <a:lnTo>
                  <a:pt x="980262" y="280111"/>
                </a:lnTo>
                <a:lnTo>
                  <a:pt x="980897" y="281762"/>
                </a:lnTo>
                <a:lnTo>
                  <a:pt x="981494" y="282498"/>
                </a:lnTo>
                <a:lnTo>
                  <a:pt x="987742" y="285178"/>
                </a:lnTo>
                <a:lnTo>
                  <a:pt x="993711" y="289026"/>
                </a:lnTo>
                <a:lnTo>
                  <a:pt x="1000074" y="291401"/>
                </a:lnTo>
                <a:lnTo>
                  <a:pt x="1007541" y="289687"/>
                </a:lnTo>
                <a:lnTo>
                  <a:pt x="1007541" y="299161"/>
                </a:lnTo>
                <a:lnTo>
                  <a:pt x="983970" y="299161"/>
                </a:lnTo>
                <a:lnTo>
                  <a:pt x="979157" y="298107"/>
                </a:lnTo>
                <a:lnTo>
                  <a:pt x="978395" y="297192"/>
                </a:lnTo>
                <a:lnTo>
                  <a:pt x="976185" y="294538"/>
                </a:lnTo>
                <a:lnTo>
                  <a:pt x="971562" y="296418"/>
                </a:lnTo>
                <a:lnTo>
                  <a:pt x="966520" y="297192"/>
                </a:lnTo>
                <a:lnTo>
                  <a:pt x="961478" y="296468"/>
                </a:lnTo>
                <a:lnTo>
                  <a:pt x="961478" y="310019"/>
                </a:lnTo>
                <a:lnTo>
                  <a:pt x="973378" y="307809"/>
                </a:lnTo>
                <a:lnTo>
                  <a:pt x="986091" y="308394"/>
                </a:lnTo>
                <a:lnTo>
                  <a:pt x="998702" y="310159"/>
                </a:lnTo>
                <a:lnTo>
                  <a:pt x="1010297" y="311429"/>
                </a:lnTo>
                <a:lnTo>
                  <a:pt x="1011948" y="315010"/>
                </a:lnTo>
                <a:lnTo>
                  <a:pt x="1015238" y="316788"/>
                </a:lnTo>
                <a:lnTo>
                  <a:pt x="1014145" y="321144"/>
                </a:lnTo>
                <a:lnTo>
                  <a:pt x="1010297" y="328053"/>
                </a:lnTo>
                <a:lnTo>
                  <a:pt x="1003795" y="326542"/>
                </a:lnTo>
                <a:lnTo>
                  <a:pt x="1003795" y="371690"/>
                </a:lnTo>
                <a:lnTo>
                  <a:pt x="1003795" y="381215"/>
                </a:lnTo>
                <a:lnTo>
                  <a:pt x="969860" y="381215"/>
                </a:lnTo>
                <a:lnTo>
                  <a:pt x="969860" y="371690"/>
                </a:lnTo>
                <a:lnTo>
                  <a:pt x="1003795" y="371690"/>
                </a:lnTo>
                <a:lnTo>
                  <a:pt x="1003795" y="326542"/>
                </a:lnTo>
                <a:lnTo>
                  <a:pt x="998550" y="325323"/>
                </a:lnTo>
                <a:lnTo>
                  <a:pt x="986104" y="324523"/>
                </a:lnTo>
                <a:lnTo>
                  <a:pt x="973556" y="324446"/>
                </a:lnTo>
                <a:lnTo>
                  <a:pt x="961478" y="323888"/>
                </a:lnTo>
                <a:lnTo>
                  <a:pt x="961478" y="437857"/>
                </a:lnTo>
                <a:lnTo>
                  <a:pt x="966838" y="438861"/>
                </a:lnTo>
                <a:lnTo>
                  <a:pt x="972197" y="440372"/>
                </a:lnTo>
                <a:lnTo>
                  <a:pt x="976414" y="441375"/>
                </a:lnTo>
                <a:lnTo>
                  <a:pt x="977963" y="445731"/>
                </a:lnTo>
                <a:lnTo>
                  <a:pt x="982497" y="448335"/>
                </a:lnTo>
                <a:lnTo>
                  <a:pt x="982497" y="453517"/>
                </a:lnTo>
                <a:lnTo>
                  <a:pt x="976680" y="456996"/>
                </a:lnTo>
                <a:lnTo>
                  <a:pt x="969086" y="457822"/>
                </a:lnTo>
                <a:lnTo>
                  <a:pt x="961478" y="456311"/>
                </a:lnTo>
                <a:lnTo>
                  <a:pt x="961478" y="520001"/>
                </a:lnTo>
                <a:lnTo>
                  <a:pt x="1159103" y="520001"/>
                </a:lnTo>
                <a:lnTo>
                  <a:pt x="1159103" y="504405"/>
                </a:lnTo>
                <a:lnTo>
                  <a:pt x="1159103" y="502932"/>
                </a:lnTo>
                <a:lnTo>
                  <a:pt x="1159103" y="472795"/>
                </a:lnTo>
                <a:lnTo>
                  <a:pt x="1159103" y="457822"/>
                </a:lnTo>
                <a:lnTo>
                  <a:pt x="1159103" y="457631"/>
                </a:lnTo>
                <a:lnTo>
                  <a:pt x="1159103" y="456311"/>
                </a:lnTo>
                <a:lnTo>
                  <a:pt x="1151699" y="457263"/>
                </a:lnTo>
                <a:lnTo>
                  <a:pt x="1142377" y="457631"/>
                </a:lnTo>
                <a:lnTo>
                  <a:pt x="1133373" y="457073"/>
                </a:lnTo>
                <a:lnTo>
                  <a:pt x="1126959" y="455256"/>
                </a:lnTo>
                <a:lnTo>
                  <a:pt x="1127213" y="454482"/>
                </a:lnTo>
                <a:lnTo>
                  <a:pt x="1130122" y="445947"/>
                </a:lnTo>
                <a:lnTo>
                  <a:pt x="1137500" y="430530"/>
                </a:lnTo>
                <a:lnTo>
                  <a:pt x="1145882" y="415912"/>
                </a:lnTo>
                <a:lnTo>
                  <a:pt x="1152105" y="409016"/>
                </a:lnTo>
                <a:lnTo>
                  <a:pt x="1153045" y="397484"/>
                </a:lnTo>
                <a:lnTo>
                  <a:pt x="1154379" y="381215"/>
                </a:lnTo>
                <a:lnTo>
                  <a:pt x="1155166" y="371690"/>
                </a:lnTo>
                <a:lnTo>
                  <a:pt x="1155915" y="362559"/>
                </a:lnTo>
                <a:lnTo>
                  <a:pt x="1155966" y="361988"/>
                </a:lnTo>
                <a:lnTo>
                  <a:pt x="1158151" y="335330"/>
                </a:lnTo>
                <a:lnTo>
                  <a:pt x="1158760" y="328053"/>
                </a:lnTo>
                <a:lnTo>
                  <a:pt x="1159103" y="323888"/>
                </a:lnTo>
                <a:lnTo>
                  <a:pt x="1147038" y="324446"/>
                </a:lnTo>
                <a:lnTo>
                  <a:pt x="1134529" y="324523"/>
                </a:lnTo>
                <a:lnTo>
                  <a:pt x="1122121" y="325323"/>
                </a:lnTo>
                <a:lnTo>
                  <a:pt x="1118260" y="326224"/>
                </a:lnTo>
                <a:lnTo>
                  <a:pt x="1118260" y="489877"/>
                </a:lnTo>
                <a:lnTo>
                  <a:pt x="1107859" y="502475"/>
                </a:lnTo>
                <a:lnTo>
                  <a:pt x="1095298" y="502932"/>
                </a:lnTo>
                <a:lnTo>
                  <a:pt x="1082128" y="496862"/>
                </a:lnTo>
                <a:lnTo>
                  <a:pt x="1069911" y="489877"/>
                </a:lnTo>
                <a:lnTo>
                  <a:pt x="1061034" y="492201"/>
                </a:lnTo>
                <a:lnTo>
                  <a:pt x="1052690" y="500278"/>
                </a:lnTo>
                <a:lnTo>
                  <a:pt x="1044486" y="504405"/>
                </a:lnTo>
                <a:lnTo>
                  <a:pt x="1036027" y="494868"/>
                </a:lnTo>
                <a:lnTo>
                  <a:pt x="1035481" y="488543"/>
                </a:lnTo>
                <a:lnTo>
                  <a:pt x="1038821" y="486067"/>
                </a:lnTo>
                <a:lnTo>
                  <a:pt x="1039964" y="481076"/>
                </a:lnTo>
                <a:lnTo>
                  <a:pt x="1060437" y="472795"/>
                </a:lnTo>
                <a:lnTo>
                  <a:pt x="1080719" y="473773"/>
                </a:lnTo>
                <a:lnTo>
                  <a:pt x="1100201" y="480606"/>
                </a:lnTo>
                <a:lnTo>
                  <a:pt x="1118260" y="489877"/>
                </a:lnTo>
                <a:lnTo>
                  <a:pt x="1118260" y="326224"/>
                </a:lnTo>
                <a:lnTo>
                  <a:pt x="1110386" y="328053"/>
                </a:lnTo>
                <a:lnTo>
                  <a:pt x="1106538" y="321144"/>
                </a:lnTo>
                <a:lnTo>
                  <a:pt x="1105535" y="316788"/>
                </a:lnTo>
                <a:lnTo>
                  <a:pt x="1108824" y="315010"/>
                </a:lnTo>
                <a:lnTo>
                  <a:pt x="1110386" y="311429"/>
                </a:lnTo>
                <a:lnTo>
                  <a:pt x="1122019" y="310159"/>
                </a:lnTo>
                <a:lnTo>
                  <a:pt x="1134630" y="308394"/>
                </a:lnTo>
                <a:lnTo>
                  <a:pt x="1147305" y="307809"/>
                </a:lnTo>
                <a:lnTo>
                  <a:pt x="1159103" y="310019"/>
                </a:lnTo>
                <a:lnTo>
                  <a:pt x="1159103" y="307809"/>
                </a:lnTo>
                <a:lnTo>
                  <a:pt x="1159103" y="299161"/>
                </a:lnTo>
                <a:lnTo>
                  <a:pt x="1159103" y="297472"/>
                </a:lnTo>
                <a:lnTo>
                  <a:pt x="1159103" y="296468"/>
                </a:lnTo>
                <a:lnTo>
                  <a:pt x="1150950" y="297472"/>
                </a:lnTo>
                <a:lnTo>
                  <a:pt x="1142390" y="295313"/>
                </a:lnTo>
                <a:lnTo>
                  <a:pt x="1136573" y="289687"/>
                </a:lnTo>
                <a:lnTo>
                  <a:pt x="1135976" y="285242"/>
                </a:lnTo>
                <a:lnTo>
                  <a:pt x="1139329" y="283552"/>
                </a:lnTo>
                <a:lnTo>
                  <a:pt x="1140472" y="280111"/>
                </a:lnTo>
                <a:lnTo>
                  <a:pt x="1146149" y="281762"/>
                </a:lnTo>
                <a:lnTo>
                  <a:pt x="1152525" y="280111"/>
                </a:lnTo>
                <a:lnTo>
                  <a:pt x="1152880" y="280022"/>
                </a:lnTo>
                <a:lnTo>
                  <a:pt x="1159103" y="279704"/>
                </a:lnTo>
                <a:lnTo>
                  <a:pt x="1159103" y="265734"/>
                </a:lnTo>
                <a:lnTo>
                  <a:pt x="1159103" y="261797"/>
                </a:lnTo>
                <a:lnTo>
                  <a:pt x="1140472" y="261797"/>
                </a:lnTo>
                <a:lnTo>
                  <a:pt x="1136573" y="254749"/>
                </a:lnTo>
                <a:lnTo>
                  <a:pt x="1135976" y="250494"/>
                </a:lnTo>
                <a:lnTo>
                  <a:pt x="1139329" y="248615"/>
                </a:lnTo>
                <a:lnTo>
                  <a:pt x="1139685" y="247510"/>
                </a:lnTo>
                <a:lnTo>
                  <a:pt x="1140472" y="245135"/>
                </a:lnTo>
                <a:lnTo>
                  <a:pt x="1159103" y="245135"/>
                </a:lnTo>
                <a:lnTo>
                  <a:pt x="1159103" y="218033"/>
                </a:lnTo>
                <a:lnTo>
                  <a:pt x="1159103" y="97878"/>
                </a:lnTo>
                <a:lnTo>
                  <a:pt x="1148334" y="98717"/>
                </a:lnTo>
                <a:lnTo>
                  <a:pt x="1146238" y="98971"/>
                </a:lnTo>
                <a:lnTo>
                  <a:pt x="1146238" y="139598"/>
                </a:lnTo>
                <a:lnTo>
                  <a:pt x="1146238" y="168986"/>
                </a:lnTo>
                <a:lnTo>
                  <a:pt x="1135583" y="168859"/>
                </a:lnTo>
                <a:lnTo>
                  <a:pt x="1124546" y="169468"/>
                </a:lnTo>
                <a:lnTo>
                  <a:pt x="1113828" y="168656"/>
                </a:lnTo>
                <a:lnTo>
                  <a:pt x="1104163" y="164274"/>
                </a:lnTo>
                <a:lnTo>
                  <a:pt x="1111300" y="152069"/>
                </a:lnTo>
                <a:lnTo>
                  <a:pt x="1115212" y="149796"/>
                </a:lnTo>
                <a:lnTo>
                  <a:pt x="1122299" y="145681"/>
                </a:lnTo>
                <a:lnTo>
                  <a:pt x="1134732" y="142417"/>
                </a:lnTo>
                <a:lnTo>
                  <a:pt x="1146238" y="139598"/>
                </a:lnTo>
                <a:lnTo>
                  <a:pt x="1146238" y="98971"/>
                </a:lnTo>
                <a:lnTo>
                  <a:pt x="1137602" y="99961"/>
                </a:lnTo>
                <a:lnTo>
                  <a:pt x="1126985" y="101688"/>
                </a:lnTo>
                <a:lnTo>
                  <a:pt x="1116571" y="103974"/>
                </a:lnTo>
                <a:lnTo>
                  <a:pt x="1116571" y="102044"/>
                </a:lnTo>
                <a:lnTo>
                  <a:pt x="1116571" y="94449"/>
                </a:lnTo>
                <a:lnTo>
                  <a:pt x="1126680" y="90665"/>
                </a:lnTo>
                <a:lnTo>
                  <a:pt x="1137234" y="88468"/>
                </a:lnTo>
                <a:lnTo>
                  <a:pt x="1148080" y="87464"/>
                </a:lnTo>
                <a:lnTo>
                  <a:pt x="1159103" y="87299"/>
                </a:lnTo>
                <a:lnTo>
                  <a:pt x="1159103" y="76022"/>
                </a:lnTo>
                <a:lnTo>
                  <a:pt x="1159103" y="58318"/>
                </a:lnTo>
                <a:lnTo>
                  <a:pt x="1132814" y="56565"/>
                </a:lnTo>
                <a:lnTo>
                  <a:pt x="1090422" y="52895"/>
                </a:lnTo>
                <a:lnTo>
                  <a:pt x="1090422" y="247510"/>
                </a:lnTo>
                <a:lnTo>
                  <a:pt x="1090422" y="265734"/>
                </a:lnTo>
                <a:lnTo>
                  <a:pt x="1088504" y="265734"/>
                </a:lnTo>
                <a:lnTo>
                  <a:pt x="1088504" y="399211"/>
                </a:lnTo>
                <a:lnTo>
                  <a:pt x="1088504" y="422198"/>
                </a:lnTo>
                <a:lnTo>
                  <a:pt x="1065885" y="433260"/>
                </a:lnTo>
                <a:lnTo>
                  <a:pt x="1043432" y="446239"/>
                </a:lnTo>
                <a:lnTo>
                  <a:pt x="1020432" y="454482"/>
                </a:lnTo>
                <a:lnTo>
                  <a:pt x="996238" y="451358"/>
                </a:lnTo>
                <a:lnTo>
                  <a:pt x="996238" y="430530"/>
                </a:lnTo>
                <a:lnTo>
                  <a:pt x="1006551" y="429399"/>
                </a:lnTo>
                <a:lnTo>
                  <a:pt x="1017079" y="430809"/>
                </a:lnTo>
                <a:lnTo>
                  <a:pt x="1021994" y="429399"/>
                </a:lnTo>
                <a:lnTo>
                  <a:pt x="1027201" y="427913"/>
                </a:lnTo>
                <a:lnTo>
                  <a:pt x="1036345" y="413867"/>
                </a:lnTo>
                <a:lnTo>
                  <a:pt x="1049566" y="411048"/>
                </a:lnTo>
                <a:lnTo>
                  <a:pt x="1062215" y="403504"/>
                </a:lnTo>
                <a:lnTo>
                  <a:pt x="1074966" y="397484"/>
                </a:lnTo>
                <a:lnTo>
                  <a:pt x="1088504" y="399211"/>
                </a:lnTo>
                <a:lnTo>
                  <a:pt x="1088504" y="265734"/>
                </a:lnTo>
                <a:lnTo>
                  <a:pt x="1080757" y="265734"/>
                </a:lnTo>
                <a:lnTo>
                  <a:pt x="1080757" y="335330"/>
                </a:lnTo>
                <a:lnTo>
                  <a:pt x="1080757" y="361988"/>
                </a:lnTo>
                <a:lnTo>
                  <a:pt x="1073924" y="361937"/>
                </a:lnTo>
                <a:lnTo>
                  <a:pt x="1066787" y="362559"/>
                </a:lnTo>
                <a:lnTo>
                  <a:pt x="1060043" y="361772"/>
                </a:lnTo>
                <a:lnTo>
                  <a:pt x="1054430" y="357543"/>
                </a:lnTo>
                <a:lnTo>
                  <a:pt x="1058062" y="345808"/>
                </a:lnTo>
                <a:lnTo>
                  <a:pt x="1065034" y="339839"/>
                </a:lnTo>
                <a:lnTo>
                  <a:pt x="1073277" y="337172"/>
                </a:lnTo>
                <a:lnTo>
                  <a:pt x="1080757" y="335330"/>
                </a:lnTo>
                <a:lnTo>
                  <a:pt x="1080757" y="265734"/>
                </a:lnTo>
                <a:lnTo>
                  <a:pt x="1040879" y="265734"/>
                </a:lnTo>
                <a:lnTo>
                  <a:pt x="1040879" y="247510"/>
                </a:lnTo>
                <a:lnTo>
                  <a:pt x="1090422" y="247510"/>
                </a:lnTo>
                <a:lnTo>
                  <a:pt x="1090422" y="52895"/>
                </a:lnTo>
                <a:lnTo>
                  <a:pt x="1080096" y="51993"/>
                </a:lnTo>
                <a:lnTo>
                  <a:pt x="1080096" y="136994"/>
                </a:lnTo>
                <a:lnTo>
                  <a:pt x="1078064" y="148475"/>
                </a:lnTo>
                <a:lnTo>
                  <a:pt x="1071740" y="149796"/>
                </a:lnTo>
                <a:lnTo>
                  <a:pt x="1065898" y="144754"/>
                </a:lnTo>
                <a:lnTo>
                  <a:pt x="1065669" y="144475"/>
                </a:lnTo>
                <a:lnTo>
                  <a:pt x="1060157" y="137744"/>
                </a:lnTo>
                <a:lnTo>
                  <a:pt x="1054163" y="133184"/>
                </a:lnTo>
                <a:lnTo>
                  <a:pt x="1058113" y="129057"/>
                </a:lnTo>
                <a:lnTo>
                  <a:pt x="1063688" y="123240"/>
                </a:lnTo>
                <a:lnTo>
                  <a:pt x="1070013" y="126619"/>
                </a:lnTo>
                <a:lnTo>
                  <a:pt x="1076452" y="130467"/>
                </a:lnTo>
                <a:lnTo>
                  <a:pt x="1080096" y="136994"/>
                </a:lnTo>
                <a:lnTo>
                  <a:pt x="1080096" y="51993"/>
                </a:lnTo>
                <a:lnTo>
                  <a:pt x="1062443" y="50469"/>
                </a:lnTo>
                <a:lnTo>
                  <a:pt x="1062443" y="85877"/>
                </a:lnTo>
                <a:lnTo>
                  <a:pt x="1048029" y="102044"/>
                </a:lnTo>
                <a:lnTo>
                  <a:pt x="1043152" y="99237"/>
                </a:lnTo>
                <a:lnTo>
                  <a:pt x="1037805" y="92544"/>
                </a:lnTo>
                <a:lnTo>
                  <a:pt x="1033221" y="84543"/>
                </a:lnTo>
                <a:lnTo>
                  <a:pt x="1032040" y="81483"/>
                </a:lnTo>
                <a:lnTo>
                  <a:pt x="1032040" y="213766"/>
                </a:lnTo>
                <a:lnTo>
                  <a:pt x="1018489" y="216674"/>
                </a:lnTo>
                <a:lnTo>
                  <a:pt x="1004214" y="218033"/>
                </a:lnTo>
                <a:lnTo>
                  <a:pt x="990219" y="216649"/>
                </a:lnTo>
                <a:lnTo>
                  <a:pt x="977557" y="211302"/>
                </a:lnTo>
                <a:lnTo>
                  <a:pt x="985266" y="202742"/>
                </a:lnTo>
                <a:lnTo>
                  <a:pt x="995540" y="200837"/>
                </a:lnTo>
                <a:lnTo>
                  <a:pt x="1006817" y="201726"/>
                </a:lnTo>
                <a:lnTo>
                  <a:pt x="1017524" y="201549"/>
                </a:lnTo>
                <a:lnTo>
                  <a:pt x="1021626" y="204228"/>
                </a:lnTo>
                <a:lnTo>
                  <a:pt x="1026274" y="205079"/>
                </a:lnTo>
                <a:lnTo>
                  <a:pt x="1030173" y="207213"/>
                </a:lnTo>
                <a:lnTo>
                  <a:pt x="1032040" y="213766"/>
                </a:lnTo>
                <a:lnTo>
                  <a:pt x="1032040" y="81483"/>
                </a:lnTo>
                <a:lnTo>
                  <a:pt x="1030630" y="77825"/>
                </a:lnTo>
                <a:lnTo>
                  <a:pt x="1037170" y="76022"/>
                </a:lnTo>
                <a:lnTo>
                  <a:pt x="1047356" y="77609"/>
                </a:lnTo>
                <a:lnTo>
                  <a:pt x="1057135" y="81318"/>
                </a:lnTo>
                <a:lnTo>
                  <a:pt x="1062443" y="85877"/>
                </a:lnTo>
                <a:lnTo>
                  <a:pt x="1062443" y="50469"/>
                </a:lnTo>
                <a:lnTo>
                  <a:pt x="1055992" y="49898"/>
                </a:lnTo>
                <a:lnTo>
                  <a:pt x="1049172" y="47345"/>
                </a:lnTo>
                <a:lnTo>
                  <a:pt x="1041895" y="45402"/>
                </a:lnTo>
                <a:lnTo>
                  <a:pt x="1035113" y="42659"/>
                </a:lnTo>
                <a:lnTo>
                  <a:pt x="1029804" y="37668"/>
                </a:lnTo>
                <a:lnTo>
                  <a:pt x="1032040" y="31623"/>
                </a:lnTo>
                <a:lnTo>
                  <a:pt x="1036027" y="30708"/>
                </a:lnTo>
                <a:lnTo>
                  <a:pt x="1039964" y="30708"/>
                </a:lnTo>
                <a:lnTo>
                  <a:pt x="1069009" y="36944"/>
                </a:lnTo>
                <a:lnTo>
                  <a:pt x="1098638" y="41529"/>
                </a:lnTo>
                <a:lnTo>
                  <a:pt x="1128712" y="44627"/>
                </a:lnTo>
                <a:lnTo>
                  <a:pt x="1159103" y="46456"/>
                </a:lnTo>
                <a:lnTo>
                  <a:pt x="1159103" y="30708"/>
                </a:lnTo>
                <a:lnTo>
                  <a:pt x="1159103" y="1130"/>
                </a:lnTo>
                <a:close/>
              </a:path>
              <a:path w="1697989" h="522604">
                <a:moveTo>
                  <a:pt x="1697812" y="277380"/>
                </a:moveTo>
                <a:lnTo>
                  <a:pt x="1696745" y="271754"/>
                </a:lnTo>
                <a:lnTo>
                  <a:pt x="1694586" y="260337"/>
                </a:lnTo>
                <a:lnTo>
                  <a:pt x="1691474" y="243903"/>
                </a:lnTo>
                <a:lnTo>
                  <a:pt x="1691436" y="239052"/>
                </a:lnTo>
                <a:lnTo>
                  <a:pt x="1691195" y="210121"/>
                </a:lnTo>
                <a:lnTo>
                  <a:pt x="1691322" y="191947"/>
                </a:lnTo>
                <a:lnTo>
                  <a:pt x="1691678" y="180581"/>
                </a:lnTo>
                <a:lnTo>
                  <a:pt x="1692605" y="150596"/>
                </a:lnTo>
                <a:lnTo>
                  <a:pt x="1692656" y="145376"/>
                </a:lnTo>
                <a:lnTo>
                  <a:pt x="1692452" y="124510"/>
                </a:lnTo>
                <a:lnTo>
                  <a:pt x="1692414" y="121056"/>
                </a:lnTo>
                <a:lnTo>
                  <a:pt x="1692414" y="120700"/>
                </a:lnTo>
                <a:lnTo>
                  <a:pt x="1689074" y="75768"/>
                </a:lnTo>
                <a:lnTo>
                  <a:pt x="1668856" y="17462"/>
                </a:lnTo>
                <a:lnTo>
                  <a:pt x="1658734" y="11772"/>
                </a:lnTo>
                <a:lnTo>
                  <a:pt x="1658734" y="215684"/>
                </a:lnTo>
                <a:lnTo>
                  <a:pt x="1658734" y="215811"/>
                </a:lnTo>
                <a:lnTo>
                  <a:pt x="1655356" y="230111"/>
                </a:lnTo>
                <a:lnTo>
                  <a:pt x="1638655" y="239052"/>
                </a:lnTo>
                <a:lnTo>
                  <a:pt x="1629587" y="237998"/>
                </a:lnTo>
                <a:lnTo>
                  <a:pt x="1624736" y="236842"/>
                </a:lnTo>
                <a:lnTo>
                  <a:pt x="1624736" y="413550"/>
                </a:lnTo>
                <a:lnTo>
                  <a:pt x="1615706" y="419620"/>
                </a:lnTo>
                <a:lnTo>
                  <a:pt x="1602016" y="422071"/>
                </a:lnTo>
                <a:lnTo>
                  <a:pt x="1588122" y="424014"/>
                </a:lnTo>
                <a:lnTo>
                  <a:pt x="1578483" y="428574"/>
                </a:lnTo>
                <a:lnTo>
                  <a:pt x="1572437" y="443344"/>
                </a:lnTo>
                <a:lnTo>
                  <a:pt x="1567522" y="462178"/>
                </a:lnTo>
                <a:lnTo>
                  <a:pt x="1559788" y="473608"/>
                </a:lnTo>
                <a:lnTo>
                  <a:pt x="1545297" y="466166"/>
                </a:lnTo>
                <a:lnTo>
                  <a:pt x="1535353" y="415899"/>
                </a:lnTo>
                <a:lnTo>
                  <a:pt x="1540611" y="370598"/>
                </a:lnTo>
                <a:lnTo>
                  <a:pt x="1552155" y="326783"/>
                </a:lnTo>
                <a:lnTo>
                  <a:pt x="1561084" y="281038"/>
                </a:lnTo>
                <a:lnTo>
                  <a:pt x="1573199" y="270040"/>
                </a:lnTo>
                <a:lnTo>
                  <a:pt x="1585061" y="263144"/>
                </a:lnTo>
                <a:lnTo>
                  <a:pt x="1595818" y="260337"/>
                </a:lnTo>
                <a:lnTo>
                  <a:pt x="1604581" y="261632"/>
                </a:lnTo>
                <a:lnTo>
                  <a:pt x="1608124" y="266941"/>
                </a:lnTo>
                <a:lnTo>
                  <a:pt x="1613700" y="278155"/>
                </a:lnTo>
                <a:lnTo>
                  <a:pt x="1619224" y="289344"/>
                </a:lnTo>
                <a:lnTo>
                  <a:pt x="1622628" y="294640"/>
                </a:lnTo>
                <a:lnTo>
                  <a:pt x="1620634" y="321500"/>
                </a:lnTo>
                <a:lnTo>
                  <a:pt x="1615198" y="343242"/>
                </a:lnTo>
                <a:lnTo>
                  <a:pt x="1613992" y="370408"/>
                </a:lnTo>
                <a:lnTo>
                  <a:pt x="1624736" y="413550"/>
                </a:lnTo>
                <a:lnTo>
                  <a:pt x="1624736" y="236842"/>
                </a:lnTo>
                <a:lnTo>
                  <a:pt x="1618983" y="235470"/>
                </a:lnTo>
                <a:lnTo>
                  <a:pt x="1615795" y="233743"/>
                </a:lnTo>
                <a:lnTo>
                  <a:pt x="1609852" y="230505"/>
                </a:lnTo>
                <a:lnTo>
                  <a:pt x="1608429" y="227926"/>
                </a:lnTo>
                <a:lnTo>
                  <a:pt x="1605229" y="222110"/>
                </a:lnTo>
                <a:lnTo>
                  <a:pt x="1604314" y="210121"/>
                </a:lnTo>
                <a:lnTo>
                  <a:pt x="1607045" y="199021"/>
                </a:lnTo>
                <a:lnTo>
                  <a:pt x="1616519" y="191947"/>
                </a:lnTo>
                <a:lnTo>
                  <a:pt x="1635861" y="191985"/>
                </a:lnTo>
                <a:lnTo>
                  <a:pt x="1651393" y="201231"/>
                </a:lnTo>
                <a:lnTo>
                  <a:pt x="1658734" y="215684"/>
                </a:lnTo>
                <a:lnTo>
                  <a:pt x="1658734" y="11772"/>
                </a:lnTo>
                <a:lnTo>
                  <a:pt x="1638007" y="88"/>
                </a:lnTo>
                <a:lnTo>
                  <a:pt x="1630781" y="0"/>
                </a:lnTo>
                <a:lnTo>
                  <a:pt x="1624037" y="1727"/>
                </a:lnTo>
                <a:lnTo>
                  <a:pt x="1617687" y="4978"/>
                </a:lnTo>
                <a:lnTo>
                  <a:pt x="1611642" y="9423"/>
                </a:lnTo>
                <a:lnTo>
                  <a:pt x="1622806" y="19011"/>
                </a:lnTo>
                <a:lnTo>
                  <a:pt x="1632013" y="30378"/>
                </a:lnTo>
                <a:lnTo>
                  <a:pt x="1638731" y="43230"/>
                </a:lnTo>
                <a:lnTo>
                  <a:pt x="1642452" y="57277"/>
                </a:lnTo>
                <a:lnTo>
                  <a:pt x="1622666" y="75768"/>
                </a:lnTo>
                <a:lnTo>
                  <a:pt x="1597761" y="71691"/>
                </a:lnTo>
                <a:lnTo>
                  <a:pt x="1571193" y="61734"/>
                </a:lnTo>
                <a:lnTo>
                  <a:pt x="1563535" y="62001"/>
                </a:lnTo>
                <a:lnTo>
                  <a:pt x="1563535" y="207759"/>
                </a:lnTo>
                <a:lnTo>
                  <a:pt x="1562277" y="219049"/>
                </a:lnTo>
                <a:lnTo>
                  <a:pt x="1559648" y="225171"/>
                </a:lnTo>
                <a:lnTo>
                  <a:pt x="1554137" y="227609"/>
                </a:lnTo>
                <a:lnTo>
                  <a:pt x="1547126" y="227926"/>
                </a:lnTo>
                <a:lnTo>
                  <a:pt x="1540027" y="227698"/>
                </a:lnTo>
                <a:lnTo>
                  <a:pt x="1514995" y="196291"/>
                </a:lnTo>
                <a:lnTo>
                  <a:pt x="1514983" y="195872"/>
                </a:lnTo>
                <a:lnTo>
                  <a:pt x="1521129" y="190246"/>
                </a:lnTo>
                <a:lnTo>
                  <a:pt x="1561236" y="196202"/>
                </a:lnTo>
                <a:lnTo>
                  <a:pt x="1563535" y="207759"/>
                </a:lnTo>
                <a:lnTo>
                  <a:pt x="1563535" y="62001"/>
                </a:lnTo>
                <a:lnTo>
                  <a:pt x="1546440" y="62585"/>
                </a:lnTo>
                <a:lnTo>
                  <a:pt x="1546440" y="100863"/>
                </a:lnTo>
                <a:lnTo>
                  <a:pt x="1537512" y="108991"/>
                </a:lnTo>
                <a:lnTo>
                  <a:pt x="1528800" y="116319"/>
                </a:lnTo>
                <a:lnTo>
                  <a:pt x="1519123" y="120700"/>
                </a:lnTo>
                <a:lnTo>
                  <a:pt x="1507337" y="120002"/>
                </a:lnTo>
                <a:lnTo>
                  <a:pt x="1498968" y="111328"/>
                </a:lnTo>
                <a:lnTo>
                  <a:pt x="1491449" y="102831"/>
                </a:lnTo>
                <a:lnTo>
                  <a:pt x="1486954" y="93370"/>
                </a:lnTo>
                <a:lnTo>
                  <a:pt x="1487639" y="81813"/>
                </a:lnTo>
                <a:lnTo>
                  <a:pt x="1498028" y="69888"/>
                </a:lnTo>
                <a:lnTo>
                  <a:pt x="1511515" y="64998"/>
                </a:lnTo>
                <a:lnTo>
                  <a:pt x="1525981" y="62382"/>
                </a:lnTo>
                <a:lnTo>
                  <a:pt x="1539290" y="57277"/>
                </a:lnTo>
                <a:lnTo>
                  <a:pt x="1538884" y="56730"/>
                </a:lnTo>
                <a:lnTo>
                  <a:pt x="1538782" y="56527"/>
                </a:lnTo>
                <a:lnTo>
                  <a:pt x="1538605" y="56172"/>
                </a:lnTo>
                <a:lnTo>
                  <a:pt x="1538287" y="55626"/>
                </a:lnTo>
                <a:lnTo>
                  <a:pt x="1520520" y="43929"/>
                </a:lnTo>
                <a:lnTo>
                  <a:pt x="1516875" y="38849"/>
                </a:lnTo>
                <a:lnTo>
                  <a:pt x="1507248" y="25438"/>
                </a:lnTo>
                <a:lnTo>
                  <a:pt x="1502918" y="21132"/>
                </a:lnTo>
                <a:lnTo>
                  <a:pt x="1490040" y="8343"/>
                </a:lnTo>
                <a:lnTo>
                  <a:pt x="1478940" y="5524"/>
                </a:lnTo>
                <a:lnTo>
                  <a:pt x="1478940" y="168490"/>
                </a:lnTo>
                <a:lnTo>
                  <a:pt x="1473542" y="179730"/>
                </a:lnTo>
                <a:lnTo>
                  <a:pt x="1463560" y="189611"/>
                </a:lnTo>
                <a:lnTo>
                  <a:pt x="1449946" y="195884"/>
                </a:lnTo>
                <a:lnTo>
                  <a:pt x="1433664" y="196291"/>
                </a:lnTo>
                <a:lnTo>
                  <a:pt x="1427492" y="188429"/>
                </a:lnTo>
                <a:lnTo>
                  <a:pt x="1425092" y="178777"/>
                </a:lnTo>
                <a:lnTo>
                  <a:pt x="1424419" y="169456"/>
                </a:lnTo>
                <a:lnTo>
                  <a:pt x="1424355" y="168478"/>
                </a:lnTo>
                <a:lnTo>
                  <a:pt x="1423225" y="158699"/>
                </a:lnTo>
                <a:lnTo>
                  <a:pt x="1428940" y="152615"/>
                </a:lnTo>
                <a:lnTo>
                  <a:pt x="1439710" y="147929"/>
                </a:lnTo>
                <a:lnTo>
                  <a:pt x="1451991" y="145376"/>
                </a:lnTo>
                <a:lnTo>
                  <a:pt x="1462227" y="145694"/>
                </a:lnTo>
                <a:lnTo>
                  <a:pt x="1467192" y="150596"/>
                </a:lnTo>
                <a:lnTo>
                  <a:pt x="1473530" y="156108"/>
                </a:lnTo>
                <a:lnTo>
                  <a:pt x="1478394" y="162115"/>
                </a:lnTo>
                <a:lnTo>
                  <a:pt x="1478940" y="168490"/>
                </a:lnTo>
                <a:lnTo>
                  <a:pt x="1478940" y="5524"/>
                </a:lnTo>
                <a:lnTo>
                  <a:pt x="1460487" y="825"/>
                </a:lnTo>
                <a:lnTo>
                  <a:pt x="1426921" y="825"/>
                </a:lnTo>
                <a:lnTo>
                  <a:pt x="1426921" y="83261"/>
                </a:lnTo>
                <a:lnTo>
                  <a:pt x="1426794" y="95186"/>
                </a:lnTo>
                <a:lnTo>
                  <a:pt x="1425155" y="107911"/>
                </a:lnTo>
                <a:lnTo>
                  <a:pt x="1415630" y="115557"/>
                </a:lnTo>
                <a:lnTo>
                  <a:pt x="1403096" y="119481"/>
                </a:lnTo>
                <a:lnTo>
                  <a:pt x="1398536" y="120154"/>
                </a:lnTo>
                <a:lnTo>
                  <a:pt x="1398536" y="484073"/>
                </a:lnTo>
                <a:lnTo>
                  <a:pt x="1367536" y="445147"/>
                </a:lnTo>
                <a:lnTo>
                  <a:pt x="1367536" y="412775"/>
                </a:lnTo>
                <a:lnTo>
                  <a:pt x="1342999" y="389648"/>
                </a:lnTo>
                <a:lnTo>
                  <a:pt x="1332699" y="354901"/>
                </a:lnTo>
                <a:lnTo>
                  <a:pt x="1328051" y="314274"/>
                </a:lnTo>
                <a:lnTo>
                  <a:pt x="1330261" y="275145"/>
                </a:lnTo>
                <a:lnTo>
                  <a:pt x="1336509" y="242214"/>
                </a:lnTo>
                <a:lnTo>
                  <a:pt x="1343710" y="221030"/>
                </a:lnTo>
                <a:lnTo>
                  <a:pt x="1343774" y="220827"/>
                </a:lnTo>
                <a:lnTo>
                  <a:pt x="1344002" y="220192"/>
                </a:lnTo>
                <a:lnTo>
                  <a:pt x="1343545" y="220560"/>
                </a:lnTo>
                <a:lnTo>
                  <a:pt x="1343507" y="220687"/>
                </a:lnTo>
                <a:lnTo>
                  <a:pt x="1343088" y="220827"/>
                </a:lnTo>
                <a:lnTo>
                  <a:pt x="1335620" y="220345"/>
                </a:lnTo>
                <a:lnTo>
                  <a:pt x="1327505" y="221030"/>
                </a:lnTo>
                <a:lnTo>
                  <a:pt x="1320038" y="220103"/>
                </a:lnTo>
                <a:lnTo>
                  <a:pt x="1314564" y="214782"/>
                </a:lnTo>
                <a:lnTo>
                  <a:pt x="1317548" y="204152"/>
                </a:lnTo>
                <a:lnTo>
                  <a:pt x="1317650" y="190246"/>
                </a:lnTo>
                <a:lnTo>
                  <a:pt x="1318399" y="180162"/>
                </a:lnTo>
                <a:lnTo>
                  <a:pt x="1324406" y="170332"/>
                </a:lnTo>
                <a:lnTo>
                  <a:pt x="1333919" y="169456"/>
                </a:lnTo>
                <a:lnTo>
                  <a:pt x="1345806" y="169837"/>
                </a:lnTo>
                <a:lnTo>
                  <a:pt x="1357033" y="171881"/>
                </a:lnTo>
                <a:lnTo>
                  <a:pt x="1364564" y="175958"/>
                </a:lnTo>
                <a:lnTo>
                  <a:pt x="1363916" y="184937"/>
                </a:lnTo>
                <a:lnTo>
                  <a:pt x="1362519" y="194462"/>
                </a:lnTo>
                <a:lnTo>
                  <a:pt x="1359382" y="204152"/>
                </a:lnTo>
                <a:lnTo>
                  <a:pt x="1353616" y="213004"/>
                </a:lnTo>
                <a:lnTo>
                  <a:pt x="1361401" y="212191"/>
                </a:lnTo>
                <a:lnTo>
                  <a:pt x="1369161" y="213055"/>
                </a:lnTo>
                <a:lnTo>
                  <a:pt x="1376489" y="215811"/>
                </a:lnTo>
                <a:lnTo>
                  <a:pt x="1382839" y="220560"/>
                </a:lnTo>
                <a:lnTo>
                  <a:pt x="1382928" y="280263"/>
                </a:lnTo>
                <a:lnTo>
                  <a:pt x="1384985" y="330428"/>
                </a:lnTo>
                <a:lnTo>
                  <a:pt x="1388757" y="380352"/>
                </a:lnTo>
                <a:lnTo>
                  <a:pt x="1398536" y="484073"/>
                </a:lnTo>
                <a:lnTo>
                  <a:pt x="1398536" y="120154"/>
                </a:lnTo>
                <a:lnTo>
                  <a:pt x="1392402" y="121056"/>
                </a:lnTo>
                <a:lnTo>
                  <a:pt x="1383144" y="113372"/>
                </a:lnTo>
                <a:lnTo>
                  <a:pt x="1375181" y="101244"/>
                </a:lnTo>
                <a:lnTo>
                  <a:pt x="1370990" y="86639"/>
                </a:lnTo>
                <a:lnTo>
                  <a:pt x="1373085" y="71501"/>
                </a:lnTo>
                <a:lnTo>
                  <a:pt x="1379016" y="65303"/>
                </a:lnTo>
                <a:lnTo>
                  <a:pt x="1385316" y="59791"/>
                </a:lnTo>
                <a:lnTo>
                  <a:pt x="1392885" y="56527"/>
                </a:lnTo>
                <a:lnTo>
                  <a:pt x="1402613" y="57137"/>
                </a:lnTo>
                <a:lnTo>
                  <a:pt x="1410639" y="65938"/>
                </a:lnTo>
                <a:lnTo>
                  <a:pt x="1420139" y="74079"/>
                </a:lnTo>
                <a:lnTo>
                  <a:pt x="1426921" y="83261"/>
                </a:lnTo>
                <a:lnTo>
                  <a:pt x="1426921" y="825"/>
                </a:lnTo>
                <a:lnTo>
                  <a:pt x="1362329" y="825"/>
                </a:lnTo>
                <a:lnTo>
                  <a:pt x="1326400" y="12369"/>
                </a:lnTo>
                <a:lnTo>
                  <a:pt x="1325930" y="12484"/>
                </a:lnTo>
                <a:lnTo>
                  <a:pt x="1325930" y="74841"/>
                </a:lnTo>
                <a:lnTo>
                  <a:pt x="1324889" y="86131"/>
                </a:lnTo>
                <a:lnTo>
                  <a:pt x="1310030" y="94589"/>
                </a:lnTo>
                <a:lnTo>
                  <a:pt x="1307058" y="116751"/>
                </a:lnTo>
                <a:lnTo>
                  <a:pt x="1296492" y="124510"/>
                </a:lnTo>
                <a:lnTo>
                  <a:pt x="1282966" y="121119"/>
                </a:lnTo>
                <a:lnTo>
                  <a:pt x="1271117" y="109791"/>
                </a:lnTo>
                <a:lnTo>
                  <a:pt x="1259662" y="98348"/>
                </a:lnTo>
                <a:lnTo>
                  <a:pt x="1251432" y="85712"/>
                </a:lnTo>
                <a:lnTo>
                  <a:pt x="1247267" y="71691"/>
                </a:lnTo>
                <a:lnTo>
                  <a:pt x="1247267" y="69888"/>
                </a:lnTo>
                <a:lnTo>
                  <a:pt x="1247762" y="55359"/>
                </a:lnTo>
                <a:lnTo>
                  <a:pt x="1259827" y="42291"/>
                </a:lnTo>
                <a:lnTo>
                  <a:pt x="1277061" y="38849"/>
                </a:lnTo>
                <a:lnTo>
                  <a:pt x="1295095" y="42100"/>
                </a:lnTo>
                <a:lnTo>
                  <a:pt x="1309573" y="49085"/>
                </a:lnTo>
                <a:lnTo>
                  <a:pt x="1318907" y="62039"/>
                </a:lnTo>
                <a:lnTo>
                  <a:pt x="1325930" y="74841"/>
                </a:lnTo>
                <a:lnTo>
                  <a:pt x="1325930" y="12484"/>
                </a:lnTo>
                <a:lnTo>
                  <a:pt x="1287843" y="21132"/>
                </a:lnTo>
                <a:lnTo>
                  <a:pt x="1247990" y="19824"/>
                </a:lnTo>
                <a:lnTo>
                  <a:pt x="1208151" y="1143"/>
                </a:lnTo>
                <a:lnTo>
                  <a:pt x="1217955" y="65303"/>
                </a:lnTo>
                <a:lnTo>
                  <a:pt x="1218069" y="65938"/>
                </a:lnTo>
                <a:lnTo>
                  <a:pt x="1224546" y="87960"/>
                </a:lnTo>
                <a:lnTo>
                  <a:pt x="1224407" y="107276"/>
                </a:lnTo>
                <a:lnTo>
                  <a:pt x="1247533" y="127419"/>
                </a:lnTo>
                <a:lnTo>
                  <a:pt x="1223479" y="147929"/>
                </a:lnTo>
                <a:lnTo>
                  <a:pt x="1223454" y="148120"/>
                </a:lnTo>
                <a:lnTo>
                  <a:pt x="1231646" y="197751"/>
                </a:lnTo>
                <a:lnTo>
                  <a:pt x="1245196" y="201269"/>
                </a:lnTo>
                <a:lnTo>
                  <a:pt x="1257388" y="204990"/>
                </a:lnTo>
                <a:lnTo>
                  <a:pt x="1266342" y="210832"/>
                </a:lnTo>
                <a:lnTo>
                  <a:pt x="1269987" y="220192"/>
                </a:lnTo>
                <a:lnTo>
                  <a:pt x="1270101" y="221030"/>
                </a:lnTo>
                <a:lnTo>
                  <a:pt x="1265085" y="241693"/>
                </a:lnTo>
                <a:lnTo>
                  <a:pt x="1257020" y="263537"/>
                </a:lnTo>
                <a:lnTo>
                  <a:pt x="1249426" y="285546"/>
                </a:lnTo>
                <a:lnTo>
                  <a:pt x="1245743" y="307098"/>
                </a:lnTo>
                <a:lnTo>
                  <a:pt x="1248054" y="350151"/>
                </a:lnTo>
                <a:lnTo>
                  <a:pt x="1254290" y="413588"/>
                </a:lnTo>
                <a:lnTo>
                  <a:pt x="1260640" y="477012"/>
                </a:lnTo>
                <a:lnTo>
                  <a:pt x="1263332" y="520014"/>
                </a:lnTo>
                <a:lnTo>
                  <a:pt x="1326908" y="515531"/>
                </a:lnTo>
                <a:lnTo>
                  <a:pt x="1365250" y="511327"/>
                </a:lnTo>
                <a:lnTo>
                  <a:pt x="1390167" y="505358"/>
                </a:lnTo>
                <a:lnTo>
                  <a:pt x="1394104" y="507834"/>
                </a:lnTo>
                <a:lnTo>
                  <a:pt x="1411262" y="517512"/>
                </a:lnTo>
                <a:lnTo>
                  <a:pt x="1415161" y="520014"/>
                </a:lnTo>
                <a:lnTo>
                  <a:pt x="1439951" y="522147"/>
                </a:lnTo>
                <a:lnTo>
                  <a:pt x="1462620" y="519734"/>
                </a:lnTo>
                <a:lnTo>
                  <a:pt x="1477340" y="506374"/>
                </a:lnTo>
                <a:lnTo>
                  <a:pt x="1477378" y="505358"/>
                </a:lnTo>
                <a:lnTo>
                  <a:pt x="1478076" y="484073"/>
                </a:lnTo>
                <a:lnTo>
                  <a:pt x="1478356" y="475691"/>
                </a:lnTo>
                <a:lnTo>
                  <a:pt x="1455267" y="328663"/>
                </a:lnTo>
                <a:lnTo>
                  <a:pt x="1447584" y="282168"/>
                </a:lnTo>
                <a:lnTo>
                  <a:pt x="1458645" y="253276"/>
                </a:lnTo>
                <a:lnTo>
                  <a:pt x="1478000" y="238353"/>
                </a:lnTo>
                <a:lnTo>
                  <a:pt x="1495196" y="233743"/>
                </a:lnTo>
                <a:lnTo>
                  <a:pt x="1508480" y="245783"/>
                </a:lnTo>
                <a:lnTo>
                  <a:pt x="1505369" y="256895"/>
                </a:lnTo>
                <a:lnTo>
                  <a:pt x="1502981" y="267792"/>
                </a:lnTo>
                <a:lnTo>
                  <a:pt x="1501241" y="278485"/>
                </a:lnTo>
                <a:lnTo>
                  <a:pt x="1500047" y="289013"/>
                </a:lnTo>
                <a:lnTo>
                  <a:pt x="1503400" y="294640"/>
                </a:lnTo>
                <a:lnTo>
                  <a:pt x="1506143" y="300596"/>
                </a:lnTo>
                <a:lnTo>
                  <a:pt x="1504315" y="309981"/>
                </a:lnTo>
                <a:lnTo>
                  <a:pt x="1505458" y="318858"/>
                </a:lnTo>
                <a:lnTo>
                  <a:pt x="1503070" y="324078"/>
                </a:lnTo>
                <a:lnTo>
                  <a:pt x="1499730" y="327660"/>
                </a:lnTo>
                <a:lnTo>
                  <a:pt x="1507909" y="377418"/>
                </a:lnTo>
                <a:lnTo>
                  <a:pt x="1520774" y="425234"/>
                </a:lnTo>
                <a:lnTo>
                  <a:pt x="1532750" y="472465"/>
                </a:lnTo>
                <a:lnTo>
                  <a:pt x="1538287" y="520509"/>
                </a:lnTo>
                <a:lnTo>
                  <a:pt x="1624279" y="520014"/>
                </a:lnTo>
                <a:lnTo>
                  <a:pt x="1655546" y="495655"/>
                </a:lnTo>
                <a:lnTo>
                  <a:pt x="1653146" y="473608"/>
                </a:lnTo>
                <a:lnTo>
                  <a:pt x="1648955" y="435127"/>
                </a:lnTo>
                <a:lnTo>
                  <a:pt x="1652625" y="378028"/>
                </a:lnTo>
                <a:lnTo>
                  <a:pt x="1650644" y="271754"/>
                </a:lnTo>
                <a:lnTo>
                  <a:pt x="1660550" y="274167"/>
                </a:lnTo>
                <a:lnTo>
                  <a:pt x="1670545" y="276961"/>
                </a:lnTo>
                <a:lnTo>
                  <a:pt x="1680845" y="280263"/>
                </a:lnTo>
                <a:lnTo>
                  <a:pt x="1691627" y="284200"/>
                </a:lnTo>
                <a:lnTo>
                  <a:pt x="1697812" y="277380"/>
                </a:lnTo>
                <a:close/>
              </a:path>
            </a:pathLst>
          </a:custGeom>
          <a:solidFill>
            <a:srgbClr val="C82254"/>
          </a:solidFill>
        </p:spPr>
        <p:txBody>
          <a:bodyPr wrap="square" lIns="0" tIns="0" rIns="0" bIns="0" rtlCol="0"/>
          <a:lstStyle/>
          <a:p>
            <a:endParaRPr sz="1632"/>
          </a:p>
        </p:txBody>
      </p:sp>
      <p:pic>
        <p:nvPicPr>
          <p:cNvPr id="30" name="bg object 30"/>
          <p:cNvPicPr/>
          <p:nvPr/>
        </p:nvPicPr>
        <p:blipFill>
          <a:blip r:embed="rId9" cstate="print"/>
          <a:stretch>
            <a:fillRect/>
          </a:stretch>
        </p:blipFill>
        <p:spPr>
          <a:xfrm>
            <a:off x="6229381" y="1965328"/>
            <a:ext cx="404706" cy="221875"/>
          </a:xfrm>
          <a:prstGeom prst="rect">
            <a:avLst/>
          </a:prstGeom>
        </p:spPr>
      </p:pic>
      <p:pic>
        <p:nvPicPr>
          <p:cNvPr id="31" name="bg object 31"/>
          <p:cNvPicPr/>
          <p:nvPr/>
        </p:nvPicPr>
        <p:blipFill>
          <a:blip r:embed="rId10" cstate="print"/>
          <a:stretch>
            <a:fillRect/>
          </a:stretch>
        </p:blipFill>
        <p:spPr>
          <a:xfrm>
            <a:off x="6657673" y="2032315"/>
            <a:ext cx="147997" cy="150760"/>
          </a:xfrm>
          <a:prstGeom prst="rect">
            <a:avLst/>
          </a:prstGeom>
        </p:spPr>
      </p:pic>
      <p:pic>
        <p:nvPicPr>
          <p:cNvPr id="32" name="bg object 32"/>
          <p:cNvPicPr/>
          <p:nvPr/>
        </p:nvPicPr>
        <p:blipFill>
          <a:blip r:embed="rId11" cstate="print"/>
          <a:stretch>
            <a:fillRect/>
          </a:stretch>
        </p:blipFill>
        <p:spPr>
          <a:xfrm>
            <a:off x="6831916" y="1982039"/>
            <a:ext cx="85662" cy="201041"/>
          </a:xfrm>
          <a:prstGeom prst="rect">
            <a:avLst/>
          </a:prstGeom>
        </p:spPr>
      </p:pic>
      <p:pic>
        <p:nvPicPr>
          <p:cNvPr id="33" name="bg object 33"/>
          <p:cNvPicPr/>
          <p:nvPr/>
        </p:nvPicPr>
        <p:blipFill>
          <a:blip r:embed="rId12" cstate="print"/>
          <a:stretch>
            <a:fillRect/>
          </a:stretch>
        </p:blipFill>
        <p:spPr>
          <a:xfrm>
            <a:off x="6945309" y="2029205"/>
            <a:ext cx="160537" cy="158361"/>
          </a:xfrm>
          <a:prstGeom prst="rect">
            <a:avLst/>
          </a:prstGeom>
        </p:spPr>
      </p:pic>
      <p:sp>
        <p:nvSpPr>
          <p:cNvPr id="34" name="bg object 34"/>
          <p:cNvSpPr/>
          <p:nvPr/>
        </p:nvSpPr>
        <p:spPr>
          <a:xfrm>
            <a:off x="5064705" y="1663874"/>
            <a:ext cx="2036585" cy="251057"/>
          </a:xfrm>
          <a:custGeom>
            <a:avLst/>
            <a:gdLst/>
            <a:ahLst/>
            <a:cxnLst/>
            <a:rect l="l" t="t" r="r" b="b"/>
            <a:pathLst>
              <a:path w="1786254" h="276860">
                <a:moveTo>
                  <a:pt x="232371" y="6438"/>
                </a:moveTo>
                <a:lnTo>
                  <a:pt x="224167" y="25"/>
                </a:lnTo>
                <a:lnTo>
                  <a:pt x="8140" y="25"/>
                </a:lnTo>
                <a:lnTo>
                  <a:pt x="0" y="6438"/>
                </a:lnTo>
                <a:lnTo>
                  <a:pt x="0" y="32715"/>
                </a:lnTo>
                <a:lnTo>
                  <a:pt x="8140" y="39128"/>
                </a:lnTo>
                <a:lnTo>
                  <a:pt x="94551" y="39128"/>
                </a:lnTo>
                <a:lnTo>
                  <a:pt x="94551" y="269163"/>
                </a:lnTo>
                <a:lnTo>
                  <a:pt x="102146" y="276771"/>
                </a:lnTo>
                <a:lnTo>
                  <a:pt x="129578" y="276771"/>
                </a:lnTo>
                <a:lnTo>
                  <a:pt x="137769" y="269163"/>
                </a:lnTo>
                <a:lnTo>
                  <a:pt x="137769" y="39128"/>
                </a:lnTo>
                <a:lnTo>
                  <a:pt x="214833" y="39128"/>
                </a:lnTo>
                <a:lnTo>
                  <a:pt x="224167" y="39128"/>
                </a:lnTo>
                <a:lnTo>
                  <a:pt x="232371" y="32715"/>
                </a:lnTo>
                <a:lnTo>
                  <a:pt x="232371" y="6438"/>
                </a:lnTo>
                <a:close/>
              </a:path>
              <a:path w="1786254" h="276860">
                <a:moveTo>
                  <a:pt x="481647" y="244081"/>
                </a:moveTo>
                <a:lnTo>
                  <a:pt x="474091" y="237667"/>
                </a:lnTo>
                <a:lnTo>
                  <a:pt x="311188" y="237667"/>
                </a:lnTo>
                <a:lnTo>
                  <a:pt x="311188" y="158826"/>
                </a:lnTo>
                <a:lnTo>
                  <a:pt x="454228" y="158826"/>
                </a:lnTo>
                <a:lnTo>
                  <a:pt x="461822" y="152412"/>
                </a:lnTo>
                <a:lnTo>
                  <a:pt x="461822" y="126123"/>
                </a:lnTo>
                <a:lnTo>
                  <a:pt x="454228" y="119722"/>
                </a:lnTo>
                <a:lnTo>
                  <a:pt x="311188" y="119722"/>
                </a:lnTo>
                <a:lnTo>
                  <a:pt x="311188" y="39128"/>
                </a:lnTo>
                <a:lnTo>
                  <a:pt x="465899" y="39128"/>
                </a:lnTo>
                <a:lnTo>
                  <a:pt x="473494" y="32715"/>
                </a:lnTo>
                <a:lnTo>
                  <a:pt x="473494" y="6438"/>
                </a:lnTo>
                <a:lnTo>
                  <a:pt x="465899" y="25"/>
                </a:lnTo>
                <a:lnTo>
                  <a:pt x="275564" y="25"/>
                </a:lnTo>
                <a:lnTo>
                  <a:pt x="267957" y="6438"/>
                </a:lnTo>
                <a:lnTo>
                  <a:pt x="267957" y="269760"/>
                </a:lnTo>
                <a:lnTo>
                  <a:pt x="275005" y="276771"/>
                </a:lnTo>
                <a:lnTo>
                  <a:pt x="464159" y="276771"/>
                </a:lnTo>
                <a:lnTo>
                  <a:pt x="474091" y="276771"/>
                </a:lnTo>
                <a:lnTo>
                  <a:pt x="481647" y="270357"/>
                </a:lnTo>
                <a:lnTo>
                  <a:pt x="481647" y="244081"/>
                </a:lnTo>
                <a:close/>
              </a:path>
              <a:path w="1786254" h="276860">
                <a:moveTo>
                  <a:pt x="725157" y="244081"/>
                </a:moveTo>
                <a:lnTo>
                  <a:pt x="717550" y="237667"/>
                </a:lnTo>
                <a:lnTo>
                  <a:pt x="569252" y="237667"/>
                </a:lnTo>
                <a:lnTo>
                  <a:pt x="569252" y="7581"/>
                </a:lnTo>
                <a:lnTo>
                  <a:pt x="561047" y="25"/>
                </a:lnTo>
                <a:lnTo>
                  <a:pt x="533615" y="25"/>
                </a:lnTo>
                <a:lnTo>
                  <a:pt x="526021" y="7581"/>
                </a:lnTo>
                <a:lnTo>
                  <a:pt x="526021" y="276771"/>
                </a:lnTo>
                <a:lnTo>
                  <a:pt x="707618" y="276771"/>
                </a:lnTo>
                <a:lnTo>
                  <a:pt x="717550" y="276771"/>
                </a:lnTo>
                <a:lnTo>
                  <a:pt x="725157" y="270357"/>
                </a:lnTo>
                <a:lnTo>
                  <a:pt x="725157" y="244081"/>
                </a:lnTo>
                <a:close/>
              </a:path>
              <a:path w="1786254" h="276860">
                <a:moveTo>
                  <a:pt x="967473" y="244081"/>
                </a:moveTo>
                <a:lnTo>
                  <a:pt x="959866" y="237667"/>
                </a:lnTo>
                <a:lnTo>
                  <a:pt x="796950" y="237667"/>
                </a:lnTo>
                <a:lnTo>
                  <a:pt x="796950" y="158826"/>
                </a:lnTo>
                <a:lnTo>
                  <a:pt x="940003" y="158826"/>
                </a:lnTo>
                <a:lnTo>
                  <a:pt x="947597" y="152412"/>
                </a:lnTo>
                <a:lnTo>
                  <a:pt x="947597" y="126123"/>
                </a:lnTo>
                <a:lnTo>
                  <a:pt x="940003" y="119722"/>
                </a:lnTo>
                <a:lnTo>
                  <a:pt x="796950" y="119722"/>
                </a:lnTo>
                <a:lnTo>
                  <a:pt x="796950" y="39128"/>
                </a:lnTo>
                <a:lnTo>
                  <a:pt x="951674" y="39128"/>
                </a:lnTo>
                <a:lnTo>
                  <a:pt x="959269" y="32715"/>
                </a:lnTo>
                <a:lnTo>
                  <a:pt x="959269" y="6438"/>
                </a:lnTo>
                <a:lnTo>
                  <a:pt x="951674" y="25"/>
                </a:lnTo>
                <a:lnTo>
                  <a:pt x="761326" y="25"/>
                </a:lnTo>
                <a:lnTo>
                  <a:pt x="753732" y="6438"/>
                </a:lnTo>
                <a:lnTo>
                  <a:pt x="753732" y="269760"/>
                </a:lnTo>
                <a:lnTo>
                  <a:pt x="760742" y="276771"/>
                </a:lnTo>
                <a:lnTo>
                  <a:pt x="949934" y="276771"/>
                </a:lnTo>
                <a:lnTo>
                  <a:pt x="959866" y="276771"/>
                </a:lnTo>
                <a:lnTo>
                  <a:pt x="967473" y="270357"/>
                </a:lnTo>
                <a:lnTo>
                  <a:pt x="967473" y="244081"/>
                </a:lnTo>
                <a:close/>
              </a:path>
              <a:path w="1786254" h="276860">
                <a:moveTo>
                  <a:pt x="1208024" y="244081"/>
                </a:moveTo>
                <a:lnTo>
                  <a:pt x="1200416" y="237667"/>
                </a:lnTo>
                <a:lnTo>
                  <a:pt x="1094143" y="237667"/>
                </a:lnTo>
                <a:lnTo>
                  <a:pt x="1078915" y="235864"/>
                </a:lnTo>
                <a:lnTo>
                  <a:pt x="1066482" y="229844"/>
                </a:lnTo>
                <a:lnTo>
                  <a:pt x="1058113" y="218668"/>
                </a:lnTo>
                <a:lnTo>
                  <a:pt x="1055039" y="201447"/>
                </a:lnTo>
                <a:lnTo>
                  <a:pt x="1055039" y="77089"/>
                </a:lnTo>
                <a:lnTo>
                  <a:pt x="1057109" y="62039"/>
                </a:lnTo>
                <a:lnTo>
                  <a:pt x="1063790" y="49999"/>
                </a:lnTo>
                <a:lnTo>
                  <a:pt x="1075728" y="42011"/>
                </a:lnTo>
                <a:lnTo>
                  <a:pt x="1093597" y="39128"/>
                </a:lnTo>
                <a:lnTo>
                  <a:pt x="1193419" y="39128"/>
                </a:lnTo>
                <a:lnTo>
                  <a:pt x="1201013" y="32715"/>
                </a:lnTo>
                <a:lnTo>
                  <a:pt x="1201013" y="6438"/>
                </a:lnTo>
                <a:lnTo>
                  <a:pt x="1193419" y="25"/>
                </a:lnTo>
                <a:lnTo>
                  <a:pt x="1078395" y="25"/>
                </a:lnTo>
                <a:lnTo>
                  <a:pt x="1052703" y="5130"/>
                </a:lnTo>
                <a:lnTo>
                  <a:pt x="1031519" y="19062"/>
                </a:lnTo>
                <a:lnTo>
                  <a:pt x="1017130" y="39662"/>
                </a:lnTo>
                <a:lnTo>
                  <a:pt x="1011821" y="64820"/>
                </a:lnTo>
                <a:lnTo>
                  <a:pt x="1011821" y="210197"/>
                </a:lnTo>
                <a:lnTo>
                  <a:pt x="1016762" y="235623"/>
                </a:lnTo>
                <a:lnTo>
                  <a:pt x="1030351" y="256832"/>
                </a:lnTo>
                <a:lnTo>
                  <a:pt x="1050734" y="271373"/>
                </a:lnTo>
                <a:lnTo>
                  <a:pt x="1076058" y="276771"/>
                </a:lnTo>
                <a:lnTo>
                  <a:pt x="1190485" y="276771"/>
                </a:lnTo>
                <a:lnTo>
                  <a:pt x="1200416" y="276771"/>
                </a:lnTo>
                <a:lnTo>
                  <a:pt x="1208024" y="270357"/>
                </a:lnTo>
                <a:lnTo>
                  <a:pt x="1208024" y="244081"/>
                </a:lnTo>
                <a:close/>
              </a:path>
              <a:path w="1786254" h="276860">
                <a:moveTo>
                  <a:pt x="1474266" y="64236"/>
                </a:moveTo>
                <a:lnTo>
                  <a:pt x="1468869" y="39166"/>
                </a:lnTo>
                <a:lnTo>
                  <a:pt x="1454264" y="18757"/>
                </a:lnTo>
                <a:lnTo>
                  <a:pt x="1432877" y="5029"/>
                </a:lnTo>
                <a:lnTo>
                  <a:pt x="1431048" y="4673"/>
                </a:lnTo>
                <a:lnTo>
                  <a:pt x="1431048" y="71247"/>
                </a:lnTo>
                <a:lnTo>
                  <a:pt x="1431048" y="205536"/>
                </a:lnTo>
                <a:lnTo>
                  <a:pt x="1428496" y="218173"/>
                </a:lnTo>
                <a:lnTo>
                  <a:pt x="1421549" y="228358"/>
                </a:lnTo>
                <a:lnTo>
                  <a:pt x="1411325" y="235153"/>
                </a:lnTo>
                <a:lnTo>
                  <a:pt x="1398905" y="237629"/>
                </a:lnTo>
                <a:lnTo>
                  <a:pt x="1324178" y="237629"/>
                </a:lnTo>
                <a:lnTo>
                  <a:pt x="1311884" y="235153"/>
                </a:lnTo>
                <a:lnTo>
                  <a:pt x="1301864" y="228358"/>
                </a:lnTo>
                <a:lnTo>
                  <a:pt x="1295133" y="218173"/>
                </a:lnTo>
                <a:lnTo>
                  <a:pt x="1292669" y="205536"/>
                </a:lnTo>
                <a:lnTo>
                  <a:pt x="1292669" y="71247"/>
                </a:lnTo>
                <a:lnTo>
                  <a:pt x="1295146" y="58826"/>
                </a:lnTo>
                <a:lnTo>
                  <a:pt x="1301940" y="48615"/>
                </a:lnTo>
                <a:lnTo>
                  <a:pt x="1312125" y="41681"/>
                </a:lnTo>
                <a:lnTo>
                  <a:pt x="1324775" y="39141"/>
                </a:lnTo>
                <a:lnTo>
                  <a:pt x="1398905" y="39141"/>
                </a:lnTo>
                <a:lnTo>
                  <a:pt x="1411325" y="41681"/>
                </a:lnTo>
                <a:lnTo>
                  <a:pt x="1421549" y="48615"/>
                </a:lnTo>
                <a:lnTo>
                  <a:pt x="1428496" y="58826"/>
                </a:lnTo>
                <a:lnTo>
                  <a:pt x="1431048" y="71247"/>
                </a:lnTo>
                <a:lnTo>
                  <a:pt x="1431048" y="4673"/>
                </a:lnTo>
                <a:lnTo>
                  <a:pt x="1407096" y="0"/>
                </a:lnTo>
                <a:lnTo>
                  <a:pt x="1316621" y="0"/>
                </a:lnTo>
                <a:lnTo>
                  <a:pt x="1290853" y="5029"/>
                </a:lnTo>
                <a:lnTo>
                  <a:pt x="1269453" y="18757"/>
                </a:lnTo>
                <a:lnTo>
                  <a:pt x="1254848" y="39166"/>
                </a:lnTo>
                <a:lnTo>
                  <a:pt x="1249451" y="64236"/>
                </a:lnTo>
                <a:lnTo>
                  <a:pt x="1249451" y="211404"/>
                </a:lnTo>
                <a:lnTo>
                  <a:pt x="1254493" y="236626"/>
                </a:lnTo>
                <a:lnTo>
                  <a:pt x="1268285" y="257429"/>
                </a:lnTo>
                <a:lnTo>
                  <a:pt x="1288859" y="271564"/>
                </a:lnTo>
                <a:lnTo>
                  <a:pt x="1314234" y="276783"/>
                </a:lnTo>
                <a:lnTo>
                  <a:pt x="1409433" y="276783"/>
                </a:lnTo>
                <a:lnTo>
                  <a:pt x="1434592" y="271564"/>
                </a:lnTo>
                <a:lnTo>
                  <a:pt x="1455204" y="257429"/>
                </a:lnTo>
                <a:lnTo>
                  <a:pt x="1468475" y="237629"/>
                </a:lnTo>
                <a:lnTo>
                  <a:pt x="1469148" y="236626"/>
                </a:lnTo>
                <a:lnTo>
                  <a:pt x="1474266" y="211404"/>
                </a:lnTo>
                <a:lnTo>
                  <a:pt x="1474266" y="64236"/>
                </a:lnTo>
                <a:close/>
              </a:path>
              <a:path w="1786254" h="276860">
                <a:moveTo>
                  <a:pt x="1786064" y="7035"/>
                </a:moveTo>
                <a:lnTo>
                  <a:pt x="1779600" y="25"/>
                </a:lnTo>
                <a:lnTo>
                  <a:pt x="1751584" y="25"/>
                </a:lnTo>
                <a:lnTo>
                  <a:pt x="1745767" y="7035"/>
                </a:lnTo>
                <a:lnTo>
                  <a:pt x="1662849" y="123202"/>
                </a:lnTo>
                <a:lnTo>
                  <a:pt x="1580515" y="7035"/>
                </a:lnTo>
                <a:lnTo>
                  <a:pt x="1574114" y="25"/>
                </a:lnTo>
                <a:lnTo>
                  <a:pt x="1546085" y="25"/>
                </a:lnTo>
                <a:lnTo>
                  <a:pt x="1539633" y="7035"/>
                </a:lnTo>
                <a:lnTo>
                  <a:pt x="1539633" y="269163"/>
                </a:lnTo>
                <a:lnTo>
                  <a:pt x="1547228" y="276771"/>
                </a:lnTo>
                <a:lnTo>
                  <a:pt x="1574660" y="276771"/>
                </a:lnTo>
                <a:lnTo>
                  <a:pt x="1582851" y="269163"/>
                </a:lnTo>
                <a:lnTo>
                  <a:pt x="1582851" y="74752"/>
                </a:lnTo>
                <a:lnTo>
                  <a:pt x="1641233" y="156489"/>
                </a:lnTo>
                <a:lnTo>
                  <a:pt x="1651165" y="169354"/>
                </a:lnTo>
                <a:lnTo>
                  <a:pt x="1674520" y="169354"/>
                </a:lnTo>
                <a:lnTo>
                  <a:pt x="1679194" y="163487"/>
                </a:lnTo>
                <a:lnTo>
                  <a:pt x="1684413" y="156489"/>
                </a:lnTo>
                <a:lnTo>
                  <a:pt x="1742833" y="74752"/>
                </a:lnTo>
                <a:lnTo>
                  <a:pt x="1742833" y="269163"/>
                </a:lnTo>
                <a:lnTo>
                  <a:pt x="1750987" y="276771"/>
                </a:lnTo>
                <a:lnTo>
                  <a:pt x="1768525" y="276771"/>
                </a:lnTo>
                <a:lnTo>
                  <a:pt x="1778457" y="276771"/>
                </a:lnTo>
                <a:lnTo>
                  <a:pt x="1786064" y="269163"/>
                </a:lnTo>
                <a:lnTo>
                  <a:pt x="1786064" y="7035"/>
                </a:lnTo>
                <a:close/>
              </a:path>
            </a:pathLst>
          </a:custGeom>
          <a:solidFill>
            <a:srgbClr val="FFFFFF"/>
          </a:solidFill>
        </p:spPr>
        <p:txBody>
          <a:bodyPr wrap="square" lIns="0" tIns="0" rIns="0" bIns="0" rtlCol="0"/>
          <a:lstStyle/>
          <a:p>
            <a:endParaRPr sz="1632"/>
          </a:p>
        </p:txBody>
      </p:sp>
      <p:pic>
        <p:nvPicPr>
          <p:cNvPr id="35" name="bg object 35"/>
          <p:cNvPicPr/>
          <p:nvPr/>
        </p:nvPicPr>
        <p:blipFill>
          <a:blip r:embed="rId13" cstate="print"/>
          <a:stretch>
            <a:fillRect/>
          </a:stretch>
        </p:blipFill>
        <p:spPr>
          <a:xfrm>
            <a:off x="5097516" y="2406313"/>
            <a:ext cx="85604" cy="111167"/>
          </a:xfrm>
          <a:prstGeom prst="rect">
            <a:avLst/>
          </a:prstGeom>
        </p:spPr>
      </p:pic>
      <p:pic>
        <p:nvPicPr>
          <p:cNvPr id="36" name="bg object 36"/>
          <p:cNvPicPr/>
          <p:nvPr/>
        </p:nvPicPr>
        <p:blipFill>
          <a:blip r:embed="rId14" cstate="print"/>
          <a:stretch>
            <a:fillRect/>
          </a:stretch>
        </p:blipFill>
        <p:spPr>
          <a:xfrm>
            <a:off x="5261369" y="2406311"/>
            <a:ext cx="132794" cy="111167"/>
          </a:xfrm>
          <a:prstGeom prst="rect">
            <a:avLst/>
          </a:prstGeom>
        </p:spPr>
      </p:pic>
      <p:pic>
        <p:nvPicPr>
          <p:cNvPr id="37" name="bg object 37"/>
          <p:cNvPicPr/>
          <p:nvPr/>
        </p:nvPicPr>
        <p:blipFill>
          <a:blip r:embed="rId13" cstate="print"/>
          <a:stretch>
            <a:fillRect/>
          </a:stretch>
        </p:blipFill>
        <p:spPr>
          <a:xfrm>
            <a:off x="5475007" y="2406313"/>
            <a:ext cx="85604" cy="111167"/>
          </a:xfrm>
          <a:prstGeom prst="rect">
            <a:avLst/>
          </a:prstGeom>
        </p:spPr>
      </p:pic>
      <p:pic>
        <p:nvPicPr>
          <p:cNvPr id="38" name="bg object 38"/>
          <p:cNvPicPr/>
          <p:nvPr/>
        </p:nvPicPr>
        <p:blipFill>
          <a:blip r:embed="rId15" cstate="print"/>
          <a:stretch>
            <a:fillRect/>
          </a:stretch>
        </p:blipFill>
        <p:spPr>
          <a:xfrm>
            <a:off x="5640652" y="2405047"/>
            <a:ext cx="136588" cy="113229"/>
          </a:xfrm>
          <a:prstGeom prst="rect">
            <a:avLst/>
          </a:prstGeom>
        </p:spPr>
      </p:pic>
      <p:pic>
        <p:nvPicPr>
          <p:cNvPr id="39" name="bg object 39"/>
          <p:cNvPicPr/>
          <p:nvPr/>
        </p:nvPicPr>
        <p:blipFill>
          <a:blip r:embed="rId16" cstate="print"/>
          <a:stretch>
            <a:fillRect/>
          </a:stretch>
        </p:blipFill>
        <p:spPr>
          <a:xfrm>
            <a:off x="5861247" y="2406311"/>
            <a:ext cx="117084" cy="112273"/>
          </a:xfrm>
          <a:prstGeom prst="rect">
            <a:avLst/>
          </a:prstGeom>
        </p:spPr>
      </p:pic>
      <p:sp>
        <p:nvSpPr>
          <p:cNvPr id="40" name="bg object 40"/>
          <p:cNvSpPr/>
          <p:nvPr/>
        </p:nvSpPr>
        <p:spPr>
          <a:xfrm>
            <a:off x="6058338" y="2406311"/>
            <a:ext cx="223713" cy="111708"/>
          </a:xfrm>
          <a:custGeom>
            <a:avLst/>
            <a:gdLst/>
            <a:ahLst/>
            <a:cxnLst/>
            <a:rect l="l" t="t" r="r" b="b"/>
            <a:pathLst>
              <a:path w="196214" h="123189">
                <a:moveTo>
                  <a:pt x="94830" y="0"/>
                </a:moveTo>
                <a:lnTo>
                  <a:pt x="0" y="0"/>
                </a:lnTo>
                <a:lnTo>
                  <a:pt x="0" y="24130"/>
                </a:lnTo>
                <a:lnTo>
                  <a:pt x="32486" y="24130"/>
                </a:lnTo>
                <a:lnTo>
                  <a:pt x="32486" y="123190"/>
                </a:lnTo>
                <a:lnTo>
                  <a:pt x="62357" y="123190"/>
                </a:lnTo>
                <a:lnTo>
                  <a:pt x="62357" y="24130"/>
                </a:lnTo>
                <a:lnTo>
                  <a:pt x="94830" y="24130"/>
                </a:lnTo>
                <a:lnTo>
                  <a:pt x="94830" y="0"/>
                </a:lnTo>
                <a:close/>
              </a:path>
              <a:path w="196214" h="123189">
                <a:moveTo>
                  <a:pt x="195605" y="0"/>
                </a:moveTo>
                <a:lnTo>
                  <a:pt x="165747" y="0"/>
                </a:lnTo>
                <a:lnTo>
                  <a:pt x="165747" y="122593"/>
                </a:lnTo>
                <a:lnTo>
                  <a:pt x="195605" y="122593"/>
                </a:lnTo>
                <a:lnTo>
                  <a:pt x="195605" y="0"/>
                </a:lnTo>
                <a:close/>
              </a:path>
            </a:pathLst>
          </a:custGeom>
          <a:solidFill>
            <a:srgbClr val="FFFFFF"/>
          </a:solidFill>
        </p:spPr>
        <p:txBody>
          <a:bodyPr wrap="square" lIns="0" tIns="0" rIns="0" bIns="0" rtlCol="0"/>
          <a:lstStyle/>
          <a:p>
            <a:endParaRPr sz="1632"/>
          </a:p>
        </p:txBody>
      </p:sp>
      <p:pic>
        <p:nvPicPr>
          <p:cNvPr id="41" name="bg object 41"/>
          <p:cNvPicPr/>
          <p:nvPr/>
        </p:nvPicPr>
        <p:blipFill>
          <a:blip r:embed="rId17" cstate="print"/>
          <a:stretch>
            <a:fillRect/>
          </a:stretch>
        </p:blipFill>
        <p:spPr>
          <a:xfrm>
            <a:off x="6359207" y="2406311"/>
            <a:ext cx="141757" cy="111167"/>
          </a:xfrm>
          <a:prstGeom prst="rect">
            <a:avLst/>
          </a:prstGeom>
        </p:spPr>
      </p:pic>
      <p:pic>
        <p:nvPicPr>
          <p:cNvPr id="42" name="bg object 42"/>
          <p:cNvPicPr/>
          <p:nvPr/>
        </p:nvPicPr>
        <p:blipFill>
          <a:blip r:embed="rId18" cstate="print"/>
          <a:stretch>
            <a:fillRect/>
          </a:stretch>
        </p:blipFill>
        <p:spPr>
          <a:xfrm>
            <a:off x="6578813" y="2406313"/>
            <a:ext cx="85604" cy="111167"/>
          </a:xfrm>
          <a:prstGeom prst="rect">
            <a:avLst/>
          </a:prstGeom>
        </p:spPr>
      </p:pic>
      <p:pic>
        <p:nvPicPr>
          <p:cNvPr id="43" name="bg object 43"/>
          <p:cNvPicPr/>
          <p:nvPr/>
        </p:nvPicPr>
        <p:blipFill>
          <a:blip r:embed="rId13" cstate="print"/>
          <a:stretch>
            <a:fillRect/>
          </a:stretch>
        </p:blipFill>
        <p:spPr>
          <a:xfrm>
            <a:off x="5097516" y="2576945"/>
            <a:ext cx="85604" cy="111167"/>
          </a:xfrm>
          <a:prstGeom prst="rect">
            <a:avLst/>
          </a:prstGeom>
        </p:spPr>
      </p:pic>
      <p:pic>
        <p:nvPicPr>
          <p:cNvPr id="44" name="bg object 44"/>
          <p:cNvPicPr/>
          <p:nvPr/>
        </p:nvPicPr>
        <p:blipFill>
          <a:blip r:embed="rId19" cstate="print"/>
          <a:stretch>
            <a:fillRect/>
          </a:stretch>
        </p:blipFill>
        <p:spPr>
          <a:xfrm>
            <a:off x="5269413" y="2576948"/>
            <a:ext cx="125627" cy="111167"/>
          </a:xfrm>
          <a:prstGeom prst="rect">
            <a:avLst/>
          </a:prstGeom>
        </p:spPr>
      </p:pic>
      <p:pic>
        <p:nvPicPr>
          <p:cNvPr id="45" name="bg object 45"/>
          <p:cNvPicPr/>
          <p:nvPr/>
        </p:nvPicPr>
        <p:blipFill>
          <a:blip r:embed="rId16" cstate="print"/>
          <a:stretch>
            <a:fillRect/>
          </a:stretch>
        </p:blipFill>
        <p:spPr>
          <a:xfrm>
            <a:off x="5456881" y="2576943"/>
            <a:ext cx="117084" cy="112273"/>
          </a:xfrm>
          <a:prstGeom prst="rect">
            <a:avLst/>
          </a:prstGeom>
        </p:spPr>
      </p:pic>
      <p:pic>
        <p:nvPicPr>
          <p:cNvPr id="46" name="bg object 46"/>
          <p:cNvPicPr/>
          <p:nvPr/>
        </p:nvPicPr>
        <p:blipFill>
          <a:blip r:embed="rId20" cstate="print"/>
          <a:stretch>
            <a:fillRect/>
          </a:stretch>
        </p:blipFill>
        <p:spPr>
          <a:xfrm>
            <a:off x="5640652" y="2575680"/>
            <a:ext cx="136588" cy="113229"/>
          </a:xfrm>
          <a:prstGeom prst="rect">
            <a:avLst/>
          </a:prstGeom>
        </p:spPr>
      </p:pic>
      <p:pic>
        <p:nvPicPr>
          <p:cNvPr id="47" name="bg object 47"/>
          <p:cNvPicPr/>
          <p:nvPr/>
        </p:nvPicPr>
        <p:blipFill>
          <a:blip r:embed="rId21" cstate="print"/>
          <a:stretch>
            <a:fillRect/>
          </a:stretch>
        </p:blipFill>
        <p:spPr>
          <a:xfrm>
            <a:off x="5847924" y="2576945"/>
            <a:ext cx="140569" cy="111167"/>
          </a:xfrm>
          <a:prstGeom prst="rect">
            <a:avLst/>
          </a:prstGeom>
        </p:spPr>
      </p:pic>
      <p:sp>
        <p:nvSpPr>
          <p:cNvPr id="48" name="bg object 48"/>
          <p:cNvSpPr/>
          <p:nvPr/>
        </p:nvSpPr>
        <p:spPr>
          <a:xfrm>
            <a:off x="6058338" y="2576937"/>
            <a:ext cx="223713" cy="112285"/>
          </a:xfrm>
          <a:custGeom>
            <a:avLst/>
            <a:gdLst/>
            <a:ahLst/>
            <a:cxnLst/>
            <a:rect l="l" t="t" r="r" b="b"/>
            <a:pathLst>
              <a:path w="196214" h="123825">
                <a:moveTo>
                  <a:pt x="94830" y="12"/>
                </a:moveTo>
                <a:lnTo>
                  <a:pt x="0" y="12"/>
                </a:lnTo>
                <a:lnTo>
                  <a:pt x="0" y="24142"/>
                </a:lnTo>
                <a:lnTo>
                  <a:pt x="32486" y="24142"/>
                </a:lnTo>
                <a:lnTo>
                  <a:pt x="32486" y="123202"/>
                </a:lnTo>
                <a:lnTo>
                  <a:pt x="62357" y="123202"/>
                </a:lnTo>
                <a:lnTo>
                  <a:pt x="62357" y="24142"/>
                </a:lnTo>
                <a:lnTo>
                  <a:pt x="94830" y="24142"/>
                </a:lnTo>
                <a:lnTo>
                  <a:pt x="94830" y="12"/>
                </a:lnTo>
                <a:close/>
              </a:path>
              <a:path w="196214" h="123825">
                <a:moveTo>
                  <a:pt x="195605" y="0"/>
                </a:moveTo>
                <a:lnTo>
                  <a:pt x="165747" y="0"/>
                </a:lnTo>
                <a:lnTo>
                  <a:pt x="165747" y="122593"/>
                </a:lnTo>
                <a:lnTo>
                  <a:pt x="195605" y="122593"/>
                </a:lnTo>
                <a:lnTo>
                  <a:pt x="195605" y="0"/>
                </a:lnTo>
                <a:close/>
              </a:path>
            </a:pathLst>
          </a:custGeom>
          <a:solidFill>
            <a:srgbClr val="FFFFFF"/>
          </a:solidFill>
        </p:spPr>
        <p:txBody>
          <a:bodyPr wrap="square" lIns="0" tIns="0" rIns="0" bIns="0" rtlCol="0"/>
          <a:lstStyle/>
          <a:p>
            <a:endParaRPr sz="1632"/>
          </a:p>
        </p:txBody>
      </p:sp>
      <p:pic>
        <p:nvPicPr>
          <p:cNvPr id="49" name="bg object 49"/>
          <p:cNvPicPr/>
          <p:nvPr/>
        </p:nvPicPr>
        <p:blipFill>
          <a:blip r:embed="rId22" cstate="print"/>
          <a:stretch>
            <a:fillRect/>
          </a:stretch>
        </p:blipFill>
        <p:spPr>
          <a:xfrm>
            <a:off x="6358412" y="2575361"/>
            <a:ext cx="143350" cy="113862"/>
          </a:xfrm>
          <a:prstGeom prst="rect">
            <a:avLst/>
          </a:prstGeom>
        </p:spPr>
      </p:pic>
      <p:pic>
        <p:nvPicPr>
          <p:cNvPr id="50" name="bg object 50"/>
          <p:cNvPicPr/>
          <p:nvPr/>
        </p:nvPicPr>
        <p:blipFill>
          <a:blip r:embed="rId23" cstate="print"/>
          <a:stretch>
            <a:fillRect/>
          </a:stretch>
        </p:blipFill>
        <p:spPr>
          <a:xfrm>
            <a:off x="6559103" y="2576943"/>
            <a:ext cx="125033" cy="111167"/>
          </a:xfrm>
          <a:prstGeom prst="rect">
            <a:avLst/>
          </a:prstGeom>
        </p:spPr>
      </p:pic>
      <p:sp>
        <p:nvSpPr>
          <p:cNvPr id="2" name="Holder 2"/>
          <p:cNvSpPr>
            <a:spLocks noGrp="1"/>
          </p:cNvSpPr>
          <p:nvPr>
            <p:ph type="title"/>
          </p:nvPr>
        </p:nvSpPr>
        <p:spPr>
          <a:xfrm>
            <a:off x="857250" y="4441762"/>
            <a:ext cx="10515600" cy="1325563"/>
          </a:xfrm>
        </p:spPr>
        <p:txBody>
          <a:bodyPr lIns="0" tIns="0" rIns="0" bIns="0"/>
          <a:lstStyle>
            <a:lvl1pPr algn="ctr">
              <a:defRPr sz="2902" b="1" i="0">
                <a:solidFill>
                  <a:schemeClr val="bg1"/>
                </a:solidFill>
                <a:latin typeface="Tahoma"/>
                <a:cs typeface="Tahoma"/>
              </a:defRPr>
            </a:lvl1pPr>
          </a:lstStyle>
          <a:p>
            <a:endParaRPr dirty="0"/>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
        <p:nvSpPr>
          <p:cNvPr id="7" name="Holder 3">
            <a:extLst>
              <a:ext uri="{FF2B5EF4-FFF2-40B4-BE49-F238E27FC236}">
                <a16:creationId xmlns:a16="http://schemas.microsoft.com/office/drawing/2014/main" id="{A4EBDED5-35DF-1C89-D3AD-15F2B93A8298}"/>
              </a:ext>
            </a:extLst>
          </p:cNvPr>
          <p:cNvSpPr>
            <a:spLocks noGrp="1"/>
          </p:cNvSpPr>
          <p:nvPr>
            <p:ph type="dt" sz="half" idx="6"/>
          </p:nvPr>
        </p:nvSpPr>
        <p:spPr>
          <a:xfrm>
            <a:off x="777240" y="6413320"/>
            <a:ext cx="2804160" cy="251183"/>
          </a:xfrm>
          <a:noFill/>
        </p:spPr>
        <p:txBody>
          <a:bodyPr lIns="0" tIns="0" rIns="0" bIns="0"/>
          <a:lstStyle>
            <a:lvl1pPr algn="l">
              <a:defRPr>
                <a:solidFill>
                  <a:schemeClr val="tx1">
                    <a:tint val="75000"/>
                  </a:schemeClr>
                </a:solidFill>
                <a:latin typeface="+mn-lt"/>
              </a:defRPr>
            </a:lvl1pPr>
          </a:lstStyle>
          <a:p>
            <a:r>
              <a:rPr lang="fr-FR"/>
              <a:t>29/05/2025</a:t>
            </a:r>
            <a:endParaRPr lang="en-US" dirty="0"/>
          </a:p>
        </p:txBody>
      </p:sp>
    </p:spTree>
    <p:extLst>
      <p:ext uri="{BB962C8B-B14F-4D97-AF65-F5344CB8AC3E}">
        <p14:creationId xmlns:p14="http://schemas.microsoft.com/office/powerpoint/2010/main" val="577603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Only">
    <p:bg>
      <p:bgPr>
        <a:gradFill flip="none" rotWithShape="1">
          <a:gsLst>
            <a:gs pos="65000">
              <a:srgbClr val="C71748"/>
            </a:gs>
            <a:gs pos="0">
              <a:srgbClr val="C82254"/>
            </a:gs>
            <a:gs pos="65000">
              <a:srgbClr val="C82254"/>
            </a:gs>
            <a:gs pos="65000">
              <a:srgbClr val="C6C6C6"/>
            </a:gs>
            <a:gs pos="100000">
              <a:srgbClr val="C6C6C6"/>
            </a:gs>
          </a:gsLst>
          <a:lin ang="5400000" scaled="1"/>
          <a:tileRect/>
        </a:gradFill>
        <a:effectLst/>
      </p:bgPr>
    </p:bg>
    <p:spTree>
      <p:nvGrpSpPr>
        <p:cNvPr id="1" name=""/>
        <p:cNvGrpSpPr/>
        <p:nvPr/>
      </p:nvGrpSpPr>
      <p:grpSpPr>
        <a:xfrm>
          <a:off x="0" y="0"/>
          <a:ext cx="0" cy="0"/>
          <a:chOff x="0" y="0"/>
          <a:chExt cx="0" cy="0"/>
        </a:xfrm>
      </p:grpSpPr>
      <p:sp>
        <p:nvSpPr>
          <p:cNvPr id="17" name="bg object 17"/>
          <p:cNvSpPr/>
          <p:nvPr userDrawn="1"/>
        </p:nvSpPr>
        <p:spPr>
          <a:xfrm flipV="1">
            <a:off x="46335" y="4465473"/>
            <a:ext cx="12145665" cy="41458"/>
          </a:xfrm>
          <a:custGeom>
            <a:avLst/>
            <a:gdLst/>
            <a:ahLst/>
            <a:cxnLst/>
            <a:rect l="l" t="t" r="r" b="b"/>
            <a:pathLst>
              <a:path w="1972310" h="17145">
                <a:moveTo>
                  <a:pt x="1972043" y="0"/>
                </a:moveTo>
                <a:lnTo>
                  <a:pt x="0" y="0"/>
                </a:lnTo>
                <a:lnTo>
                  <a:pt x="0" y="16954"/>
                </a:lnTo>
                <a:lnTo>
                  <a:pt x="1972043" y="16954"/>
                </a:lnTo>
                <a:lnTo>
                  <a:pt x="1972043" y="0"/>
                </a:lnTo>
                <a:close/>
              </a:path>
            </a:pathLst>
          </a:custGeom>
          <a:solidFill>
            <a:srgbClr val="FFFFFF"/>
          </a:solidFill>
        </p:spPr>
        <p:txBody>
          <a:bodyPr wrap="square" lIns="0" tIns="0" rIns="0" bIns="0" rtlCol="0"/>
          <a:lstStyle/>
          <a:p>
            <a:endParaRPr sz="1632"/>
          </a:p>
        </p:txBody>
      </p:sp>
    </p:spTree>
    <p:extLst>
      <p:ext uri="{BB962C8B-B14F-4D97-AF65-F5344CB8AC3E}">
        <p14:creationId xmlns:p14="http://schemas.microsoft.com/office/powerpoint/2010/main" val="3006668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D95756-2C90-D849-DEE2-3E88E730020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4E760C0-09FC-3B7E-ECC7-3512295248B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81106FC-1323-80F2-9558-AA52AAFBF32F}"/>
              </a:ext>
            </a:extLst>
          </p:cNvPr>
          <p:cNvSpPr>
            <a:spLocks noGrp="1"/>
          </p:cNvSpPr>
          <p:nvPr>
            <p:ph type="dt" sz="half" idx="10"/>
          </p:nvPr>
        </p:nvSpPr>
        <p:spPr/>
        <p:txBody>
          <a:bodyPr/>
          <a:lstStyle/>
          <a:p>
            <a:fld id="{DB4BFC20-9213-4A35-86E4-7E2DEB306A62}" type="datetimeFigureOut">
              <a:rPr lang="fr-FR" smtClean="0"/>
              <a:t>17/03/2025</a:t>
            </a:fld>
            <a:endParaRPr lang="fr-FR"/>
          </a:p>
        </p:txBody>
      </p:sp>
      <p:sp>
        <p:nvSpPr>
          <p:cNvPr id="5" name="Espace réservé du pied de page 4">
            <a:extLst>
              <a:ext uri="{FF2B5EF4-FFF2-40B4-BE49-F238E27FC236}">
                <a16:creationId xmlns:a16="http://schemas.microsoft.com/office/drawing/2014/main" id="{557A5B35-EE28-5975-145B-A285AC376ED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B5C04E-1D00-EF91-BFC9-D74B6E42B99E}"/>
              </a:ext>
            </a:extLst>
          </p:cNvPr>
          <p:cNvSpPr>
            <a:spLocks noGrp="1"/>
          </p:cNvSpPr>
          <p:nvPr>
            <p:ph type="sldNum" sz="quarter" idx="12"/>
          </p:nvPr>
        </p:nvSpPr>
        <p:spPr/>
        <p:txBody>
          <a:bodyPr/>
          <a:lstStyle/>
          <a:p>
            <a:fld id="{88E0D577-6585-40E7-A85E-99B8AB944B2A}" type="slidenum">
              <a:rPr lang="fr-FR" smtClean="0"/>
              <a:t>‹N°›</a:t>
            </a:fld>
            <a:endParaRPr lang="fr-FR"/>
          </a:p>
        </p:txBody>
      </p:sp>
    </p:spTree>
    <p:extLst>
      <p:ext uri="{BB962C8B-B14F-4D97-AF65-F5344CB8AC3E}">
        <p14:creationId xmlns:p14="http://schemas.microsoft.com/office/powerpoint/2010/main" val="1197032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E1278E-C330-2684-2D92-981B0860010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00F463BE-031B-0E55-7BB4-FAA149165E0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F27A86D-6B12-28E7-007B-E7E20B0DF109}"/>
              </a:ext>
            </a:extLst>
          </p:cNvPr>
          <p:cNvSpPr>
            <a:spLocks noGrp="1"/>
          </p:cNvSpPr>
          <p:nvPr>
            <p:ph type="dt" sz="half" idx="10"/>
          </p:nvPr>
        </p:nvSpPr>
        <p:spPr/>
        <p:txBody>
          <a:bodyPr/>
          <a:lstStyle/>
          <a:p>
            <a:fld id="{DB4BFC20-9213-4A35-86E4-7E2DEB306A62}" type="datetimeFigureOut">
              <a:rPr lang="fr-FR" smtClean="0"/>
              <a:t>17/03/2025</a:t>
            </a:fld>
            <a:endParaRPr lang="fr-FR"/>
          </a:p>
        </p:txBody>
      </p:sp>
      <p:sp>
        <p:nvSpPr>
          <p:cNvPr id="5" name="Espace réservé du pied de page 4">
            <a:extLst>
              <a:ext uri="{FF2B5EF4-FFF2-40B4-BE49-F238E27FC236}">
                <a16:creationId xmlns:a16="http://schemas.microsoft.com/office/drawing/2014/main" id="{63E08537-82E3-E3C5-E718-B62F9230E1B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43A17B4-31BD-8D7C-6325-1AE6715D1ADF}"/>
              </a:ext>
            </a:extLst>
          </p:cNvPr>
          <p:cNvSpPr>
            <a:spLocks noGrp="1"/>
          </p:cNvSpPr>
          <p:nvPr>
            <p:ph type="sldNum" sz="quarter" idx="12"/>
          </p:nvPr>
        </p:nvSpPr>
        <p:spPr/>
        <p:txBody>
          <a:bodyPr/>
          <a:lstStyle/>
          <a:p>
            <a:fld id="{88E0D577-6585-40E7-A85E-99B8AB944B2A}" type="slidenum">
              <a:rPr lang="fr-FR" smtClean="0"/>
              <a:t>‹N°›</a:t>
            </a:fld>
            <a:endParaRPr lang="fr-FR"/>
          </a:p>
        </p:txBody>
      </p:sp>
    </p:spTree>
    <p:extLst>
      <p:ext uri="{BB962C8B-B14F-4D97-AF65-F5344CB8AC3E}">
        <p14:creationId xmlns:p14="http://schemas.microsoft.com/office/powerpoint/2010/main" val="2705043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F2E9B4-1ED3-938E-6813-0952F6307BF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8245866-C147-DC3A-A220-9D78D3D58F4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E09117AA-CCAD-1246-D712-08DD1B3F052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B40FB8DE-D8A9-AD9F-627D-1E6C3F866BA4}"/>
              </a:ext>
            </a:extLst>
          </p:cNvPr>
          <p:cNvSpPr>
            <a:spLocks noGrp="1"/>
          </p:cNvSpPr>
          <p:nvPr>
            <p:ph type="dt" sz="half" idx="10"/>
          </p:nvPr>
        </p:nvSpPr>
        <p:spPr/>
        <p:txBody>
          <a:bodyPr/>
          <a:lstStyle/>
          <a:p>
            <a:fld id="{DB4BFC20-9213-4A35-86E4-7E2DEB306A62}" type="datetimeFigureOut">
              <a:rPr lang="fr-FR" smtClean="0"/>
              <a:t>17/03/2025</a:t>
            </a:fld>
            <a:endParaRPr lang="fr-FR"/>
          </a:p>
        </p:txBody>
      </p:sp>
      <p:sp>
        <p:nvSpPr>
          <p:cNvPr id="6" name="Espace réservé du pied de page 5">
            <a:extLst>
              <a:ext uri="{FF2B5EF4-FFF2-40B4-BE49-F238E27FC236}">
                <a16:creationId xmlns:a16="http://schemas.microsoft.com/office/drawing/2014/main" id="{12D935BE-3F4A-9B10-CD0F-B399B609867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59E3399-C008-45FA-56D5-FD493C412D5B}"/>
              </a:ext>
            </a:extLst>
          </p:cNvPr>
          <p:cNvSpPr>
            <a:spLocks noGrp="1"/>
          </p:cNvSpPr>
          <p:nvPr>
            <p:ph type="sldNum" sz="quarter" idx="12"/>
          </p:nvPr>
        </p:nvSpPr>
        <p:spPr/>
        <p:txBody>
          <a:bodyPr/>
          <a:lstStyle/>
          <a:p>
            <a:fld id="{88E0D577-6585-40E7-A85E-99B8AB944B2A}" type="slidenum">
              <a:rPr lang="fr-FR" smtClean="0"/>
              <a:t>‹N°›</a:t>
            </a:fld>
            <a:endParaRPr lang="fr-FR"/>
          </a:p>
        </p:txBody>
      </p:sp>
    </p:spTree>
    <p:extLst>
      <p:ext uri="{BB962C8B-B14F-4D97-AF65-F5344CB8AC3E}">
        <p14:creationId xmlns:p14="http://schemas.microsoft.com/office/powerpoint/2010/main" val="287174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666EA7-5459-D2F0-CA10-F54BDF1CBD8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905BF52-334A-FEDD-32B6-DFBF996FD6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623FC95-0BF0-78B4-2079-2A0578FDE6E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FE6936B-504C-F24E-31AD-B628364ADF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4599DA7-224F-A46F-53F4-E73BB5071F0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8C8C2DA-B2C4-A010-6DB7-A755F2D6C85F}"/>
              </a:ext>
            </a:extLst>
          </p:cNvPr>
          <p:cNvSpPr>
            <a:spLocks noGrp="1"/>
          </p:cNvSpPr>
          <p:nvPr>
            <p:ph type="dt" sz="half" idx="10"/>
          </p:nvPr>
        </p:nvSpPr>
        <p:spPr/>
        <p:txBody>
          <a:bodyPr/>
          <a:lstStyle/>
          <a:p>
            <a:fld id="{DB4BFC20-9213-4A35-86E4-7E2DEB306A62}" type="datetimeFigureOut">
              <a:rPr lang="fr-FR" smtClean="0"/>
              <a:t>17/03/2025</a:t>
            </a:fld>
            <a:endParaRPr lang="fr-FR"/>
          </a:p>
        </p:txBody>
      </p:sp>
      <p:sp>
        <p:nvSpPr>
          <p:cNvPr id="8" name="Espace réservé du pied de page 7">
            <a:extLst>
              <a:ext uri="{FF2B5EF4-FFF2-40B4-BE49-F238E27FC236}">
                <a16:creationId xmlns:a16="http://schemas.microsoft.com/office/drawing/2014/main" id="{8A8C0229-3B71-A63C-567C-B46071D51C8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AE8FE20-B828-4E38-C53F-4499B4D7BAE2}"/>
              </a:ext>
            </a:extLst>
          </p:cNvPr>
          <p:cNvSpPr>
            <a:spLocks noGrp="1"/>
          </p:cNvSpPr>
          <p:nvPr>
            <p:ph type="sldNum" sz="quarter" idx="12"/>
          </p:nvPr>
        </p:nvSpPr>
        <p:spPr/>
        <p:txBody>
          <a:bodyPr/>
          <a:lstStyle/>
          <a:p>
            <a:fld id="{88E0D577-6585-40E7-A85E-99B8AB944B2A}" type="slidenum">
              <a:rPr lang="fr-FR" smtClean="0"/>
              <a:t>‹N°›</a:t>
            </a:fld>
            <a:endParaRPr lang="fr-FR"/>
          </a:p>
        </p:txBody>
      </p:sp>
    </p:spTree>
    <p:extLst>
      <p:ext uri="{BB962C8B-B14F-4D97-AF65-F5344CB8AC3E}">
        <p14:creationId xmlns:p14="http://schemas.microsoft.com/office/powerpoint/2010/main" val="1672906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ADCB67-5A1E-C859-4A29-1DEA5BB94F7C}"/>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6CDDA58-FFF9-B99A-EE49-2EED45CA7333}"/>
              </a:ext>
            </a:extLst>
          </p:cNvPr>
          <p:cNvSpPr>
            <a:spLocks noGrp="1"/>
          </p:cNvSpPr>
          <p:nvPr>
            <p:ph type="dt" sz="half" idx="10"/>
          </p:nvPr>
        </p:nvSpPr>
        <p:spPr/>
        <p:txBody>
          <a:bodyPr/>
          <a:lstStyle/>
          <a:p>
            <a:fld id="{DB4BFC20-9213-4A35-86E4-7E2DEB306A62}" type="datetimeFigureOut">
              <a:rPr lang="fr-FR" smtClean="0"/>
              <a:t>17/03/2025</a:t>
            </a:fld>
            <a:endParaRPr lang="fr-FR"/>
          </a:p>
        </p:txBody>
      </p:sp>
      <p:sp>
        <p:nvSpPr>
          <p:cNvPr id="4" name="Espace réservé du pied de page 3">
            <a:extLst>
              <a:ext uri="{FF2B5EF4-FFF2-40B4-BE49-F238E27FC236}">
                <a16:creationId xmlns:a16="http://schemas.microsoft.com/office/drawing/2014/main" id="{F90BF1D4-2DCA-6659-5974-8E616824C100}"/>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2A4499A7-82D0-768B-C54F-46DC41C28770}"/>
              </a:ext>
            </a:extLst>
          </p:cNvPr>
          <p:cNvSpPr>
            <a:spLocks noGrp="1"/>
          </p:cNvSpPr>
          <p:nvPr>
            <p:ph type="sldNum" sz="quarter" idx="12"/>
          </p:nvPr>
        </p:nvSpPr>
        <p:spPr/>
        <p:txBody>
          <a:bodyPr/>
          <a:lstStyle/>
          <a:p>
            <a:fld id="{88E0D577-6585-40E7-A85E-99B8AB944B2A}" type="slidenum">
              <a:rPr lang="fr-FR" smtClean="0"/>
              <a:t>‹N°›</a:t>
            </a:fld>
            <a:endParaRPr lang="fr-FR"/>
          </a:p>
        </p:txBody>
      </p:sp>
    </p:spTree>
    <p:extLst>
      <p:ext uri="{BB962C8B-B14F-4D97-AF65-F5344CB8AC3E}">
        <p14:creationId xmlns:p14="http://schemas.microsoft.com/office/powerpoint/2010/main" val="612219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4F41906D-1DD3-DF0F-DFDE-3B855AEA1AC0}"/>
              </a:ext>
            </a:extLst>
          </p:cNvPr>
          <p:cNvSpPr>
            <a:spLocks noGrp="1"/>
          </p:cNvSpPr>
          <p:nvPr>
            <p:ph type="dt" sz="half" idx="10"/>
          </p:nvPr>
        </p:nvSpPr>
        <p:spPr/>
        <p:txBody>
          <a:bodyPr/>
          <a:lstStyle/>
          <a:p>
            <a:fld id="{DB4BFC20-9213-4A35-86E4-7E2DEB306A62}" type="datetimeFigureOut">
              <a:rPr lang="fr-FR" smtClean="0"/>
              <a:t>17/03/2025</a:t>
            </a:fld>
            <a:endParaRPr lang="fr-FR"/>
          </a:p>
        </p:txBody>
      </p:sp>
      <p:sp>
        <p:nvSpPr>
          <p:cNvPr id="3" name="Espace réservé du pied de page 2">
            <a:extLst>
              <a:ext uri="{FF2B5EF4-FFF2-40B4-BE49-F238E27FC236}">
                <a16:creationId xmlns:a16="http://schemas.microsoft.com/office/drawing/2014/main" id="{1D5EC2A2-2766-1A32-BF1E-2809914FAB8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A8B75066-D035-E1A5-0478-8EFB6FCEEEDC}"/>
              </a:ext>
            </a:extLst>
          </p:cNvPr>
          <p:cNvSpPr>
            <a:spLocks noGrp="1"/>
          </p:cNvSpPr>
          <p:nvPr>
            <p:ph type="sldNum" sz="quarter" idx="12"/>
          </p:nvPr>
        </p:nvSpPr>
        <p:spPr/>
        <p:txBody>
          <a:bodyPr/>
          <a:lstStyle/>
          <a:p>
            <a:fld id="{88E0D577-6585-40E7-A85E-99B8AB944B2A}" type="slidenum">
              <a:rPr lang="fr-FR" smtClean="0"/>
              <a:t>‹N°›</a:t>
            </a:fld>
            <a:endParaRPr lang="fr-FR"/>
          </a:p>
        </p:txBody>
      </p:sp>
    </p:spTree>
    <p:extLst>
      <p:ext uri="{BB962C8B-B14F-4D97-AF65-F5344CB8AC3E}">
        <p14:creationId xmlns:p14="http://schemas.microsoft.com/office/powerpoint/2010/main" val="4260926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B5FA83-3E1E-DF20-8494-08CF96D7C8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778D3824-71CA-296C-8B9A-AF1622B2FB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F01C347A-2775-188A-7678-6D718249A6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3010162-7334-DF1A-A455-DFD34E0172A5}"/>
              </a:ext>
            </a:extLst>
          </p:cNvPr>
          <p:cNvSpPr>
            <a:spLocks noGrp="1"/>
          </p:cNvSpPr>
          <p:nvPr>
            <p:ph type="dt" sz="half" idx="10"/>
          </p:nvPr>
        </p:nvSpPr>
        <p:spPr/>
        <p:txBody>
          <a:bodyPr/>
          <a:lstStyle/>
          <a:p>
            <a:fld id="{DB4BFC20-9213-4A35-86E4-7E2DEB306A62}" type="datetimeFigureOut">
              <a:rPr lang="fr-FR" smtClean="0"/>
              <a:t>17/03/2025</a:t>
            </a:fld>
            <a:endParaRPr lang="fr-FR"/>
          </a:p>
        </p:txBody>
      </p:sp>
      <p:sp>
        <p:nvSpPr>
          <p:cNvPr id="6" name="Espace réservé du pied de page 5">
            <a:extLst>
              <a:ext uri="{FF2B5EF4-FFF2-40B4-BE49-F238E27FC236}">
                <a16:creationId xmlns:a16="http://schemas.microsoft.com/office/drawing/2014/main" id="{76C87416-7B03-F617-0859-95681FAAC9C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5CDAB5-8BB3-A2BD-83B1-CE87FA88D2C4}"/>
              </a:ext>
            </a:extLst>
          </p:cNvPr>
          <p:cNvSpPr>
            <a:spLocks noGrp="1"/>
          </p:cNvSpPr>
          <p:nvPr>
            <p:ph type="sldNum" sz="quarter" idx="12"/>
          </p:nvPr>
        </p:nvSpPr>
        <p:spPr/>
        <p:txBody>
          <a:bodyPr/>
          <a:lstStyle/>
          <a:p>
            <a:fld id="{88E0D577-6585-40E7-A85E-99B8AB944B2A}" type="slidenum">
              <a:rPr lang="fr-FR" smtClean="0"/>
              <a:t>‹N°›</a:t>
            </a:fld>
            <a:endParaRPr lang="fr-FR"/>
          </a:p>
        </p:txBody>
      </p:sp>
    </p:spTree>
    <p:extLst>
      <p:ext uri="{BB962C8B-B14F-4D97-AF65-F5344CB8AC3E}">
        <p14:creationId xmlns:p14="http://schemas.microsoft.com/office/powerpoint/2010/main" val="1093605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49E94A-2CE5-1C15-50D2-6DD047D754A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B3E2E7FD-90D6-587A-36A0-16568C3951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31A4ABE-9B40-C0FA-4689-298A4FE6E6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A30933C-F4DD-AB28-6CD6-EB178C3581E9}"/>
              </a:ext>
            </a:extLst>
          </p:cNvPr>
          <p:cNvSpPr>
            <a:spLocks noGrp="1"/>
          </p:cNvSpPr>
          <p:nvPr>
            <p:ph type="dt" sz="half" idx="10"/>
          </p:nvPr>
        </p:nvSpPr>
        <p:spPr/>
        <p:txBody>
          <a:bodyPr/>
          <a:lstStyle/>
          <a:p>
            <a:fld id="{DB4BFC20-9213-4A35-86E4-7E2DEB306A62}" type="datetimeFigureOut">
              <a:rPr lang="fr-FR" smtClean="0"/>
              <a:t>17/03/2025</a:t>
            </a:fld>
            <a:endParaRPr lang="fr-FR"/>
          </a:p>
        </p:txBody>
      </p:sp>
      <p:sp>
        <p:nvSpPr>
          <p:cNvPr id="6" name="Espace réservé du pied de page 5">
            <a:extLst>
              <a:ext uri="{FF2B5EF4-FFF2-40B4-BE49-F238E27FC236}">
                <a16:creationId xmlns:a16="http://schemas.microsoft.com/office/drawing/2014/main" id="{44F21C8E-EBB9-4A72-ABD7-348DF039782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026584F-22B7-9E19-A195-12B4EB6E5905}"/>
              </a:ext>
            </a:extLst>
          </p:cNvPr>
          <p:cNvSpPr>
            <a:spLocks noGrp="1"/>
          </p:cNvSpPr>
          <p:nvPr>
            <p:ph type="sldNum" sz="quarter" idx="12"/>
          </p:nvPr>
        </p:nvSpPr>
        <p:spPr/>
        <p:txBody>
          <a:bodyPr/>
          <a:lstStyle/>
          <a:p>
            <a:fld id="{88E0D577-6585-40E7-A85E-99B8AB944B2A}" type="slidenum">
              <a:rPr lang="fr-FR" smtClean="0"/>
              <a:t>‹N°›</a:t>
            </a:fld>
            <a:endParaRPr lang="fr-FR"/>
          </a:p>
        </p:txBody>
      </p:sp>
    </p:spTree>
    <p:extLst>
      <p:ext uri="{BB962C8B-B14F-4D97-AF65-F5344CB8AC3E}">
        <p14:creationId xmlns:p14="http://schemas.microsoft.com/office/powerpoint/2010/main" val="119965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A286D9E-6549-1DBD-58E0-50A959C073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3971A58F-447E-0244-5342-CF1331C9D6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95EABDA-8052-7113-0FCC-F7D32F5164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4BFC20-9213-4A35-86E4-7E2DEB306A62}" type="datetimeFigureOut">
              <a:rPr lang="fr-FR" smtClean="0"/>
              <a:t>17/03/2025</a:t>
            </a:fld>
            <a:endParaRPr lang="fr-FR"/>
          </a:p>
        </p:txBody>
      </p:sp>
      <p:sp>
        <p:nvSpPr>
          <p:cNvPr id="5" name="Espace réservé du pied de page 4">
            <a:extLst>
              <a:ext uri="{FF2B5EF4-FFF2-40B4-BE49-F238E27FC236}">
                <a16:creationId xmlns:a16="http://schemas.microsoft.com/office/drawing/2014/main" id="{AF8C04C6-CD47-A57C-0299-53560F9532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99613B2-AE68-2F31-63FA-5D964AB1DA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E0D577-6585-40E7-A85E-99B8AB944B2A}" type="slidenum">
              <a:rPr lang="fr-FR" smtClean="0"/>
              <a:t>‹N°›</a:t>
            </a:fld>
            <a:endParaRPr lang="fr-FR"/>
          </a:p>
        </p:txBody>
      </p:sp>
    </p:spTree>
    <p:extLst>
      <p:ext uri="{BB962C8B-B14F-4D97-AF65-F5344CB8AC3E}">
        <p14:creationId xmlns:p14="http://schemas.microsoft.com/office/powerpoint/2010/main" val="37027717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hyperlink" Target="https://drive.google.com/drive/folders/1kX58tWc_7LJbZmzaxarBjM7uhMEmArrp"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jpg"/><Relationship Id="rId1" Type="http://schemas.openxmlformats.org/officeDocument/2006/relationships/slideLayout" Target="../slideLayouts/slideLayout6.xml"/><Relationship Id="rId4" Type="http://schemas.openxmlformats.org/officeDocument/2006/relationships/image" Target="../media/image4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jpg"/><Relationship Id="rId1" Type="http://schemas.openxmlformats.org/officeDocument/2006/relationships/slideLayout" Target="../slideLayouts/slideLayout6.xml"/><Relationship Id="rId6" Type="http://schemas.openxmlformats.org/officeDocument/2006/relationships/image" Target="../media/image46.jpg"/><Relationship Id="rId5" Type="http://schemas.openxmlformats.org/officeDocument/2006/relationships/image" Target="../media/image45.jpg"/><Relationship Id="rId4" Type="http://schemas.openxmlformats.org/officeDocument/2006/relationships/image" Target="../media/image44.jpg"/></Relationships>
</file>

<file path=ppt/slides/_rels/slide18.xml.rels><?xml version="1.0" encoding="UTF-8" standalone="yes"?>
<Relationships xmlns="http://schemas.openxmlformats.org/package/2006/relationships"><Relationship Id="rId2" Type="http://schemas.openxmlformats.org/officeDocument/2006/relationships/image" Target="../media/image47.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jpg"/><Relationship Id="rId1" Type="http://schemas.openxmlformats.org/officeDocument/2006/relationships/slideLayout" Target="../slideLayouts/slideLayout6.xml"/><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6.xml"/><Relationship Id="rId4" Type="http://schemas.openxmlformats.org/officeDocument/2006/relationships/image" Target="../media/image26.jpg"/></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6.xml"/><Relationship Id="rId6" Type="http://schemas.openxmlformats.org/officeDocument/2006/relationships/image" Target="../media/image34.png"/><Relationship Id="rId5" Type="http://schemas.openxmlformats.org/officeDocument/2006/relationships/image" Target="../media/image33.jpg"/><Relationship Id="rId4" Type="http://schemas.openxmlformats.org/officeDocument/2006/relationships/image" Target="../media/image3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2FEE5757-F04E-7A66-0225-57D398A21937}"/>
              </a:ext>
            </a:extLst>
          </p:cNvPr>
          <p:cNvSpPr txBox="1">
            <a:spLocks noGrp="1"/>
          </p:cNvSpPr>
          <p:nvPr>
            <p:ph type="title"/>
          </p:nvPr>
        </p:nvSpPr>
        <p:spPr>
          <a:xfrm>
            <a:off x="2849359" y="4827019"/>
            <a:ext cx="6493281" cy="928661"/>
          </a:xfrm>
          <a:prstGeom prst="rect">
            <a:avLst/>
          </a:prstGeom>
        </p:spPr>
        <p:txBody>
          <a:bodyPr vert="horz" wrap="square" lIns="0" tIns="35125" rIns="0" bIns="0" rtlCol="0" anchor="ctr">
            <a:spAutoFit/>
          </a:bodyPr>
          <a:lstStyle/>
          <a:p>
            <a:pPr algn="ctr">
              <a:lnSpc>
                <a:spcPct val="100000"/>
              </a:lnSpc>
              <a:spcBef>
                <a:spcPts val="277"/>
              </a:spcBef>
            </a:pPr>
            <a:r>
              <a:rPr lang="fr-FR" spc="-163" dirty="0"/>
              <a:t>Sociologie du numérique contemporain</a:t>
            </a:r>
            <a:endParaRPr sz="2267" dirty="0"/>
          </a:p>
        </p:txBody>
      </p:sp>
      <p:sp>
        <p:nvSpPr>
          <p:cNvPr id="4" name="object 3">
            <a:extLst>
              <a:ext uri="{FF2B5EF4-FFF2-40B4-BE49-F238E27FC236}">
                <a16:creationId xmlns:a16="http://schemas.microsoft.com/office/drawing/2014/main" id="{485D88BF-0ABD-F411-FB4F-5C81741978F0}"/>
              </a:ext>
            </a:extLst>
          </p:cNvPr>
          <p:cNvSpPr txBox="1"/>
          <p:nvPr/>
        </p:nvSpPr>
        <p:spPr>
          <a:xfrm>
            <a:off x="1950106" y="6027680"/>
            <a:ext cx="2106920" cy="207067"/>
          </a:xfrm>
          <a:prstGeom prst="rect">
            <a:avLst/>
          </a:prstGeom>
        </p:spPr>
        <p:txBody>
          <a:bodyPr vert="horz" wrap="square" lIns="0" tIns="11516" rIns="0" bIns="0" rtlCol="0">
            <a:spAutoFit/>
          </a:bodyPr>
          <a:lstStyle/>
          <a:p>
            <a:pPr marL="11516" algn="ctr" defTabSz="829178">
              <a:spcBef>
                <a:spcPts val="91"/>
              </a:spcBef>
              <a:defRPr/>
            </a:pPr>
            <a:r>
              <a:rPr lang="fr-FR" sz="1270" dirty="0">
                <a:solidFill>
                  <a:prstClr val="white"/>
                </a:solidFill>
                <a:latin typeface="Tahoma"/>
                <a:cs typeface="Tahoma"/>
              </a:rPr>
              <a:t>Cyprien Vanhuyse</a:t>
            </a:r>
          </a:p>
        </p:txBody>
      </p:sp>
      <p:sp>
        <p:nvSpPr>
          <p:cNvPr id="5" name="object 3">
            <a:extLst>
              <a:ext uri="{FF2B5EF4-FFF2-40B4-BE49-F238E27FC236}">
                <a16:creationId xmlns:a16="http://schemas.microsoft.com/office/drawing/2014/main" id="{17726BE5-DB73-3EC9-88FC-E53DD98A4B8D}"/>
              </a:ext>
            </a:extLst>
          </p:cNvPr>
          <p:cNvSpPr txBox="1"/>
          <p:nvPr/>
        </p:nvSpPr>
        <p:spPr>
          <a:xfrm>
            <a:off x="8168948" y="6027680"/>
            <a:ext cx="2106920" cy="207067"/>
          </a:xfrm>
          <a:prstGeom prst="rect">
            <a:avLst/>
          </a:prstGeom>
        </p:spPr>
        <p:txBody>
          <a:bodyPr vert="horz" wrap="square" lIns="0" tIns="11516" rIns="0" bIns="0" rtlCol="0">
            <a:spAutoFit/>
          </a:bodyPr>
          <a:lstStyle/>
          <a:p>
            <a:pPr marL="11516" algn="ctr" defTabSz="829178">
              <a:spcBef>
                <a:spcPts val="91"/>
              </a:spcBef>
              <a:defRPr/>
            </a:pPr>
            <a:r>
              <a:rPr lang="fr-FR" sz="1270" dirty="0">
                <a:solidFill>
                  <a:prstClr val="white"/>
                </a:solidFill>
                <a:latin typeface="Tahoma"/>
                <a:cs typeface="Tahoma"/>
              </a:rPr>
              <a:t>Avril 2025-Juin 2025</a:t>
            </a:r>
          </a:p>
        </p:txBody>
      </p:sp>
      <p:sp>
        <p:nvSpPr>
          <p:cNvPr id="6" name="Espace réservé de la date 5">
            <a:extLst>
              <a:ext uri="{FF2B5EF4-FFF2-40B4-BE49-F238E27FC236}">
                <a16:creationId xmlns:a16="http://schemas.microsoft.com/office/drawing/2014/main" id="{37562425-5882-FA15-76CC-44D5A945A3C6}"/>
              </a:ext>
            </a:extLst>
          </p:cNvPr>
          <p:cNvSpPr>
            <a:spLocks noGrp="1"/>
          </p:cNvSpPr>
          <p:nvPr>
            <p:ph type="dt" sz="half" idx="6"/>
          </p:nvPr>
        </p:nvSpPr>
        <p:spPr/>
        <p:txBody>
          <a:bodyPr/>
          <a:lstStyle/>
          <a:p>
            <a:r>
              <a:rPr lang="fr-FR"/>
              <a:t>29/05/2025</a:t>
            </a:r>
            <a:endParaRPr lang="en-US" dirty="0"/>
          </a:p>
        </p:txBody>
      </p:sp>
      <p:sp>
        <p:nvSpPr>
          <p:cNvPr id="7" name="Espace réservé du numéro de diapositive 6">
            <a:extLst>
              <a:ext uri="{FF2B5EF4-FFF2-40B4-BE49-F238E27FC236}">
                <a16:creationId xmlns:a16="http://schemas.microsoft.com/office/drawing/2014/main" id="{72E6D877-F85A-FE85-BD65-61F259C7FB6C}"/>
              </a:ext>
            </a:extLst>
          </p:cNvPr>
          <p:cNvSpPr>
            <a:spLocks noGrp="1"/>
          </p:cNvSpPr>
          <p:nvPr>
            <p:ph type="sldNum" sz="quarter" idx="7"/>
          </p:nvPr>
        </p:nvSpPr>
        <p:spPr/>
        <p:txBody>
          <a:bodyPr/>
          <a:lstStyle/>
          <a:p>
            <a:fld id="{B6F15528-21DE-4FAA-801E-634DDDAF4B2B}" type="slidenum">
              <a:rPr lang="fr-FR" smtClean="0"/>
              <a:t>1</a:t>
            </a:fld>
            <a:endParaRPr lang="fr-FR"/>
          </a:p>
        </p:txBody>
      </p:sp>
    </p:spTree>
    <p:extLst>
      <p:ext uri="{BB962C8B-B14F-4D97-AF65-F5344CB8AC3E}">
        <p14:creationId xmlns:p14="http://schemas.microsoft.com/office/powerpoint/2010/main" val="2564519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528EF-EC73-0F6F-7428-2B06A48FFB1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D16CA98-9CAA-DA41-3642-5E2DDCE648F6}"/>
              </a:ext>
            </a:extLst>
          </p:cNvPr>
          <p:cNvSpPr>
            <a:spLocks noGrp="1"/>
          </p:cNvSpPr>
          <p:nvPr>
            <p:ph type="title"/>
          </p:nvPr>
        </p:nvSpPr>
        <p:spPr/>
        <p:txBody>
          <a:bodyPr/>
          <a:lstStyle/>
          <a:p>
            <a:r>
              <a:rPr lang="fr-FR" dirty="0"/>
              <a:t>Si vous voulez approfondir </a:t>
            </a:r>
          </a:p>
        </p:txBody>
      </p:sp>
      <p:sp>
        <p:nvSpPr>
          <p:cNvPr id="12" name="ZoneTexte 11">
            <a:extLst>
              <a:ext uri="{FF2B5EF4-FFF2-40B4-BE49-F238E27FC236}">
                <a16:creationId xmlns:a16="http://schemas.microsoft.com/office/drawing/2014/main" id="{5F81F237-DD7D-4976-4864-A5C3E7B45DB8}"/>
              </a:ext>
            </a:extLst>
          </p:cNvPr>
          <p:cNvSpPr txBox="1"/>
          <p:nvPr/>
        </p:nvSpPr>
        <p:spPr>
          <a:xfrm>
            <a:off x="3048000" y="2833692"/>
            <a:ext cx="6096000" cy="1569660"/>
          </a:xfrm>
          <a:prstGeom prst="rect">
            <a:avLst/>
          </a:prstGeom>
          <a:noFill/>
        </p:spPr>
        <p:txBody>
          <a:bodyPr wrap="square">
            <a:spAutoFit/>
          </a:bodyPr>
          <a:lstStyle/>
          <a:p>
            <a:r>
              <a:rPr lang="fr-FR" sz="3200" dirty="0">
                <a:hlinkClick r:id="rId2"/>
              </a:rPr>
              <a:t>https://drive.google.com/drive/folders/1kX58tWc_7LJbZmzaxarBjM7uhMEmArrp</a:t>
            </a:r>
            <a:r>
              <a:rPr lang="fr-FR" sz="3200" dirty="0"/>
              <a:t> </a:t>
            </a:r>
          </a:p>
        </p:txBody>
      </p:sp>
    </p:spTree>
    <p:extLst>
      <p:ext uri="{BB962C8B-B14F-4D97-AF65-F5344CB8AC3E}">
        <p14:creationId xmlns:p14="http://schemas.microsoft.com/office/powerpoint/2010/main" val="1824746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3F80B-9BF2-40B0-EF26-7427EBC60A18}"/>
            </a:ext>
          </a:extLst>
        </p:cNvPr>
        <p:cNvGrpSpPr/>
        <p:nvPr/>
      </p:nvGrpSpPr>
      <p:grpSpPr>
        <a:xfrm>
          <a:off x="0" y="0"/>
          <a:ext cx="0" cy="0"/>
          <a:chOff x="0" y="0"/>
          <a:chExt cx="0" cy="0"/>
        </a:xfrm>
      </p:grpSpPr>
      <p:sp>
        <p:nvSpPr>
          <p:cNvPr id="2" name="Titre 5">
            <a:extLst>
              <a:ext uri="{FF2B5EF4-FFF2-40B4-BE49-F238E27FC236}">
                <a16:creationId xmlns:a16="http://schemas.microsoft.com/office/drawing/2014/main" id="{33CEB7CF-B7CA-AEAF-D47F-96B9C802E0CD}"/>
              </a:ext>
            </a:extLst>
          </p:cNvPr>
          <p:cNvSpPr txBox="1">
            <a:spLocks/>
          </p:cNvSpPr>
          <p:nvPr/>
        </p:nvSpPr>
        <p:spPr>
          <a:xfrm>
            <a:off x="2516187" y="2370978"/>
            <a:ext cx="7159625" cy="22159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800" b="1" dirty="0">
                <a:solidFill>
                  <a:schemeClr val="bg1"/>
                </a:solidFill>
                <a:ea typeface="Tahoma" panose="020B0604030504040204" pitchFamily="34" charset="0"/>
                <a:cs typeface="Tahoma" panose="020B0604030504040204" pitchFamily="34" charset="0"/>
              </a:rPr>
              <a:t>II Méthodes de terrain et entretiens</a:t>
            </a:r>
          </a:p>
        </p:txBody>
      </p:sp>
    </p:spTree>
    <p:extLst>
      <p:ext uri="{BB962C8B-B14F-4D97-AF65-F5344CB8AC3E}">
        <p14:creationId xmlns:p14="http://schemas.microsoft.com/office/powerpoint/2010/main" val="221630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97EB5-5213-B524-3934-A01329B8BDB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0FD0FBB-1B84-1417-3616-BA2DAB7F6BB1}"/>
              </a:ext>
            </a:extLst>
          </p:cNvPr>
          <p:cNvSpPr>
            <a:spLocks noGrp="1"/>
          </p:cNvSpPr>
          <p:nvPr>
            <p:ph type="title"/>
          </p:nvPr>
        </p:nvSpPr>
        <p:spPr/>
        <p:txBody>
          <a:bodyPr/>
          <a:lstStyle/>
          <a:p>
            <a:r>
              <a:rPr lang="fr-FR" dirty="0"/>
              <a:t>L’entretien </a:t>
            </a:r>
          </a:p>
        </p:txBody>
      </p:sp>
      <p:sp>
        <p:nvSpPr>
          <p:cNvPr id="4" name="ZoneTexte 3">
            <a:extLst>
              <a:ext uri="{FF2B5EF4-FFF2-40B4-BE49-F238E27FC236}">
                <a16:creationId xmlns:a16="http://schemas.microsoft.com/office/drawing/2014/main" id="{E012F100-9555-A214-3D94-E6074A8FA1AB}"/>
              </a:ext>
            </a:extLst>
          </p:cNvPr>
          <p:cNvSpPr txBox="1"/>
          <p:nvPr/>
        </p:nvSpPr>
        <p:spPr>
          <a:xfrm>
            <a:off x="609600" y="2109043"/>
            <a:ext cx="6096000" cy="3970318"/>
          </a:xfrm>
          <a:prstGeom prst="rect">
            <a:avLst/>
          </a:prstGeom>
          <a:noFill/>
        </p:spPr>
        <p:txBody>
          <a:bodyPr wrap="square">
            <a:spAutoFit/>
          </a:bodyPr>
          <a:lstStyle/>
          <a:p>
            <a:r>
              <a:rPr lang="fr-FR" dirty="0"/>
              <a:t>« La sous-traitance, c’est devenu très important. Alors qu’avant on avait des entreprises qui étaient installées, qui gardaient le marché de navires en navires, c’étaient des gens qui étaient au forfait quasiment, qui continuaient de bosser aux Chantiers pendant des années, des années et des années… Alors, qu’aujourd’hui, on a développé, un : la sous-traitance sur le site, deux : la mise en concurrence, et, trois : maintenant, on développe la sous-traitance globale où on dit à quelqu’un : « tu vois, cette partie de navire, elle t’est complètement dédiée ». »</a:t>
            </a:r>
          </a:p>
          <a:p>
            <a:endParaRPr lang="fr-FR" dirty="0"/>
          </a:p>
          <a:p>
            <a:r>
              <a:rPr lang="fr-FR" dirty="0"/>
              <a:t>Propos issu de </a:t>
            </a:r>
            <a:r>
              <a:rPr lang="fr-FR" b="1" dirty="0"/>
              <a:t>Pauline </a:t>
            </a:r>
            <a:r>
              <a:rPr lang="fr-FR" b="1" dirty="0" err="1"/>
              <a:t>Seiller</a:t>
            </a:r>
            <a:r>
              <a:rPr lang="fr-FR" dirty="0"/>
              <a:t>, « Annexe 3 : Extraits d’entretien avec Michel, 58 ans, technicien « maison » et responsable CFDT. », </a:t>
            </a:r>
            <a:r>
              <a:rPr lang="fr-FR" i="1" dirty="0"/>
              <a:t>Sociologie</a:t>
            </a:r>
            <a:r>
              <a:rPr lang="fr-FR" dirty="0"/>
              <a:t>, N°4, vol. 5</a:t>
            </a:r>
          </a:p>
        </p:txBody>
      </p:sp>
      <p:pic>
        <p:nvPicPr>
          <p:cNvPr id="6" name="Image 5" descr="Une image contenant texte, Police, Graphique, logo&#10;&#10;Le contenu généré par l’IA peut être incorrect.">
            <a:extLst>
              <a:ext uri="{FF2B5EF4-FFF2-40B4-BE49-F238E27FC236}">
                <a16:creationId xmlns:a16="http://schemas.microsoft.com/office/drawing/2014/main" id="{6A57D91B-B7BC-86EF-0B39-D634AE8854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6964" y="382965"/>
            <a:ext cx="2654817" cy="2615445"/>
          </a:xfrm>
          <a:prstGeom prst="rect">
            <a:avLst/>
          </a:prstGeom>
        </p:spPr>
      </p:pic>
      <p:sp>
        <p:nvSpPr>
          <p:cNvPr id="3" name="ZoneTexte 2">
            <a:extLst>
              <a:ext uri="{FF2B5EF4-FFF2-40B4-BE49-F238E27FC236}">
                <a16:creationId xmlns:a16="http://schemas.microsoft.com/office/drawing/2014/main" id="{E4C50FFE-6CAF-B621-CA9B-3CD02D692AA9}"/>
              </a:ext>
            </a:extLst>
          </p:cNvPr>
          <p:cNvSpPr txBox="1"/>
          <p:nvPr/>
        </p:nvSpPr>
        <p:spPr>
          <a:xfrm>
            <a:off x="7156993" y="3624943"/>
            <a:ext cx="4212771" cy="2831544"/>
          </a:xfrm>
          <a:prstGeom prst="rect">
            <a:avLst/>
          </a:prstGeom>
          <a:noFill/>
        </p:spPr>
        <p:txBody>
          <a:bodyPr wrap="square" rtlCol="0">
            <a:spAutoFit/>
          </a:bodyPr>
          <a:lstStyle/>
          <a:p>
            <a:pPr marL="285750" indent="-285750">
              <a:buFontTx/>
              <a:buChar char="-"/>
            </a:pPr>
            <a:r>
              <a:rPr lang="fr-FR" sz="2000" b="1" dirty="0"/>
              <a:t>Exploratoire/semi-directif/directif </a:t>
            </a:r>
          </a:p>
          <a:p>
            <a:pPr marL="285750" indent="-285750">
              <a:buFontTx/>
              <a:buChar char="-"/>
            </a:pPr>
            <a:r>
              <a:rPr lang="fr-FR" sz="2000" b="1" dirty="0"/>
              <a:t>Préparer ou pas (grille d’entretien)</a:t>
            </a:r>
          </a:p>
          <a:p>
            <a:pPr marL="285750" indent="-285750">
              <a:buFontTx/>
              <a:buChar char="-"/>
            </a:pPr>
            <a:r>
              <a:rPr lang="fr-FR" sz="2000" b="1" dirty="0"/>
              <a:t>Mener avec réflexivité</a:t>
            </a:r>
          </a:p>
          <a:p>
            <a:pPr marL="285750" indent="-285750">
              <a:buFontTx/>
              <a:buChar char="-"/>
            </a:pPr>
            <a:r>
              <a:rPr lang="fr-FR" sz="2000" b="1" dirty="0"/>
              <a:t>Retranscrire </a:t>
            </a:r>
          </a:p>
          <a:p>
            <a:pPr marL="285750" indent="-285750">
              <a:buFontTx/>
              <a:buChar char="-"/>
            </a:pPr>
            <a:r>
              <a:rPr lang="fr-FR" sz="2000" b="1" dirty="0"/>
              <a:t>Analyser </a:t>
            </a:r>
          </a:p>
          <a:p>
            <a:pPr marL="285750" indent="-285750">
              <a:buFontTx/>
              <a:buChar char="-"/>
            </a:pPr>
            <a:r>
              <a:rPr lang="fr-FR" sz="2000" b="1" dirty="0"/>
              <a:t>Croiser </a:t>
            </a:r>
          </a:p>
          <a:p>
            <a:pPr marL="285750" indent="-285750">
              <a:buFontTx/>
              <a:buChar char="-"/>
            </a:pPr>
            <a:endParaRPr lang="fr-FR" dirty="0"/>
          </a:p>
        </p:txBody>
      </p:sp>
    </p:spTree>
    <p:extLst>
      <p:ext uri="{BB962C8B-B14F-4D97-AF65-F5344CB8AC3E}">
        <p14:creationId xmlns:p14="http://schemas.microsoft.com/office/powerpoint/2010/main" val="1005917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04B50-55B1-2F11-1215-E0E77FBF2B3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769033F-DB86-2B17-64B1-42651E921DA8}"/>
              </a:ext>
            </a:extLst>
          </p:cNvPr>
          <p:cNvSpPr>
            <a:spLocks noGrp="1"/>
          </p:cNvSpPr>
          <p:nvPr>
            <p:ph type="title"/>
          </p:nvPr>
        </p:nvSpPr>
        <p:spPr/>
        <p:txBody>
          <a:bodyPr/>
          <a:lstStyle/>
          <a:p>
            <a:r>
              <a:rPr lang="fr-FR" dirty="0"/>
              <a:t>Terrains</a:t>
            </a:r>
          </a:p>
        </p:txBody>
      </p:sp>
      <p:pic>
        <p:nvPicPr>
          <p:cNvPr id="4" name="Image 3" descr="Une image contenant habits, plein air, personne, chaussures&#10;&#10;Le contenu généré par l’IA peut être incorrect.">
            <a:extLst>
              <a:ext uri="{FF2B5EF4-FFF2-40B4-BE49-F238E27FC236}">
                <a16:creationId xmlns:a16="http://schemas.microsoft.com/office/drawing/2014/main" id="{CC0A8B37-1DCA-4172-9D2B-2B93BDC2D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046" y="1547306"/>
            <a:ext cx="4080783" cy="2448470"/>
          </a:xfrm>
          <a:prstGeom prst="rect">
            <a:avLst/>
          </a:prstGeom>
        </p:spPr>
      </p:pic>
      <p:pic>
        <p:nvPicPr>
          <p:cNvPr id="6" name="Image 5">
            <a:extLst>
              <a:ext uri="{FF2B5EF4-FFF2-40B4-BE49-F238E27FC236}">
                <a16:creationId xmlns:a16="http://schemas.microsoft.com/office/drawing/2014/main" id="{9EA6E03F-9E33-D240-7283-0D4F963F7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046" y="3939479"/>
            <a:ext cx="4080783" cy="2722401"/>
          </a:xfrm>
          <a:prstGeom prst="rect">
            <a:avLst/>
          </a:prstGeom>
        </p:spPr>
      </p:pic>
      <p:sp>
        <p:nvSpPr>
          <p:cNvPr id="3" name="ZoneTexte 2">
            <a:extLst>
              <a:ext uri="{FF2B5EF4-FFF2-40B4-BE49-F238E27FC236}">
                <a16:creationId xmlns:a16="http://schemas.microsoft.com/office/drawing/2014/main" id="{5CDF1F26-7843-4BC6-F1F4-A4CC9A22B09D}"/>
              </a:ext>
            </a:extLst>
          </p:cNvPr>
          <p:cNvSpPr txBox="1"/>
          <p:nvPr/>
        </p:nvSpPr>
        <p:spPr>
          <a:xfrm>
            <a:off x="7141029" y="2410726"/>
            <a:ext cx="4212771" cy="3170099"/>
          </a:xfrm>
          <a:prstGeom prst="rect">
            <a:avLst/>
          </a:prstGeom>
          <a:noFill/>
        </p:spPr>
        <p:txBody>
          <a:bodyPr wrap="square" rtlCol="0">
            <a:spAutoFit/>
          </a:bodyPr>
          <a:lstStyle/>
          <a:p>
            <a:pPr marL="285750" indent="-285750">
              <a:buFontTx/>
              <a:buChar char="-"/>
            </a:pPr>
            <a:r>
              <a:rPr lang="fr-FR" sz="2000" b="1" dirty="0"/>
              <a:t>Observation simple ou participante </a:t>
            </a:r>
          </a:p>
          <a:p>
            <a:pPr marL="285750" indent="-285750">
              <a:buFontTx/>
              <a:buChar char="-"/>
            </a:pPr>
            <a:r>
              <a:rPr lang="fr-FR" sz="2000" b="1" dirty="0"/>
              <a:t>Inspiré de l’anthropologie, plus ou moins descriptif</a:t>
            </a:r>
          </a:p>
          <a:p>
            <a:pPr marL="285750" indent="-285750">
              <a:buFontTx/>
              <a:buChar char="-"/>
            </a:pPr>
            <a:r>
              <a:rPr lang="fr-FR" sz="2000" b="1" dirty="0"/>
              <a:t>L’invisibilisation de l’observateur </a:t>
            </a:r>
          </a:p>
          <a:p>
            <a:pPr marL="285750" indent="-285750">
              <a:buFontTx/>
              <a:buChar char="-"/>
            </a:pPr>
            <a:r>
              <a:rPr lang="fr-FR" sz="2000" b="1" dirty="0"/>
              <a:t>L’importance de la durée</a:t>
            </a:r>
          </a:p>
          <a:p>
            <a:pPr marL="285750" indent="-285750">
              <a:buFontTx/>
              <a:buChar char="-"/>
            </a:pPr>
            <a:r>
              <a:rPr lang="fr-FR" sz="2000" b="1" dirty="0"/>
              <a:t>Ce qu’on veut nous montrer ou non</a:t>
            </a:r>
          </a:p>
          <a:p>
            <a:pPr marL="285750" indent="-285750">
              <a:buFontTx/>
              <a:buChar char="-"/>
            </a:pPr>
            <a:r>
              <a:rPr lang="fr-FR" sz="2000" b="1" dirty="0"/>
              <a:t>La découverte de la banalité</a:t>
            </a:r>
          </a:p>
        </p:txBody>
      </p:sp>
    </p:spTree>
    <p:extLst>
      <p:ext uri="{BB962C8B-B14F-4D97-AF65-F5344CB8AC3E}">
        <p14:creationId xmlns:p14="http://schemas.microsoft.com/office/powerpoint/2010/main" val="4232540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E95CA-51BD-4E29-CE48-AA3D9CE6420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15894CE-6583-C85B-B0A6-15F5B3F9AD56}"/>
              </a:ext>
            </a:extLst>
          </p:cNvPr>
          <p:cNvSpPr>
            <a:spLocks noGrp="1"/>
          </p:cNvSpPr>
          <p:nvPr>
            <p:ph type="title"/>
          </p:nvPr>
        </p:nvSpPr>
        <p:spPr/>
        <p:txBody>
          <a:bodyPr/>
          <a:lstStyle/>
          <a:p>
            <a:r>
              <a:rPr lang="fr-FR" dirty="0"/>
              <a:t>Autres méthodes ethnographiques</a:t>
            </a:r>
          </a:p>
        </p:txBody>
      </p:sp>
      <p:pic>
        <p:nvPicPr>
          <p:cNvPr id="4" name="Image 3" descr="Une image contenant texte, ordinateur, capture d’écran, menu&#10;&#10;Le contenu généré par l’IA peut être incorrect.">
            <a:extLst>
              <a:ext uri="{FF2B5EF4-FFF2-40B4-BE49-F238E27FC236}">
                <a16:creationId xmlns:a16="http://schemas.microsoft.com/office/drawing/2014/main" id="{C621AE3C-9F2D-9C3E-B82A-BF9D37B2C4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015" y="2239736"/>
            <a:ext cx="4992887" cy="2930978"/>
          </a:xfrm>
          <a:prstGeom prst="rect">
            <a:avLst/>
          </a:prstGeom>
        </p:spPr>
      </p:pic>
      <p:pic>
        <p:nvPicPr>
          <p:cNvPr id="6" name="Image 5" descr="Une image contenant texte, capture d’écran, logo, Marque&#10;&#10;Le contenu généré par l’IA peut être incorrect.">
            <a:extLst>
              <a:ext uri="{FF2B5EF4-FFF2-40B4-BE49-F238E27FC236}">
                <a16:creationId xmlns:a16="http://schemas.microsoft.com/office/drawing/2014/main" id="{0D70F825-1446-C5CF-49ED-05A31625C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38912" y="1295740"/>
            <a:ext cx="4396808" cy="2941864"/>
          </a:xfrm>
          <a:prstGeom prst="rect">
            <a:avLst/>
          </a:prstGeom>
        </p:spPr>
      </p:pic>
      <p:pic>
        <p:nvPicPr>
          <p:cNvPr id="8" name="Image 7" descr="Une image contenant texte, étagère, bâtiment, livre&#10;&#10;Le contenu généré par l’IA peut être incorrect.">
            <a:extLst>
              <a:ext uri="{FF2B5EF4-FFF2-40B4-BE49-F238E27FC236}">
                <a16:creationId xmlns:a16="http://schemas.microsoft.com/office/drawing/2014/main" id="{29139B68-8327-A5B2-9A28-9EAF6D62CD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88360" y="4329623"/>
            <a:ext cx="3697911" cy="2465274"/>
          </a:xfrm>
          <a:prstGeom prst="rect">
            <a:avLst/>
          </a:prstGeom>
        </p:spPr>
      </p:pic>
      <p:sp>
        <p:nvSpPr>
          <p:cNvPr id="3" name="ZoneTexte 2">
            <a:extLst>
              <a:ext uri="{FF2B5EF4-FFF2-40B4-BE49-F238E27FC236}">
                <a16:creationId xmlns:a16="http://schemas.microsoft.com/office/drawing/2014/main" id="{2CCC55CF-7EC5-7588-D3CB-A9F004A9C7C1}"/>
              </a:ext>
            </a:extLst>
          </p:cNvPr>
          <p:cNvSpPr txBox="1"/>
          <p:nvPr/>
        </p:nvSpPr>
        <p:spPr>
          <a:xfrm>
            <a:off x="261257" y="5334000"/>
            <a:ext cx="5410200" cy="1200329"/>
          </a:xfrm>
          <a:prstGeom prst="rect">
            <a:avLst/>
          </a:prstGeom>
          <a:noFill/>
        </p:spPr>
        <p:txBody>
          <a:bodyPr wrap="square" rtlCol="0">
            <a:spAutoFit/>
          </a:bodyPr>
          <a:lstStyle/>
          <a:p>
            <a:pPr marL="285750" indent="-285750">
              <a:buFontTx/>
              <a:buChar char="-"/>
            </a:pPr>
            <a:r>
              <a:rPr lang="fr-FR" b="1" dirty="0"/>
              <a:t>Archives </a:t>
            </a:r>
          </a:p>
          <a:p>
            <a:pPr marL="285750" indent="-285750">
              <a:buFontTx/>
              <a:buChar char="-"/>
            </a:pPr>
            <a:r>
              <a:rPr lang="fr-FR" b="1" dirty="0"/>
              <a:t>Expérimentations </a:t>
            </a:r>
          </a:p>
          <a:p>
            <a:pPr marL="285750" indent="-285750">
              <a:buFontTx/>
              <a:buChar char="-"/>
            </a:pPr>
            <a:r>
              <a:rPr lang="fr-FR" b="1" dirty="0"/>
              <a:t>Observation des codes </a:t>
            </a:r>
          </a:p>
          <a:p>
            <a:pPr marL="285750" indent="-285750">
              <a:buFontTx/>
              <a:buChar char="-"/>
            </a:pPr>
            <a:r>
              <a:rPr lang="fr-FR" b="1" dirty="0"/>
              <a:t>… </a:t>
            </a:r>
          </a:p>
        </p:txBody>
      </p:sp>
    </p:spTree>
    <p:extLst>
      <p:ext uri="{BB962C8B-B14F-4D97-AF65-F5344CB8AC3E}">
        <p14:creationId xmlns:p14="http://schemas.microsoft.com/office/powerpoint/2010/main" val="2756032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059D6-4DD9-1350-046A-3D4A546BA50C}"/>
            </a:ext>
          </a:extLst>
        </p:cNvPr>
        <p:cNvGrpSpPr/>
        <p:nvPr/>
      </p:nvGrpSpPr>
      <p:grpSpPr>
        <a:xfrm>
          <a:off x="0" y="0"/>
          <a:ext cx="0" cy="0"/>
          <a:chOff x="0" y="0"/>
          <a:chExt cx="0" cy="0"/>
        </a:xfrm>
      </p:grpSpPr>
      <p:sp>
        <p:nvSpPr>
          <p:cNvPr id="2" name="Titre 5">
            <a:extLst>
              <a:ext uri="{FF2B5EF4-FFF2-40B4-BE49-F238E27FC236}">
                <a16:creationId xmlns:a16="http://schemas.microsoft.com/office/drawing/2014/main" id="{ACE34901-957A-7092-8CB1-10E5C7B7D6CC}"/>
              </a:ext>
            </a:extLst>
          </p:cNvPr>
          <p:cNvSpPr txBox="1">
            <a:spLocks/>
          </p:cNvSpPr>
          <p:nvPr/>
        </p:nvSpPr>
        <p:spPr>
          <a:xfrm>
            <a:off x="2516187" y="2370978"/>
            <a:ext cx="7159625" cy="22159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800" b="1" dirty="0">
                <a:solidFill>
                  <a:schemeClr val="bg1"/>
                </a:solidFill>
                <a:ea typeface="Tahoma" panose="020B0604030504040204" pitchFamily="34" charset="0"/>
                <a:cs typeface="Tahoma" panose="020B0604030504040204" pitchFamily="34" charset="0"/>
              </a:rPr>
              <a:t>III Un peu d’éthique de la recherche</a:t>
            </a:r>
          </a:p>
        </p:txBody>
      </p:sp>
    </p:spTree>
    <p:extLst>
      <p:ext uri="{BB962C8B-B14F-4D97-AF65-F5344CB8AC3E}">
        <p14:creationId xmlns:p14="http://schemas.microsoft.com/office/powerpoint/2010/main" val="14688542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04292-21E2-F703-72B8-C6695905702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445E249-0F9A-4D70-0357-81E1CE31659F}"/>
              </a:ext>
            </a:extLst>
          </p:cNvPr>
          <p:cNvSpPr>
            <a:spLocks noGrp="1"/>
          </p:cNvSpPr>
          <p:nvPr>
            <p:ph type="title"/>
          </p:nvPr>
        </p:nvSpPr>
        <p:spPr/>
        <p:txBody>
          <a:bodyPr/>
          <a:lstStyle/>
          <a:p>
            <a:r>
              <a:rPr lang="fr-FR" dirty="0"/>
              <a:t>La démarche compréhensive</a:t>
            </a:r>
          </a:p>
        </p:txBody>
      </p:sp>
      <p:pic>
        <p:nvPicPr>
          <p:cNvPr id="4" name="Image 3" descr="Une image contenant Visage humain, portrait, Barbe humaine, habits&#10;&#10;Le contenu généré par l’IA peut être incorrect.">
            <a:extLst>
              <a:ext uri="{FF2B5EF4-FFF2-40B4-BE49-F238E27FC236}">
                <a16:creationId xmlns:a16="http://schemas.microsoft.com/office/drawing/2014/main" id="{BFF8FF50-8695-2D46-05F3-C8DE3ACC6A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8801" y="2847220"/>
            <a:ext cx="2434998" cy="3427034"/>
          </a:xfrm>
          <a:prstGeom prst="rect">
            <a:avLst/>
          </a:prstGeom>
        </p:spPr>
      </p:pic>
      <p:sp>
        <p:nvSpPr>
          <p:cNvPr id="5" name="ZoneTexte 4">
            <a:extLst>
              <a:ext uri="{FF2B5EF4-FFF2-40B4-BE49-F238E27FC236}">
                <a16:creationId xmlns:a16="http://schemas.microsoft.com/office/drawing/2014/main" id="{78AF9952-3468-1E68-9638-A00202EDAF39}"/>
              </a:ext>
            </a:extLst>
          </p:cNvPr>
          <p:cNvSpPr txBox="1"/>
          <p:nvPr/>
        </p:nvSpPr>
        <p:spPr>
          <a:xfrm>
            <a:off x="566057" y="1817914"/>
            <a:ext cx="3810000" cy="4524315"/>
          </a:xfrm>
          <a:prstGeom prst="rect">
            <a:avLst/>
          </a:prstGeom>
          <a:noFill/>
        </p:spPr>
        <p:txBody>
          <a:bodyPr wrap="square" rtlCol="0">
            <a:spAutoFit/>
          </a:bodyPr>
          <a:lstStyle/>
          <a:p>
            <a:pPr marL="285750" indent="-285750">
              <a:buFontTx/>
              <a:buChar char="-"/>
            </a:pPr>
            <a:r>
              <a:rPr lang="fr-FR" b="1" dirty="0"/>
              <a:t>Inspirée des travaux de Max Weber </a:t>
            </a:r>
          </a:p>
          <a:p>
            <a:pPr marL="285750" indent="-285750">
              <a:buFontTx/>
              <a:buChar char="-"/>
            </a:pPr>
            <a:r>
              <a:rPr lang="fr-FR" b="1" dirty="0"/>
              <a:t>Elle correspond à une suspension temporaire du jugement social le temps de l’étude</a:t>
            </a:r>
          </a:p>
          <a:p>
            <a:pPr marL="285750" indent="-285750">
              <a:buFontTx/>
              <a:buChar char="-"/>
            </a:pPr>
            <a:r>
              <a:rPr lang="fr-FR" b="1" dirty="0"/>
              <a:t>Amène aussi à réfléchir au rapport que l’on a avec son objet d’étude : </a:t>
            </a:r>
          </a:p>
          <a:p>
            <a:pPr marL="742950" lvl="1" indent="-285750">
              <a:buFontTx/>
              <a:buChar char="-"/>
            </a:pPr>
            <a:r>
              <a:rPr lang="fr-FR" b="1" dirty="0"/>
              <a:t>Affinité/dégoût</a:t>
            </a:r>
          </a:p>
          <a:p>
            <a:pPr marL="742950" lvl="1" indent="-285750">
              <a:buFontTx/>
              <a:buChar char="-"/>
            </a:pPr>
            <a:r>
              <a:rPr lang="fr-FR" b="1" dirty="0"/>
              <a:t>Enquête par distanciation ou par proximité</a:t>
            </a:r>
          </a:p>
          <a:p>
            <a:pPr marL="742950" lvl="1" indent="-285750">
              <a:buFontTx/>
              <a:buChar char="-"/>
            </a:pPr>
            <a:r>
              <a:rPr lang="fr-FR" b="1" dirty="0"/>
              <a:t>Revenir sur ses « prénotions » (idées préconçues) </a:t>
            </a:r>
          </a:p>
          <a:p>
            <a:pPr marL="742950" lvl="1" indent="-285750">
              <a:buFontTx/>
              <a:buChar char="-"/>
            </a:pPr>
            <a:endParaRPr lang="fr-FR" dirty="0"/>
          </a:p>
        </p:txBody>
      </p:sp>
      <p:sp>
        <p:nvSpPr>
          <p:cNvPr id="6" name="ZoneTexte 5">
            <a:extLst>
              <a:ext uri="{FF2B5EF4-FFF2-40B4-BE49-F238E27FC236}">
                <a16:creationId xmlns:a16="http://schemas.microsoft.com/office/drawing/2014/main" id="{FAFF941D-CED8-7C0D-7DEB-431160804EF9}"/>
              </a:ext>
            </a:extLst>
          </p:cNvPr>
          <p:cNvSpPr txBox="1"/>
          <p:nvPr/>
        </p:nvSpPr>
        <p:spPr>
          <a:xfrm>
            <a:off x="4376057" y="3202908"/>
            <a:ext cx="3810000" cy="1754326"/>
          </a:xfrm>
          <a:prstGeom prst="rect">
            <a:avLst/>
          </a:prstGeom>
          <a:noFill/>
        </p:spPr>
        <p:txBody>
          <a:bodyPr wrap="square" rtlCol="0">
            <a:spAutoFit/>
          </a:bodyPr>
          <a:lstStyle/>
          <a:p>
            <a:pPr marL="285750" indent="-285750">
              <a:buFontTx/>
              <a:buChar char="-"/>
            </a:pPr>
            <a:r>
              <a:rPr lang="fr-FR" b="1" dirty="0"/>
              <a:t>Des questions méthodologiques : </a:t>
            </a:r>
          </a:p>
          <a:p>
            <a:pPr marL="742950" lvl="1" indent="-285750">
              <a:buFontTx/>
              <a:buChar char="-"/>
            </a:pPr>
            <a:r>
              <a:rPr lang="fr-FR" b="1" dirty="0"/>
              <a:t>Peut-on faire confiance à ce que les individus disent d’eux-mêmes ?</a:t>
            </a:r>
          </a:p>
          <a:p>
            <a:pPr marL="742950" lvl="1" indent="-285750">
              <a:buFontTx/>
              <a:buChar char="-"/>
            </a:pPr>
            <a:endParaRPr lang="fr-FR" dirty="0"/>
          </a:p>
        </p:txBody>
      </p:sp>
    </p:spTree>
    <p:extLst>
      <p:ext uri="{BB962C8B-B14F-4D97-AF65-F5344CB8AC3E}">
        <p14:creationId xmlns:p14="http://schemas.microsoft.com/office/powerpoint/2010/main" val="257521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6BC81-382D-7C0D-1E86-35F9DF2670D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D0D409D-76FA-89AE-EAF8-73FFA2A65234}"/>
              </a:ext>
            </a:extLst>
          </p:cNvPr>
          <p:cNvSpPr>
            <a:spLocks noGrp="1"/>
          </p:cNvSpPr>
          <p:nvPr>
            <p:ph type="title"/>
          </p:nvPr>
        </p:nvSpPr>
        <p:spPr/>
        <p:txBody>
          <a:bodyPr/>
          <a:lstStyle/>
          <a:p>
            <a:r>
              <a:rPr lang="fr-FR" dirty="0"/>
              <a:t>Individualisme, holisme, dispositions, … </a:t>
            </a:r>
          </a:p>
        </p:txBody>
      </p:sp>
      <p:sp>
        <p:nvSpPr>
          <p:cNvPr id="3" name="ZoneTexte 2">
            <a:extLst>
              <a:ext uri="{FF2B5EF4-FFF2-40B4-BE49-F238E27FC236}">
                <a16:creationId xmlns:a16="http://schemas.microsoft.com/office/drawing/2014/main" id="{A3625A36-BDBE-8B8E-FF47-AD54EB1745A2}"/>
              </a:ext>
            </a:extLst>
          </p:cNvPr>
          <p:cNvSpPr txBox="1"/>
          <p:nvPr/>
        </p:nvSpPr>
        <p:spPr>
          <a:xfrm>
            <a:off x="566057" y="1817914"/>
            <a:ext cx="3810000" cy="3970318"/>
          </a:xfrm>
          <a:prstGeom prst="rect">
            <a:avLst/>
          </a:prstGeom>
          <a:noFill/>
        </p:spPr>
        <p:txBody>
          <a:bodyPr wrap="square" rtlCol="0">
            <a:spAutoFit/>
          </a:bodyPr>
          <a:lstStyle/>
          <a:p>
            <a:pPr marL="285750" indent="-285750">
              <a:buFontTx/>
              <a:buChar char="-"/>
            </a:pPr>
            <a:r>
              <a:rPr lang="fr-FR" b="1" dirty="0"/>
              <a:t>Une question centrale, méthodologique et épistémologique : </a:t>
            </a:r>
          </a:p>
          <a:p>
            <a:pPr marL="742950" lvl="1" indent="-285750">
              <a:buFontTx/>
              <a:buChar char="-"/>
            </a:pPr>
            <a:r>
              <a:rPr lang="fr-FR" b="1" dirty="0"/>
              <a:t>La société est-elle une somme d’individus ? (individualisme méthodologique)</a:t>
            </a:r>
          </a:p>
          <a:p>
            <a:pPr marL="742950" lvl="1" indent="-285750">
              <a:buFontTx/>
              <a:buChar char="-"/>
            </a:pPr>
            <a:r>
              <a:rPr lang="fr-FR" b="1" dirty="0"/>
              <a:t>Ou contient elle plus que cela ? (holisme) </a:t>
            </a:r>
            <a:r>
              <a:rPr lang="fr-FR" b="1" dirty="0">
                <a:sym typeface="Wingdings" panose="05000000000000000000" pitchFamily="2" charset="2"/>
              </a:rPr>
              <a:t> Institutions, groupes, … </a:t>
            </a:r>
          </a:p>
          <a:p>
            <a:r>
              <a:rPr lang="fr-FR" b="1" dirty="0">
                <a:sym typeface="Wingdings" panose="05000000000000000000" pitchFamily="2" charset="2"/>
              </a:rPr>
              <a:t>Sociologie individualiste très affaiblie mais qui est appuyée par les courants majoritaires en psychologie et sciences cognitives </a:t>
            </a:r>
            <a:endParaRPr lang="fr-FR" b="1" dirty="0"/>
          </a:p>
        </p:txBody>
      </p:sp>
      <p:sp>
        <p:nvSpPr>
          <p:cNvPr id="4" name="ZoneTexte 3">
            <a:extLst>
              <a:ext uri="{FF2B5EF4-FFF2-40B4-BE49-F238E27FC236}">
                <a16:creationId xmlns:a16="http://schemas.microsoft.com/office/drawing/2014/main" id="{DC6A650A-5EC7-50D6-8F5E-AF45DC505BBE}"/>
              </a:ext>
            </a:extLst>
          </p:cNvPr>
          <p:cNvSpPr txBox="1"/>
          <p:nvPr/>
        </p:nvSpPr>
        <p:spPr>
          <a:xfrm>
            <a:off x="8313414" y="2173097"/>
            <a:ext cx="3810000" cy="3139321"/>
          </a:xfrm>
          <a:prstGeom prst="rect">
            <a:avLst/>
          </a:prstGeom>
          <a:noFill/>
        </p:spPr>
        <p:txBody>
          <a:bodyPr wrap="square" rtlCol="0">
            <a:spAutoFit/>
          </a:bodyPr>
          <a:lstStyle/>
          <a:p>
            <a:pPr marL="285750" indent="-285750">
              <a:buFontTx/>
              <a:buChar char="-"/>
            </a:pPr>
            <a:r>
              <a:rPr lang="fr-FR" b="1" dirty="0"/>
              <a:t>Nombreuses tentatives de dépasser cette distinction, mais qui ont posé de nouveaux problèmes : </a:t>
            </a:r>
          </a:p>
          <a:p>
            <a:pPr marL="742950" lvl="1" indent="-285750">
              <a:buFontTx/>
              <a:buChar char="-"/>
            </a:pPr>
            <a:r>
              <a:rPr lang="fr-FR" b="1" dirty="0"/>
              <a:t>Liberté individuelle (critiques vs pragmatiques) </a:t>
            </a:r>
          </a:p>
          <a:p>
            <a:pPr marL="742950" lvl="1" indent="-285750">
              <a:buFontTx/>
              <a:buChar char="-"/>
            </a:pPr>
            <a:r>
              <a:rPr lang="fr-FR" b="1" dirty="0"/>
              <a:t>Importance des structures biologiques (Lahire vs </a:t>
            </a:r>
            <a:r>
              <a:rPr lang="fr-FR" b="1" dirty="0" err="1"/>
              <a:t>Lignier</a:t>
            </a:r>
            <a:r>
              <a:rPr lang="fr-FR" b="1" dirty="0"/>
              <a:t>) </a:t>
            </a:r>
          </a:p>
          <a:p>
            <a:pPr marL="742950" lvl="1" indent="-285750">
              <a:buFontTx/>
              <a:buChar char="-"/>
            </a:pPr>
            <a:r>
              <a:rPr lang="fr-FR" b="1" dirty="0"/>
              <a:t>Question du changement social</a:t>
            </a:r>
          </a:p>
        </p:txBody>
      </p:sp>
      <p:pic>
        <p:nvPicPr>
          <p:cNvPr id="6" name="Image 5" descr="Une image contenant texte, Police, conception, graphisme&#10;&#10;Le contenu généré par l’IA peut être incorrect.">
            <a:extLst>
              <a:ext uri="{FF2B5EF4-FFF2-40B4-BE49-F238E27FC236}">
                <a16:creationId xmlns:a16="http://schemas.microsoft.com/office/drawing/2014/main" id="{7DEFE04B-A945-0C41-D9DE-6FD4D9AE18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4542" y="3742758"/>
            <a:ext cx="2053568" cy="3115242"/>
          </a:xfrm>
          <a:prstGeom prst="rect">
            <a:avLst/>
          </a:prstGeom>
        </p:spPr>
      </p:pic>
      <p:pic>
        <p:nvPicPr>
          <p:cNvPr id="8" name="Image 7" descr="Une image contenant texte, peinture, affiche, livre&#10;&#10;Le contenu généré par l’IA peut être incorrect.">
            <a:extLst>
              <a:ext uri="{FF2B5EF4-FFF2-40B4-BE49-F238E27FC236}">
                <a16:creationId xmlns:a16="http://schemas.microsoft.com/office/drawing/2014/main" id="{ECFD2F54-0D15-6060-9414-D81F265D0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8110" y="3742758"/>
            <a:ext cx="2207435" cy="3115242"/>
          </a:xfrm>
          <a:prstGeom prst="rect">
            <a:avLst/>
          </a:prstGeom>
        </p:spPr>
      </p:pic>
      <p:pic>
        <p:nvPicPr>
          <p:cNvPr id="10" name="Image 9" descr="Une image contenant personne, Visage humain, noir et blanc, ride&#10;&#10;Le contenu généré par l’IA peut être incorrect.">
            <a:extLst>
              <a:ext uri="{FF2B5EF4-FFF2-40B4-BE49-F238E27FC236}">
                <a16:creationId xmlns:a16="http://schemas.microsoft.com/office/drawing/2014/main" id="{12154E3E-B024-8A8A-1754-71C8490D8D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4988" y="1667170"/>
            <a:ext cx="1393246" cy="2011639"/>
          </a:xfrm>
          <a:prstGeom prst="rect">
            <a:avLst/>
          </a:prstGeom>
        </p:spPr>
      </p:pic>
      <p:pic>
        <p:nvPicPr>
          <p:cNvPr id="12" name="Image 11" descr="Une image contenant Visage humain, habits, personne, ride&#10;&#10;Le contenu généré par l’IA peut être incorrect.">
            <a:extLst>
              <a:ext uri="{FF2B5EF4-FFF2-40B4-BE49-F238E27FC236}">
                <a16:creationId xmlns:a16="http://schemas.microsoft.com/office/drawing/2014/main" id="{2F69F5B1-B15E-DA4C-7EBC-4DDC4D14F0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1141" y="1655320"/>
            <a:ext cx="1357219" cy="2023490"/>
          </a:xfrm>
          <a:prstGeom prst="rect">
            <a:avLst/>
          </a:prstGeom>
        </p:spPr>
      </p:pic>
      <p:pic>
        <p:nvPicPr>
          <p:cNvPr id="14" name="Image 13" descr="Une image contenant Visage humain, habits, personne, intérieur&#10;&#10;Le contenu généré par l’IA peut être incorrect.">
            <a:extLst>
              <a:ext uri="{FF2B5EF4-FFF2-40B4-BE49-F238E27FC236}">
                <a16:creationId xmlns:a16="http://schemas.microsoft.com/office/drawing/2014/main" id="{72FABCB9-E36A-D353-E987-4082132950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1344" y="1650007"/>
            <a:ext cx="1357219" cy="2035829"/>
          </a:xfrm>
          <a:prstGeom prst="rect">
            <a:avLst/>
          </a:prstGeom>
        </p:spPr>
      </p:pic>
    </p:spTree>
    <p:extLst>
      <p:ext uri="{BB962C8B-B14F-4D97-AF65-F5344CB8AC3E}">
        <p14:creationId xmlns:p14="http://schemas.microsoft.com/office/powerpoint/2010/main" val="2405275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C9842-0909-B2D7-8C11-AC63E192E64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F2C6544-F7D5-70B8-2372-019585005FBA}"/>
              </a:ext>
            </a:extLst>
          </p:cNvPr>
          <p:cNvSpPr>
            <a:spLocks noGrp="1"/>
          </p:cNvSpPr>
          <p:nvPr>
            <p:ph type="title"/>
          </p:nvPr>
        </p:nvSpPr>
        <p:spPr/>
        <p:txBody>
          <a:bodyPr/>
          <a:lstStyle/>
          <a:p>
            <a:r>
              <a:rPr lang="fr-FR" dirty="0"/>
              <a:t>Induction et déduction</a:t>
            </a:r>
          </a:p>
        </p:txBody>
      </p:sp>
      <p:sp>
        <p:nvSpPr>
          <p:cNvPr id="3" name="Espace réservé du texte 4">
            <a:extLst>
              <a:ext uri="{FF2B5EF4-FFF2-40B4-BE49-F238E27FC236}">
                <a16:creationId xmlns:a16="http://schemas.microsoft.com/office/drawing/2014/main" id="{5405C77C-E9F5-6E69-CA90-57D83F49AA0E}"/>
              </a:ext>
            </a:extLst>
          </p:cNvPr>
          <p:cNvSpPr txBox="1">
            <a:spLocks/>
          </p:cNvSpPr>
          <p:nvPr/>
        </p:nvSpPr>
        <p:spPr>
          <a:xfrm>
            <a:off x="1442085" y="1620205"/>
            <a:ext cx="9307830" cy="14773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b="1"/>
              <a:t>Deux types de raisonnement, deux rapports à la question à laquelle on veut répondre : </a:t>
            </a:r>
          </a:p>
          <a:p>
            <a:pPr marL="742950" lvl="1" indent="-285750"/>
            <a:r>
              <a:rPr lang="fr-FR" b="1"/>
              <a:t>Inductif </a:t>
            </a:r>
          </a:p>
          <a:p>
            <a:pPr marL="742950" lvl="1" indent="-285750"/>
            <a:r>
              <a:rPr lang="fr-FR" b="1"/>
              <a:t>Hypothético-déductif </a:t>
            </a:r>
            <a:endParaRPr lang="fr-FR" b="1" dirty="0"/>
          </a:p>
        </p:txBody>
      </p:sp>
      <p:pic>
        <p:nvPicPr>
          <p:cNvPr id="4" name="Image 3" descr="Une image contenant texte, capture d’écran, Police, nombre&#10;&#10;Description générée automatiquement">
            <a:extLst>
              <a:ext uri="{FF2B5EF4-FFF2-40B4-BE49-F238E27FC236}">
                <a16:creationId xmlns:a16="http://schemas.microsoft.com/office/drawing/2014/main" id="{14685689-5D07-B2B9-9985-CB4EE48525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0217" y="3213731"/>
            <a:ext cx="6647498" cy="3644269"/>
          </a:xfrm>
          <a:prstGeom prst="rect">
            <a:avLst/>
          </a:prstGeom>
        </p:spPr>
      </p:pic>
      <p:sp>
        <p:nvSpPr>
          <p:cNvPr id="5" name="ZoneTexte 4">
            <a:extLst>
              <a:ext uri="{FF2B5EF4-FFF2-40B4-BE49-F238E27FC236}">
                <a16:creationId xmlns:a16="http://schemas.microsoft.com/office/drawing/2014/main" id="{2693B503-E8F9-939B-8106-52D44954595C}"/>
              </a:ext>
            </a:extLst>
          </p:cNvPr>
          <p:cNvSpPr txBox="1"/>
          <p:nvPr/>
        </p:nvSpPr>
        <p:spPr>
          <a:xfrm>
            <a:off x="1605766" y="4574200"/>
            <a:ext cx="1523851" cy="923330"/>
          </a:xfrm>
          <a:prstGeom prst="rect">
            <a:avLst/>
          </a:prstGeom>
          <a:noFill/>
        </p:spPr>
        <p:txBody>
          <a:bodyPr wrap="square" rtlCol="0">
            <a:spAutoFit/>
          </a:bodyPr>
          <a:lstStyle/>
          <a:p>
            <a:r>
              <a:rPr lang="fr-FR" b="1" dirty="0"/>
              <a:t>La question vient des données </a:t>
            </a:r>
          </a:p>
        </p:txBody>
      </p:sp>
      <p:sp>
        <p:nvSpPr>
          <p:cNvPr id="6" name="ZoneTexte 5">
            <a:extLst>
              <a:ext uri="{FF2B5EF4-FFF2-40B4-BE49-F238E27FC236}">
                <a16:creationId xmlns:a16="http://schemas.microsoft.com/office/drawing/2014/main" id="{3D601EA0-B0E8-608B-6BAF-7A8D7DB25773}"/>
              </a:ext>
            </a:extLst>
          </p:cNvPr>
          <p:cNvSpPr txBox="1"/>
          <p:nvPr/>
        </p:nvSpPr>
        <p:spPr>
          <a:xfrm>
            <a:off x="9432337" y="4435700"/>
            <a:ext cx="1633510" cy="1200329"/>
          </a:xfrm>
          <a:prstGeom prst="rect">
            <a:avLst/>
          </a:prstGeom>
          <a:noFill/>
        </p:spPr>
        <p:txBody>
          <a:bodyPr wrap="square" rtlCol="0">
            <a:spAutoFit/>
          </a:bodyPr>
          <a:lstStyle/>
          <a:p>
            <a:r>
              <a:rPr lang="fr-FR" b="1" dirty="0"/>
              <a:t>Les données servent à répondre à la question</a:t>
            </a:r>
          </a:p>
        </p:txBody>
      </p:sp>
    </p:spTree>
    <p:extLst>
      <p:ext uri="{BB962C8B-B14F-4D97-AF65-F5344CB8AC3E}">
        <p14:creationId xmlns:p14="http://schemas.microsoft.com/office/powerpoint/2010/main" val="29100851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01602-63B8-DCC4-53C4-66335558C2F5}"/>
            </a:ext>
          </a:extLst>
        </p:cNvPr>
        <p:cNvGrpSpPr/>
        <p:nvPr/>
      </p:nvGrpSpPr>
      <p:grpSpPr>
        <a:xfrm>
          <a:off x="0" y="0"/>
          <a:ext cx="0" cy="0"/>
          <a:chOff x="0" y="0"/>
          <a:chExt cx="0" cy="0"/>
        </a:xfrm>
      </p:grpSpPr>
      <p:sp>
        <p:nvSpPr>
          <p:cNvPr id="2" name="Titre 5">
            <a:extLst>
              <a:ext uri="{FF2B5EF4-FFF2-40B4-BE49-F238E27FC236}">
                <a16:creationId xmlns:a16="http://schemas.microsoft.com/office/drawing/2014/main" id="{78E11C08-E2FA-BE7D-851E-AE003D88D4DC}"/>
              </a:ext>
            </a:extLst>
          </p:cNvPr>
          <p:cNvSpPr txBox="1">
            <a:spLocks/>
          </p:cNvSpPr>
          <p:nvPr/>
        </p:nvSpPr>
        <p:spPr>
          <a:xfrm>
            <a:off x="2516187" y="2370978"/>
            <a:ext cx="7159625" cy="22159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800" b="1" dirty="0">
                <a:solidFill>
                  <a:schemeClr val="bg1"/>
                </a:solidFill>
                <a:ea typeface="Tahoma" panose="020B0604030504040204" pitchFamily="34" charset="0"/>
                <a:cs typeface="Tahoma" panose="020B0604030504040204" pitchFamily="34" charset="0"/>
              </a:rPr>
              <a:t>IV Sujet d’entraînement</a:t>
            </a:r>
          </a:p>
        </p:txBody>
      </p:sp>
    </p:spTree>
    <p:extLst>
      <p:ext uri="{BB962C8B-B14F-4D97-AF65-F5344CB8AC3E}">
        <p14:creationId xmlns:p14="http://schemas.microsoft.com/office/powerpoint/2010/main" val="17334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5">
            <a:extLst>
              <a:ext uri="{FF2B5EF4-FFF2-40B4-BE49-F238E27FC236}">
                <a16:creationId xmlns:a16="http://schemas.microsoft.com/office/drawing/2014/main" id="{A81EBA55-1D6B-9F38-FF65-4F935228EDEA}"/>
              </a:ext>
            </a:extLst>
          </p:cNvPr>
          <p:cNvSpPr txBox="1">
            <a:spLocks/>
          </p:cNvSpPr>
          <p:nvPr/>
        </p:nvSpPr>
        <p:spPr>
          <a:xfrm>
            <a:off x="1960770" y="2759179"/>
            <a:ext cx="8270461" cy="13396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353" b="1" dirty="0">
                <a:solidFill>
                  <a:schemeClr val="bg1"/>
                </a:solidFill>
                <a:latin typeface="Tahoma" panose="020B0604030504040204" pitchFamily="34" charset="0"/>
                <a:ea typeface="Tahoma" panose="020B0604030504040204" pitchFamily="34" charset="0"/>
                <a:cs typeface="Tahoma" panose="020B0604030504040204" pitchFamily="34" charset="0"/>
              </a:rPr>
              <a:t>Séance 1 :</a:t>
            </a:r>
            <a:r>
              <a:rPr lang="fr-FR" sz="4300" b="1" dirty="0">
                <a:solidFill>
                  <a:schemeClr val="bg1"/>
                </a:solidFill>
                <a:latin typeface="Tahoma" panose="020B0604030504040204" pitchFamily="34" charset="0"/>
                <a:ea typeface="Tahoma" panose="020B0604030504040204" pitchFamily="34" charset="0"/>
                <a:cs typeface="Tahoma" panose="020B0604030504040204" pitchFamily="34" charset="0"/>
              </a:rPr>
              <a:t> Introduction et cadrage théorique</a:t>
            </a:r>
          </a:p>
        </p:txBody>
      </p:sp>
    </p:spTree>
    <p:extLst>
      <p:ext uri="{BB962C8B-B14F-4D97-AF65-F5344CB8AC3E}">
        <p14:creationId xmlns:p14="http://schemas.microsoft.com/office/powerpoint/2010/main" val="41557824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ED87B-71E7-DA23-1FF0-31A7981DE20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DE3CEED-910E-C41C-58E4-EF08EE9AFC3E}"/>
              </a:ext>
            </a:extLst>
          </p:cNvPr>
          <p:cNvSpPr>
            <a:spLocks noGrp="1"/>
          </p:cNvSpPr>
          <p:nvPr>
            <p:ph type="title"/>
          </p:nvPr>
        </p:nvSpPr>
        <p:spPr/>
        <p:txBody>
          <a:bodyPr/>
          <a:lstStyle/>
          <a:p>
            <a:r>
              <a:rPr lang="fr-FR" dirty="0"/>
              <a:t>Est-il devenu nécessaire d’être en ligne pour être sociable ? </a:t>
            </a:r>
          </a:p>
        </p:txBody>
      </p:sp>
      <p:pic>
        <p:nvPicPr>
          <p:cNvPr id="8" name="Image 7" descr="Une image contenant texte, bowling, sport, habits&#10;&#10;Le contenu généré par l’IA peut être incorrect.">
            <a:extLst>
              <a:ext uri="{FF2B5EF4-FFF2-40B4-BE49-F238E27FC236}">
                <a16:creationId xmlns:a16="http://schemas.microsoft.com/office/drawing/2014/main" id="{8053FCE9-12F3-5349-376A-7556FC5547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043" y="1774432"/>
            <a:ext cx="1251857" cy="1876847"/>
          </a:xfrm>
          <a:prstGeom prst="rect">
            <a:avLst/>
          </a:prstGeom>
        </p:spPr>
      </p:pic>
      <p:pic>
        <p:nvPicPr>
          <p:cNvPr id="10" name="Image 9">
            <a:extLst>
              <a:ext uri="{FF2B5EF4-FFF2-40B4-BE49-F238E27FC236}">
                <a16:creationId xmlns:a16="http://schemas.microsoft.com/office/drawing/2014/main" id="{AB87ADC6-7F3B-F888-E222-CDB174A3DF55}"/>
              </a:ext>
            </a:extLst>
          </p:cNvPr>
          <p:cNvPicPr>
            <a:picLocks noChangeAspect="1"/>
          </p:cNvPicPr>
          <p:nvPr/>
        </p:nvPicPr>
        <p:blipFill>
          <a:blip r:embed="rId3"/>
          <a:stretch>
            <a:fillRect/>
          </a:stretch>
        </p:blipFill>
        <p:spPr>
          <a:xfrm>
            <a:off x="5065876" y="4638677"/>
            <a:ext cx="7126124" cy="2235272"/>
          </a:xfrm>
          <a:prstGeom prst="rect">
            <a:avLst/>
          </a:prstGeom>
        </p:spPr>
      </p:pic>
      <p:pic>
        <p:nvPicPr>
          <p:cNvPr id="12" name="Image 11">
            <a:extLst>
              <a:ext uri="{FF2B5EF4-FFF2-40B4-BE49-F238E27FC236}">
                <a16:creationId xmlns:a16="http://schemas.microsoft.com/office/drawing/2014/main" id="{69256460-D5CA-9553-A39B-17CAEEBC566D}"/>
              </a:ext>
            </a:extLst>
          </p:cNvPr>
          <p:cNvPicPr>
            <a:picLocks noChangeAspect="1"/>
          </p:cNvPicPr>
          <p:nvPr/>
        </p:nvPicPr>
        <p:blipFill>
          <a:blip r:embed="rId4"/>
          <a:stretch>
            <a:fillRect/>
          </a:stretch>
        </p:blipFill>
        <p:spPr>
          <a:xfrm>
            <a:off x="103428" y="3735023"/>
            <a:ext cx="4691718" cy="3138926"/>
          </a:xfrm>
          <a:prstGeom prst="rect">
            <a:avLst/>
          </a:prstGeom>
        </p:spPr>
      </p:pic>
      <p:pic>
        <p:nvPicPr>
          <p:cNvPr id="4" name="Image 3">
            <a:extLst>
              <a:ext uri="{FF2B5EF4-FFF2-40B4-BE49-F238E27FC236}">
                <a16:creationId xmlns:a16="http://schemas.microsoft.com/office/drawing/2014/main" id="{B511ADCD-FFFF-9847-687B-85C1CCB9978E}"/>
              </a:ext>
            </a:extLst>
          </p:cNvPr>
          <p:cNvPicPr>
            <a:picLocks noChangeAspect="1"/>
          </p:cNvPicPr>
          <p:nvPr/>
        </p:nvPicPr>
        <p:blipFill>
          <a:blip r:embed="rId5"/>
          <a:stretch>
            <a:fillRect/>
          </a:stretch>
        </p:blipFill>
        <p:spPr>
          <a:xfrm>
            <a:off x="3929743" y="1690688"/>
            <a:ext cx="8262257" cy="2947989"/>
          </a:xfrm>
          <a:prstGeom prst="rect">
            <a:avLst/>
          </a:prstGeom>
        </p:spPr>
      </p:pic>
    </p:spTree>
    <p:extLst>
      <p:ext uri="{BB962C8B-B14F-4D97-AF65-F5344CB8AC3E}">
        <p14:creationId xmlns:p14="http://schemas.microsoft.com/office/powerpoint/2010/main" val="2767048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73618-6441-48A0-1797-76D78BDBB0E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185677E-116A-0424-4ED2-0A53E9E3DBC8}"/>
              </a:ext>
            </a:extLst>
          </p:cNvPr>
          <p:cNvSpPr>
            <a:spLocks noGrp="1"/>
          </p:cNvSpPr>
          <p:nvPr>
            <p:ph type="title"/>
          </p:nvPr>
        </p:nvSpPr>
        <p:spPr/>
        <p:txBody>
          <a:bodyPr/>
          <a:lstStyle/>
          <a:p>
            <a:r>
              <a:rPr lang="fr-FR" dirty="0"/>
              <a:t>Est-il devenu nécessaire d’être en ligne pour être sociable ? </a:t>
            </a:r>
          </a:p>
        </p:txBody>
      </p:sp>
      <p:sp>
        <p:nvSpPr>
          <p:cNvPr id="3" name="ZoneTexte 2">
            <a:extLst>
              <a:ext uri="{FF2B5EF4-FFF2-40B4-BE49-F238E27FC236}">
                <a16:creationId xmlns:a16="http://schemas.microsoft.com/office/drawing/2014/main" id="{E1CEB5D8-6F98-A2B9-CB34-575C1C710559}"/>
              </a:ext>
            </a:extLst>
          </p:cNvPr>
          <p:cNvSpPr txBox="1"/>
          <p:nvPr/>
        </p:nvSpPr>
        <p:spPr>
          <a:xfrm>
            <a:off x="1567542" y="1948543"/>
            <a:ext cx="9187544" cy="4801314"/>
          </a:xfrm>
          <a:prstGeom prst="rect">
            <a:avLst/>
          </a:prstGeom>
          <a:noFill/>
        </p:spPr>
        <p:txBody>
          <a:bodyPr wrap="square" rtlCol="0">
            <a:spAutoFit/>
          </a:bodyPr>
          <a:lstStyle/>
          <a:p>
            <a:r>
              <a:rPr lang="fr-FR" dirty="0"/>
              <a:t>Intro : réfléchir à ce que signifie le terme sociable et à la définition d’être « en ligne »</a:t>
            </a:r>
          </a:p>
          <a:p>
            <a:r>
              <a:rPr lang="fr-FR" dirty="0"/>
              <a:t>Problématisation : paradoxe apparent entre le fait de se trouver face à un simple terminal et le fait d’être sociable, si on entend multiplier les interactions </a:t>
            </a:r>
          </a:p>
          <a:p>
            <a:r>
              <a:rPr lang="fr-FR" dirty="0"/>
              <a:t>I En apparence être en ligne pourrait plutôt rendre peu sociable mais cette vision contredit en partie la réalité empirique</a:t>
            </a:r>
          </a:p>
          <a:p>
            <a:r>
              <a:rPr lang="fr-FR" dirty="0"/>
              <a:t>II Néanmoins ne pas être en ligne éloigne de très nombreuses mises en réseau et outils d’interaction sociale </a:t>
            </a:r>
          </a:p>
          <a:p>
            <a:r>
              <a:rPr lang="fr-FR" dirty="0"/>
              <a:t>III Cependant nous entretenons des rapports très différents aux sociabilités en ligne selon nos dispositions et les configurations où nous nous trouvons</a:t>
            </a:r>
          </a:p>
          <a:p>
            <a:pPr marL="285750" indent="-285750">
              <a:buFontTx/>
              <a:buChar char="-"/>
            </a:pPr>
            <a:r>
              <a:rPr lang="fr-FR" dirty="0"/>
              <a:t>Il existe des relations sociales qui ne sont nouées qu’en ligne </a:t>
            </a:r>
          </a:p>
          <a:p>
            <a:pPr marL="285750" indent="-285750">
              <a:buFontTx/>
              <a:buChar char="-"/>
            </a:pPr>
            <a:r>
              <a:rPr lang="fr-FR" dirty="0"/>
              <a:t>Les formes alternatives d’intégration sociale continuent néanmoins d’exister</a:t>
            </a:r>
          </a:p>
          <a:p>
            <a:pPr marL="285750" indent="-285750">
              <a:buFontTx/>
              <a:buChar char="-"/>
            </a:pPr>
            <a:r>
              <a:rPr lang="fr-FR" dirty="0"/>
              <a:t>Paradoxalement ce sont les personnes qui ont le moins de « capital social » qui ne parviennent pas à investir les sociabilités en ligne formant un cercle vicieux</a:t>
            </a:r>
          </a:p>
          <a:p>
            <a:r>
              <a:rPr lang="fr-FR" dirty="0"/>
              <a:t>Conclusion : Il ne semble pas nécessaire d’être en ligne pour être sociable puisque les outils numériques ne sont pas le seul moyen de nouer des relations. En revanche, il semble que les individus les moins dotés en capital social soient souvent aussi les plus éloignés du numérique au lieu d’y trouver un moyen de former de nouvelles sociabilités. </a:t>
            </a:r>
          </a:p>
        </p:txBody>
      </p:sp>
    </p:spTree>
    <p:extLst>
      <p:ext uri="{BB962C8B-B14F-4D97-AF65-F5344CB8AC3E}">
        <p14:creationId xmlns:p14="http://schemas.microsoft.com/office/powerpoint/2010/main" val="406297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5">
            <a:extLst>
              <a:ext uri="{FF2B5EF4-FFF2-40B4-BE49-F238E27FC236}">
                <a16:creationId xmlns:a16="http://schemas.microsoft.com/office/drawing/2014/main" id="{E32D9E10-E89A-AC6D-AA4F-7D7E9D06351E}"/>
              </a:ext>
            </a:extLst>
          </p:cNvPr>
          <p:cNvSpPr txBox="1">
            <a:spLocks/>
          </p:cNvSpPr>
          <p:nvPr/>
        </p:nvSpPr>
        <p:spPr>
          <a:xfrm>
            <a:off x="2516187" y="2370978"/>
            <a:ext cx="7159625" cy="22159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800" b="1" dirty="0">
                <a:solidFill>
                  <a:schemeClr val="bg1"/>
                </a:solidFill>
                <a:ea typeface="Tahoma" panose="020B0604030504040204" pitchFamily="34" charset="0"/>
                <a:cs typeface="Tahoma" panose="020B0604030504040204" pitchFamily="34" charset="0"/>
              </a:rPr>
              <a:t>Les deux familles de méthode</a:t>
            </a:r>
          </a:p>
        </p:txBody>
      </p:sp>
    </p:spTree>
    <p:extLst>
      <p:ext uri="{BB962C8B-B14F-4D97-AF65-F5344CB8AC3E}">
        <p14:creationId xmlns:p14="http://schemas.microsoft.com/office/powerpoint/2010/main" val="3967214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316C24-C1CF-3793-1C3B-3AEE8BAF5D1A}"/>
              </a:ext>
            </a:extLst>
          </p:cNvPr>
          <p:cNvSpPr>
            <a:spLocks noGrp="1"/>
          </p:cNvSpPr>
          <p:nvPr>
            <p:ph type="title"/>
          </p:nvPr>
        </p:nvSpPr>
        <p:spPr/>
        <p:txBody>
          <a:bodyPr/>
          <a:lstStyle/>
          <a:p>
            <a:r>
              <a:rPr lang="fr-FR" dirty="0"/>
              <a:t>Qualitatif ou quantitatif ? </a:t>
            </a:r>
          </a:p>
        </p:txBody>
      </p:sp>
      <p:pic>
        <p:nvPicPr>
          <p:cNvPr id="4" name="Image 3" descr="Une image contenant texte, capture d’écran, diagramme, cercle&#10;&#10;Le contenu généré par l’IA peut être incorrect.">
            <a:extLst>
              <a:ext uri="{FF2B5EF4-FFF2-40B4-BE49-F238E27FC236}">
                <a16:creationId xmlns:a16="http://schemas.microsoft.com/office/drawing/2014/main" id="{C1F14EC3-DFBD-C5E9-8DAB-4E35FE7D7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885" y="1690688"/>
            <a:ext cx="7598229" cy="4274004"/>
          </a:xfrm>
          <a:prstGeom prst="rect">
            <a:avLst/>
          </a:prstGeom>
        </p:spPr>
      </p:pic>
    </p:spTree>
    <p:extLst>
      <p:ext uri="{BB962C8B-B14F-4D97-AF65-F5344CB8AC3E}">
        <p14:creationId xmlns:p14="http://schemas.microsoft.com/office/powerpoint/2010/main" val="1762329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4F235-A156-EBEE-C618-B66FAAC69376}"/>
            </a:ext>
          </a:extLst>
        </p:cNvPr>
        <p:cNvGrpSpPr/>
        <p:nvPr/>
      </p:nvGrpSpPr>
      <p:grpSpPr>
        <a:xfrm>
          <a:off x="0" y="0"/>
          <a:ext cx="0" cy="0"/>
          <a:chOff x="0" y="0"/>
          <a:chExt cx="0" cy="0"/>
        </a:xfrm>
      </p:grpSpPr>
      <p:sp>
        <p:nvSpPr>
          <p:cNvPr id="2" name="Titre 5">
            <a:extLst>
              <a:ext uri="{FF2B5EF4-FFF2-40B4-BE49-F238E27FC236}">
                <a16:creationId xmlns:a16="http://schemas.microsoft.com/office/drawing/2014/main" id="{C62C27BD-0741-9508-BBB7-8B121A40A4A8}"/>
              </a:ext>
            </a:extLst>
          </p:cNvPr>
          <p:cNvSpPr txBox="1">
            <a:spLocks/>
          </p:cNvSpPr>
          <p:nvPr/>
        </p:nvSpPr>
        <p:spPr>
          <a:xfrm>
            <a:off x="2516187" y="2370978"/>
            <a:ext cx="7159625" cy="22159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4800" b="1" dirty="0">
                <a:solidFill>
                  <a:schemeClr val="bg1"/>
                </a:solidFill>
                <a:ea typeface="Tahoma" panose="020B0604030504040204" pitchFamily="34" charset="0"/>
                <a:cs typeface="Tahoma" panose="020B0604030504040204" pitchFamily="34" charset="0"/>
              </a:rPr>
              <a:t>I Sociologie et statistiques</a:t>
            </a:r>
          </a:p>
        </p:txBody>
      </p:sp>
    </p:spTree>
    <p:extLst>
      <p:ext uri="{BB962C8B-B14F-4D97-AF65-F5344CB8AC3E}">
        <p14:creationId xmlns:p14="http://schemas.microsoft.com/office/powerpoint/2010/main" val="3558885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47D00F-B47A-0744-8B83-689B0E55DAC8}"/>
              </a:ext>
            </a:extLst>
          </p:cNvPr>
          <p:cNvSpPr>
            <a:spLocks noGrp="1"/>
          </p:cNvSpPr>
          <p:nvPr>
            <p:ph type="title"/>
          </p:nvPr>
        </p:nvSpPr>
        <p:spPr/>
        <p:txBody>
          <a:bodyPr/>
          <a:lstStyle/>
          <a:p>
            <a:r>
              <a:rPr lang="fr-FR" dirty="0"/>
              <a:t>Une pratique ancienne </a:t>
            </a:r>
          </a:p>
        </p:txBody>
      </p:sp>
      <p:pic>
        <p:nvPicPr>
          <p:cNvPr id="4" name="Image 3" descr="Une image contenant texte, Visage humain, Barbe humaine, pilosité faciale&#10;&#10;Le contenu généré par l’IA peut être incorrect.">
            <a:extLst>
              <a:ext uri="{FF2B5EF4-FFF2-40B4-BE49-F238E27FC236}">
                <a16:creationId xmlns:a16="http://schemas.microsoft.com/office/drawing/2014/main" id="{B5A5A0B5-7269-B8B8-A075-266806582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2603" y="1690688"/>
            <a:ext cx="2542794" cy="3864429"/>
          </a:xfrm>
          <a:prstGeom prst="rect">
            <a:avLst/>
          </a:prstGeom>
        </p:spPr>
      </p:pic>
      <p:pic>
        <p:nvPicPr>
          <p:cNvPr id="6" name="Image 5" descr="Une image contenant texte, noir et blanc, Parallèle, Police&#10;&#10;Le contenu généré par l’IA peut être incorrect.">
            <a:extLst>
              <a:ext uri="{FF2B5EF4-FFF2-40B4-BE49-F238E27FC236}">
                <a16:creationId xmlns:a16="http://schemas.microsoft.com/office/drawing/2014/main" id="{7C3235D9-AADB-790C-ADFC-006DE3192A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6323" y="1690688"/>
            <a:ext cx="2446745" cy="4288971"/>
          </a:xfrm>
          <a:prstGeom prst="rect">
            <a:avLst/>
          </a:prstGeom>
        </p:spPr>
      </p:pic>
      <p:pic>
        <p:nvPicPr>
          <p:cNvPr id="8" name="Image 7" descr="Une image contenant texte, Police, Graphique, capture d’écran&#10;&#10;Le contenu généré par l’IA peut être incorrect.">
            <a:extLst>
              <a:ext uri="{FF2B5EF4-FFF2-40B4-BE49-F238E27FC236}">
                <a16:creationId xmlns:a16="http://schemas.microsoft.com/office/drawing/2014/main" id="{9B375B22-636E-4EDB-256D-15F59F505A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1128" y="2376488"/>
            <a:ext cx="1845428" cy="3288780"/>
          </a:xfrm>
          <a:prstGeom prst="rect">
            <a:avLst/>
          </a:prstGeom>
        </p:spPr>
      </p:pic>
    </p:spTree>
    <p:extLst>
      <p:ext uri="{BB962C8B-B14F-4D97-AF65-F5344CB8AC3E}">
        <p14:creationId xmlns:p14="http://schemas.microsoft.com/office/powerpoint/2010/main" val="2889770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4E49F-5185-1D94-3DB0-E97E4B32A7E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42C3675-931E-5A48-3DA6-7372CE2682CD}"/>
              </a:ext>
            </a:extLst>
          </p:cNvPr>
          <p:cNvSpPr>
            <a:spLocks noGrp="1"/>
          </p:cNvSpPr>
          <p:nvPr>
            <p:ph type="title"/>
          </p:nvPr>
        </p:nvSpPr>
        <p:spPr/>
        <p:txBody>
          <a:bodyPr/>
          <a:lstStyle/>
          <a:p>
            <a:r>
              <a:rPr lang="fr-FR" dirty="0"/>
              <a:t>À la recherche de la corrélation ? De la causalité ? </a:t>
            </a:r>
          </a:p>
        </p:txBody>
      </p:sp>
      <p:sp>
        <p:nvSpPr>
          <p:cNvPr id="3" name="ZoneTexte 2">
            <a:extLst>
              <a:ext uri="{FF2B5EF4-FFF2-40B4-BE49-F238E27FC236}">
                <a16:creationId xmlns:a16="http://schemas.microsoft.com/office/drawing/2014/main" id="{2EFD0974-D9AD-F51C-9E0F-BEA0269CED68}"/>
              </a:ext>
            </a:extLst>
          </p:cNvPr>
          <p:cNvSpPr txBox="1"/>
          <p:nvPr/>
        </p:nvSpPr>
        <p:spPr>
          <a:xfrm>
            <a:off x="468086" y="2166257"/>
            <a:ext cx="3744685" cy="3170099"/>
          </a:xfrm>
          <a:prstGeom prst="rect">
            <a:avLst/>
          </a:prstGeom>
          <a:noFill/>
        </p:spPr>
        <p:txBody>
          <a:bodyPr wrap="square" rtlCol="0">
            <a:spAutoFit/>
          </a:bodyPr>
          <a:lstStyle/>
          <a:p>
            <a:pPr marL="285750" indent="-285750">
              <a:buFontTx/>
              <a:buChar char="-"/>
            </a:pPr>
            <a:r>
              <a:rPr lang="fr-FR" sz="2000" b="1" dirty="0"/>
              <a:t>Une diversité d’approches : </a:t>
            </a:r>
          </a:p>
          <a:p>
            <a:pPr marL="742950" lvl="1" indent="-285750">
              <a:buFontTx/>
              <a:buChar char="-"/>
            </a:pPr>
            <a:r>
              <a:rPr lang="fr-FR" sz="2000" b="1" dirty="0"/>
              <a:t>Statistiques descriptives et tests </a:t>
            </a:r>
          </a:p>
          <a:p>
            <a:pPr marL="742950" lvl="1" indent="-285750">
              <a:buFontTx/>
              <a:buChar char="-"/>
            </a:pPr>
            <a:r>
              <a:rPr lang="fr-FR" sz="2000" b="1" dirty="0"/>
              <a:t>Statistiques bivariées/multivariées </a:t>
            </a:r>
          </a:p>
          <a:p>
            <a:pPr marL="742950" lvl="1" indent="-285750">
              <a:buFontTx/>
              <a:buChar char="-"/>
            </a:pPr>
            <a:r>
              <a:rPr lang="fr-FR" sz="2000" b="1" dirty="0"/>
              <a:t>Etude des séries temporelles </a:t>
            </a:r>
          </a:p>
          <a:p>
            <a:pPr marL="285750" indent="-285750">
              <a:buFontTx/>
              <a:buChar char="-"/>
            </a:pPr>
            <a:r>
              <a:rPr lang="fr-FR" sz="2000" b="1" dirty="0"/>
              <a:t>Et d’autres distinctions :</a:t>
            </a:r>
          </a:p>
          <a:p>
            <a:pPr marL="742950" lvl="1" indent="-285750">
              <a:buFontTx/>
              <a:buChar char="-"/>
            </a:pPr>
            <a:r>
              <a:rPr lang="fr-FR" sz="2000" b="1" dirty="0"/>
              <a:t>Exploratoire</a:t>
            </a:r>
          </a:p>
          <a:p>
            <a:pPr marL="742950" lvl="1" indent="-285750">
              <a:buFontTx/>
              <a:buChar char="-"/>
            </a:pPr>
            <a:r>
              <a:rPr lang="fr-FR" sz="2000" b="1" dirty="0"/>
              <a:t>Déductif </a:t>
            </a:r>
          </a:p>
        </p:txBody>
      </p:sp>
      <p:pic>
        <p:nvPicPr>
          <p:cNvPr id="7" name="Image 6" descr="Une image contenant capture d’écran, ligne, diagramme&#10;&#10;Le contenu généré par l’IA peut être incorrect.">
            <a:extLst>
              <a:ext uri="{FF2B5EF4-FFF2-40B4-BE49-F238E27FC236}">
                <a16:creationId xmlns:a16="http://schemas.microsoft.com/office/drawing/2014/main" id="{5D085AA4-67D2-6E6C-EF62-B03D557EFE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497963"/>
            <a:ext cx="4506686" cy="4506686"/>
          </a:xfrm>
          <a:prstGeom prst="rect">
            <a:avLst/>
          </a:prstGeom>
        </p:spPr>
      </p:pic>
    </p:spTree>
    <p:extLst>
      <p:ext uri="{BB962C8B-B14F-4D97-AF65-F5344CB8AC3E}">
        <p14:creationId xmlns:p14="http://schemas.microsoft.com/office/powerpoint/2010/main" val="3060441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82051-2E2D-73E4-E2C6-8495D41B76A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37E6B0E-B1BD-0593-86BC-F4D18000645C}"/>
              </a:ext>
            </a:extLst>
          </p:cNvPr>
          <p:cNvSpPr>
            <a:spLocks noGrp="1"/>
          </p:cNvSpPr>
          <p:nvPr>
            <p:ph type="title"/>
          </p:nvPr>
        </p:nvSpPr>
        <p:spPr/>
        <p:txBody>
          <a:bodyPr/>
          <a:lstStyle/>
          <a:p>
            <a:r>
              <a:rPr lang="fr-FR" dirty="0"/>
              <a:t>À la recherche de la corrélation ? De la causalité ? </a:t>
            </a:r>
          </a:p>
        </p:txBody>
      </p:sp>
      <p:pic>
        <p:nvPicPr>
          <p:cNvPr id="5" name="Image 4" descr="Une image contenant texte, nombre, Police, reçu&#10;&#10;Le contenu généré par l’IA peut être incorrect.">
            <a:extLst>
              <a:ext uri="{FF2B5EF4-FFF2-40B4-BE49-F238E27FC236}">
                <a16:creationId xmlns:a16="http://schemas.microsoft.com/office/drawing/2014/main" id="{BB55BE59-56C8-D434-6EF4-EEB86A1B5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36" y="2309812"/>
            <a:ext cx="5409310" cy="3492274"/>
          </a:xfrm>
          <a:prstGeom prst="rect">
            <a:avLst/>
          </a:prstGeom>
        </p:spPr>
      </p:pic>
      <p:sp>
        <p:nvSpPr>
          <p:cNvPr id="6" name="ZoneTexte 5">
            <a:extLst>
              <a:ext uri="{FF2B5EF4-FFF2-40B4-BE49-F238E27FC236}">
                <a16:creationId xmlns:a16="http://schemas.microsoft.com/office/drawing/2014/main" id="{9F7FAE3C-E07D-BD6A-B74E-AD00E4347FF3}"/>
              </a:ext>
            </a:extLst>
          </p:cNvPr>
          <p:cNvSpPr txBox="1"/>
          <p:nvPr/>
        </p:nvSpPr>
        <p:spPr>
          <a:xfrm>
            <a:off x="478972" y="5802086"/>
            <a:ext cx="3744685" cy="400110"/>
          </a:xfrm>
          <a:prstGeom prst="rect">
            <a:avLst/>
          </a:prstGeom>
          <a:noFill/>
        </p:spPr>
        <p:txBody>
          <a:bodyPr wrap="square" rtlCol="0">
            <a:spAutoFit/>
          </a:bodyPr>
          <a:lstStyle/>
          <a:p>
            <a:pPr marL="285750" indent="-285750">
              <a:buFontTx/>
              <a:buChar char="-"/>
            </a:pPr>
            <a:r>
              <a:rPr lang="fr-FR" sz="2000" b="1" dirty="0"/>
              <a:t>Tests : khi², ANOVA, t test, …</a:t>
            </a:r>
          </a:p>
        </p:txBody>
      </p:sp>
      <p:pic>
        <p:nvPicPr>
          <p:cNvPr id="9" name="Image 8" descr="Une image contenant texte, menu, capture d’écran, nombre&#10;&#10;Le contenu généré par l’IA peut être incorrect.">
            <a:extLst>
              <a:ext uri="{FF2B5EF4-FFF2-40B4-BE49-F238E27FC236}">
                <a16:creationId xmlns:a16="http://schemas.microsoft.com/office/drawing/2014/main" id="{F3370110-FF51-EF84-18D7-943440DC7D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9219" y="1402086"/>
            <a:ext cx="5523809" cy="4400000"/>
          </a:xfrm>
          <a:prstGeom prst="rect">
            <a:avLst/>
          </a:prstGeom>
        </p:spPr>
      </p:pic>
      <p:sp>
        <p:nvSpPr>
          <p:cNvPr id="10" name="ZoneTexte 9">
            <a:extLst>
              <a:ext uri="{FF2B5EF4-FFF2-40B4-BE49-F238E27FC236}">
                <a16:creationId xmlns:a16="http://schemas.microsoft.com/office/drawing/2014/main" id="{7E62D0C6-A450-313C-FE5E-E6B398D36E4B}"/>
              </a:ext>
            </a:extLst>
          </p:cNvPr>
          <p:cNvSpPr txBox="1"/>
          <p:nvPr/>
        </p:nvSpPr>
        <p:spPr>
          <a:xfrm>
            <a:off x="6189219" y="5900057"/>
            <a:ext cx="5523809" cy="369332"/>
          </a:xfrm>
          <a:prstGeom prst="rect">
            <a:avLst/>
          </a:prstGeom>
          <a:noFill/>
        </p:spPr>
        <p:txBody>
          <a:bodyPr wrap="square" rtlCol="0">
            <a:spAutoFit/>
          </a:bodyPr>
          <a:lstStyle/>
          <a:p>
            <a:r>
              <a:rPr lang="fr-FR" dirty="0"/>
              <a:t>Les régressions: linéaire, logistique, Poisson, … </a:t>
            </a:r>
          </a:p>
        </p:txBody>
      </p:sp>
    </p:spTree>
    <p:extLst>
      <p:ext uri="{BB962C8B-B14F-4D97-AF65-F5344CB8AC3E}">
        <p14:creationId xmlns:p14="http://schemas.microsoft.com/office/powerpoint/2010/main" val="1282511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9C7CB-83EB-A377-124A-533A521C3CF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848E3AA-5F1D-7557-6B56-F1909A76A870}"/>
              </a:ext>
            </a:extLst>
          </p:cNvPr>
          <p:cNvSpPr>
            <a:spLocks noGrp="1"/>
          </p:cNvSpPr>
          <p:nvPr>
            <p:ph type="title"/>
          </p:nvPr>
        </p:nvSpPr>
        <p:spPr/>
        <p:txBody>
          <a:bodyPr/>
          <a:lstStyle/>
          <a:p>
            <a:r>
              <a:rPr lang="fr-FR" dirty="0"/>
              <a:t>Un long travail sur les données</a:t>
            </a:r>
          </a:p>
        </p:txBody>
      </p:sp>
      <p:sp>
        <p:nvSpPr>
          <p:cNvPr id="3" name="ZoneTexte 2">
            <a:extLst>
              <a:ext uri="{FF2B5EF4-FFF2-40B4-BE49-F238E27FC236}">
                <a16:creationId xmlns:a16="http://schemas.microsoft.com/office/drawing/2014/main" id="{C1453513-6E6A-EDBD-21EE-E84DFDE5D65E}"/>
              </a:ext>
            </a:extLst>
          </p:cNvPr>
          <p:cNvSpPr txBox="1"/>
          <p:nvPr/>
        </p:nvSpPr>
        <p:spPr>
          <a:xfrm>
            <a:off x="4566555" y="2830817"/>
            <a:ext cx="3058885" cy="461665"/>
          </a:xfrm>
          <a:prstGeom prst="rect">
            <a:avLst/>
          </a:prstGeom>
          <a:noFill/>
        </p:spPr>
        <p:txBody>
          <a:bodyPr wrap="square" rtlCol="0">
            <a:spAutoFit/>
          </a:bodyPr>
          <a:lstStyle/>
          <a:p>
            <a:pPr algn="ctr"/>
            <a:r>
              <a:rPr lang="fr-FR" sz="2400" b="1" dirty="0"/>
              <a:t>Récolte </a:t>
            </a:r>
          </a:p>
        </p:txBody>
      </p:sp>
      <p:sp>
        <p:nvSpPr>
          <p:cNvPr id="4" name="ZoneTexte 3">
            <a:extLst>
              <a:ext uri="{FF2B5EF4-FFF2-40B4-BE49-F238E27FC236}">
                <a16:creationId xmlns:a16="http://schemas.microsoft.com/office/drawing/2014/main" id="{1C62828E-7806-3559-5E59-8D5C48D94025}"/>
              </a:ext>
            </a:extLst>
          </p:cNvPr>
          <p:cNvSpPr txBox="1"/>
          <p:nvPr/>
        </p:nvSpPr>
        <p:spPr>
          <a:xfrm>
            <a:off x="4566555" y="3627854"/>
            <a:ext cx="3058885" cy="461665"/>
          </a:xfrm>
          <a:prstGeom prst="rect">
            <a:avLst/>
          </a:prstGeom>
          <a:noFill/>
        </p:spPr>
        <p:txBody>
          <a:bodyPr wrap="square" rtlCol="0">
            <a:spAutoFit/>
          </a:bodyPr>
          <a:lstStyle/>
          <a:p>
            <a:pPr algn="ctr"/>
            <a:r>
              <a:rPr lang="fr-FR" sz="2400" b="1" dirty="0"/>
              <a:t>Nettoyage </a:t>
            </a:r>
          </a:p>
        </p:txBody>
      </p:sp>
      <p:sp>
        <p:nvSpPr>
          <p:cNvPr id="5" name="ZoneTexte 4">
            <a:extLst>
              <a:ext uri="{FF2B5EF4-FFF2-40B4-BE49-F238E27FC236}">
                <a16:creationId xmlns:a16="http://schemas.microsoft.com/office/drawing/2014/main" id="{C54FE64C-DDB1-7A09-3BF1-4479C6342EA0}"/>
              </a:ext>
            </a:extLst>
          </p:cNvPr>
          <p:cNvSpPr txBox="1"/>
          <p:nvPr/>
        </p:nvSpPr>
        <p:spPr>
          <a:xfrm>
            <a:off x="4566555" y="4424891"/>
            <a:ext cx="3058885" cy="461665"/>
          </a:xfrm>
          <a:prstGeom prst="rect">
            <a:avLst/>
          </a:prstGeom>
          <a:noFill/>
        </p:spPr>
        <p:txBody>
          <a:bodyPr wrap="square" rtlCol="0">
            <a:spAutoFit/>
          </a:bodyPr>
          <a:lstStyle/>
          <a:p>
            <a:pPr algn="ctr"/>
            <a:r>
              <a:rPr lang="fr-FR" sz="2400" b="1" dirty="0"/>
              <a:t>Redressement </a:t>
            </a:r>
          </a:p>
        </p:txBody>
      </p:sp>
      <p:sp>
        <p:nvSpPr>
          <p:cNvPr id="6" name="ZoneTexte 5">
            <a:extLst>
              <a:ext uri="{FF2B5EF4-FFF2-40B4-BE49-F238E27FC236}">
                <a16:creationId xmlns:a16="http://schemas.microsoft.com/office/drawing/2014/main" id="{B9E737B1-EEAB-6FAE-F35D-41C6B3211D1E}"/>
              </a:ext>
            </a:extLst>
          </p:cNvPr>
          <p:cNvSpPr txBox="1"/>
          <p:nvPr/>
        </p:nvSpPr>
        <p:spPr>
          <a:xfrm>
            <a:off x="4566555" y="2033780"/>
            <a:ext cx="3058885" cy="461665"/>
          </a:xfrm>
          <a:prstGeom prst="rect">
            <a:avLst/>
          </a:prstGeom>
          <a:noFill/>
        </p:spPr>
        <p:txBody>
          <a:bodyPr wrap="square" rtlCol="0">
            <a:spAutoFit/>
          </a:bodyPr>
          <a:lstStyle/>
          <a:p>
            <a:pPr algn="ctr"/>
            <a:r>
              <a:rPr lang="fr-FR" sz="2400" b="1" dirty="0"/>
              <a:t>Plan de collecte </a:t>
            </a:r>
          </a:p>
        </p:txBody>
      </p:sp>
      <p:sp>
        <p:nvSpPr>
          <p:cNvPr id="7" name="ZoneTexte 6">
            <a:extLst>
              <a:ext uri="{FF2B5EF4-FFF2-40B4-BE49-F238E27FC236}">
                <a16:creationId xmlns:a16="http://schemas.microsoft.com/office/drawing/2014/main" id="{BB47913F-BCCE-24DE-E865-8D5347CBD1BF}"/>
              </a:ext>
            </a:extLst>
          </p:cNvPr>
          <p:cNvSpPr txBox="1"/>
          <p:nvPr/>
        </p:nvSpPr>
        <p:spPr>
          <a:xfrm>
            <a:off x="4566555" y="5221928"/>
            <a:ext cx="3058885" cy="461665"/>
          </a:xfrm>
          <a:prstGeom prst="rect">
            <a:avLst/>
          </a:prstGeom>
          <a:noFill/>
        </p:spPr>
        <p:txBody>
          <a:bodyPr wrap="square" rtlCol="0">
            <a:spAutoFit/>
          </a:bodyPr>
          <a:lstStyle/>
          <a:p>
            <a:pPr algn="ctr"/>
            <a:r>
              <a:rPr lang="fr-FR" sz="2400" b="1" dirty="0"/>
              <a:t>Traitement </a:t>
            </a:r>
          </a:p>
        </p:txBody>
      </p:sp>
      <p:sp>
        <p:nvSpPr>
          <p:cNvPr id="8" name="ZoneTexte 7">
            <a:extLst>
              <a:ext uri="{FF2B5EF4-FFF2-40B4-BE49-F238E27FC236}">
                <a16:creationId xmlns:a16="http://schemas.microsoft.com/office/drawing/2014/main" id="{FDB3EF63-5987-27E8-4560-E4C648C8B510}"/>
              </a:ext>
            </a:extLst>
          </p:cNvPr>
          <p:cNvSpPr txBox="1"/>
          <p:nvPr/>
        </p:nvSpPr>
        <p:spPr>
          <a:xfrm>
            <a:off x="4566556" y="6018963"/>
            <a:ext cx="3058885" cy="461665"/>
          </a:xfrm>
          <a:prstGeom prst="rect">
            <a:avLst/>
          </a:prstGeom>
          <a:noFill/>
        </p:spPr>
        <p:txBody>
          <a:bodyPr wrap="square" rtlCol="0">
            <a:spAutoFit/>
          </a:bodyPr>
          <a:lstStyle/>
          <a:p>
            <a:pPr algn="ctr"/>
            <a:r>
              <a:rPr lang="fr-FR" sz="2400" b="1" dirty="0"/>
              <a:t>Analyse </a:t>
            </a:r>
          </a:p>
        </p:txBody>
      </p:sp>
      <p:sp>
        <p:nvSpPr>
          <p:cNvPr id="9" name="Flèche : bas 8">
            <a:extLst>
              <a:ext uri="{FF2B5EF4-FFF2-40B4-BE49-F238E27FC236}">
                <a16:creationId xmlns:a16="http://schemas.microsoft.com/office/drawing/2014/main" id="{15A77EAB-8020-DD7A-71E6-E4829969729B}"/>
              </a:ext>
            </a:extLst>
          </p:cNvPr>
          <p:cNvSpPr/>
          <p:nvPr/>
        </p:nvSpPr>
        <p:spPr>
          <a:xfrm>
            <a:off x="8196943" y="2057400"/>
            <a:ext cx="598714" cy="435428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1" name="Graphique 10" descr="Avertissement avec un remplissage uni">
            <a:extLst>
              <a:ext uri="{FF2B5EF4-FFF2-40B4-BE49-F238E27FC236}">
                <a16:creationId xmlns:a16="http://schemas.microsoft.com/office/drawing/2014/main" id="{3DF13CE0-B658-A4AB-DF0B-ED3EACAB2A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2387752"/>
            <a:ext cx="2934147" cy="2934147"/>
          </a:xfrm>
          <a:prstGeom prst="rect">
            <a:avLst/>
          </a:prstGeom>
        </p:spPr>
      </p:pic>
      <p:pic>
        <p:nvPicPr>
          <p:cNvPr id="13" name="Image 12" descr="Une image contenant symbole, Graphique, logo, Police&#10;&#10;Le contenu généré par l’IA peut être incorrect.">
            <a:extLst>
              <a:ext uri="{FF2B5EF4-FFF2-40B4-BE49-F238E27FC236}">
                <a16:creationId xmlns:a16="http://schemas.microsoft.com/office/drawing/2014/main" id="{47CC2364-94A8-A235-7E10-19558A9B0C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5657" y="5097757"/>
            <a:ext cx="914400" cy="710005"/>
          </a:xfrm>
          <a:prstGeom prst="rect">
            <a:avLst/>
          </a:prstGeom>
        </p:spPr>
      </p:pic>
      <p:pic>
        <p:nvPicPr>
          <p:cNvPr id="15" name="Image 14" descr="Une image contenant logo, clipart, symbole, Graphique&#10;&#10;Le contenu généré par l’IA peut être incorrect.">
            <a:extLst>
              <a:ext uri="{FF2B5EF4-FFF2-40B4-BE49-F238E27FC236}">
                <a16:creationId xmlns:a16="http://schemas.microsoft.com/office/drawing/2014/main" id="{A258CFBE-C6C5-B293-94A4-548CC877DD9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71315" y="5097757"/>
            <a:ext cx="1102858" cy="733902"/>
          </a:xfrm>
          <a:prstGeom prst="rect">
            <a:avLst/>
          </a:prstGeom>
        </p:spPr>
      </p:pic>
      <p:pic>
        <p:nvPicPr>
          <p:cNvPr id="17" name="Image 16" descr="Une image contenant capture d’écran, symbole, vert, Graphique&#10;&#10;Le contenu généré par l’IA peut être incorrect.">
            <a:extLst>
              <a:ext uri="{FF2B5EF4-FFF2-40B4-BE49-F238E27FC236}">
                <a16:creationId xmlns:a16="http://schemas.microsoft.com/office/drawing/2014/main" id="{B7420968-4162-7E12-E3D9-5D5E50E98A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82464" y="5088121"/>
            <a:ext cx="867570" cy="807925"/>
          </a:xfrm>
          <a:prstGeom prst="rect">
            <a:avLst/>
          </a:prstGeom>
        </p:spPr>
      </p:pic>
    </p:spTree>
    <p:extLst>
      <p:ext uri="{BB962C8B-B14F-4D97-AF65-F5344CB8AC3E}">
        <p14:creationId xmlns:p14="http://schemas.microsoft.com/office/powerpoint/2010/main" val="4222472168"/>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784</Words>
  <Application>Microsoft Office PowerPoint</Application>
  <PresentationFormat>Grand écran</PresentationFormat>
  <Paragraphs>90</Paragraphs>
  <Slides>21</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21</vt:i4>
      </vt:variant>
    </vt:vector>
  </HeadingPairs>
  <TitlesOfParts>
    <vt:vector size="27" baseType="lpstr">
      <vt:lpstr>Aptos</vt:lpstr>
      <vt:lpstr>Aptos Display</vt:lpstr>
      <vt:lpstr>Arial</vt:lpstr>
      <vt:lpstr>Tahoma</vt:lpstr>
      <vt:lpstr>Wingdings</vt:lpstr>
      <vt:lpstr>Thème Office</vt:lpstr>
      <vt:lpstr>Sociologie du numérique contemporain</vt:lpstr>
      <vt:lpstr>Présentation PowerPoint</vt:lpstr>
      <vt:lpstr>Présentation PowerPoint</vt:lpstr>
      <vt:lpstr>Qualitatif ou quantitatif ? </vt:lpstr>
      <vt:lpstr>Présentation PowerPoint</vt:lpstr>
      <vt:lpstr>Une pratique ancienne </vt:lpstr>
      <vt:lpstr>À la recherche de la corrélation ? De la causalité ? </vt:lpstr>
      <vt:lpstr>À la recherche de la corrélation ? De la causalité ? </vt:lpstr>
      <vt:lpstr>Un long travail sur les données</vt:lpstr>
      <vt:lpstr>Si vous voulez approfondir </vt:lpstr>
      <vt:lpstr>Présentation PowerPoint</vt:lpstr>
      <vt:lpstr>L’entretien </vt:lpstr>
      <vt:lpstr>Terrains</vt:lpstr>
      <vt:lpstr>Autres méthodes ethnographiques</vt:lpstr>
      <vt:lpstr>Présentation PowerPoint</vt:lpstr>
      <vt:lpstr>La démarche compréhensive</vt:lpstr>
      <vt:lpstr>Individualisme, holisme, dispositions, … </vt:lpstr>
      <vt:lpstr>Induction et déduction</vt:lpstr>
      <vt:lpstr>Présentation PowerPoint</vt:lpstr>
      <vt:lpstr>Est-il devenu nécessaire d’être en ligne pour être sociable ? </vt:lpstr>
      <vt:lpstr>Est-il devenu nécessaire d’être en ligne pour être sociable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Cyprien VANHUYSE</dc:creator>
  <cp:lastModifiedBy>Cyprien VANHUYSE</cp:lastModifiedBy>
  <cp:revision>1</cp:revision>
  <dcterms:created xsi:type="dcterms:W3CDTF">2025-03-16T22:43:20Z</dcterms:created>
  <dcterms:modified xsi:type="dcterms:W3CDTF">2025-03-17T11:20:07Z</dcterms:modified>
</cp:coreProperties>
</file>