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AC3A27-BF07-4477-B617-5C72B2054E2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6846987-B962-4111-9243-24D88B38E3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16AA0BB-9792-4B19-BD6A-B7CB5DF6CFA8}"/>
              </a:ext>
            </a:extLst>
          </p:cNvPr>
          <p:cNvSpPr>
            <a:spLocks noGrp="1"/>
          </p:cNvSpPr>
          <p:nvPr>
            <p:ph type="dt" sz="half" idx="10"/>
          </p:nvPr>
        </p:nvSpPr>
        <p:spPr/>
        <p:txBody>
          <a:bodyPr/>
          <a:lstStyle/>
          <a:p>
            <a:fld id="{ABE33B01-421F-430E-BCF1-F0025BAE9551}" type="datetimeFigureOut">
              <a:rPr lang="fr-FR" smtClean="0"/>
              <a:t>28/01/2022</a:t>
            </a:fld>
            <a:endParaRPr lang="fr-FR"/>
          </a:p>
        </p:txBody>
      </p:sp>
      <p:sp>
        <p:nvSpPr>
          <p:cNvPr id="5" name="Espace réservé du pied de page 4">
            <a:extLst>
              <a:ext uri="{FF2B5EF4-FFF2-40B4-BE49-F238E27FC236}">
                <a16:creationId xmlns:a16="http://schemas.microsoft.com/office/drawing/2014/main" id="{5179DEF7-E5D2-4647-AE31-ABEC942D97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9FF616D-4FBE-4ABB-A9C7-C6D2819F6991}"/>
              </a:ext>
            </a:extLst>
          </p:cNvPr>
          <p:cNvSpPr>
            <a:spLocks noGrp="1"/>
          </p:cNvSpPr>
          <p:nvPr>
            <p:ph type="sldNum" sz="quarter" idx="12"/>
          </p:nvPr>
        </p:nvSpPr>
        <p:spPr/>
        <p:txBody>
          <a:bodyPr/>
          <a:lstStyle/>
          <a:p>
            <a:fld id="{CAEE1820-3E58-42FA-890C-763369474145}" type="slidenum">
              <a:rPr lang="fr-FR" smtClean="0"/>
              <a:t>‹N°›</a:t>
            </a:fld>
            <a:endParaRPr lang="fr-FR"/>
          </a:p>
        </p:txBody>
      </p:sp>
    </p:spTree>
    <p:extLst>
      <p:ext uri="{BB962C8B-B14F-4D97-AF65-F5344CB8AC3E}">
        <p14:creationId xmlns:p14="http://schemas.microsoft.com/office/powerpoint/2010/main" val="163169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12FB8A-E0DD-4E2C-BBCD-866994F7AAB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5ADD79-DDC9-48BD-B3A8-1C9C1159D8E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2CF0A94-5312-4E39-A831-173AA96E7F7F}"/>
              </a:ext>
            </a:extLst>
          </p:cNvPr>
          <p:cNvSpPr>
            <a:spLocks noGrp="1"/>
          </p:cNvSpPr>
          <p:nvPr>
            <p:ph type="dt" sz="half" idx="10"/>
          </p:nvPr>
        </p:nvSpPr>
        <p:spPr/>
        <p:txBody>
          <a:bodyPr/>
          <a:lstStyle/>
          <a:p>
            <a:fld id="{ABE33B01-421F-430E-BCF1-F0025BAE9551}" type="datetimeFigureOut">
              <a:rPr lang="fr-FR" smtClean="0"/>
              <a:t>28/01/2022</a:t>
            </a:fld>
            <a:endParaRPr lang="fr-FR"/>
          </a:p>
        </p:txBody>
      </p:sp>
      <p:sp>
        <p:nvSpPr>
          <p:cNvPr id="5" name="Espace réservé du pied de page 4">
            <a:extLst>
              <a:ext uri="{FF2B5EF4-FFF2-40B4-BE49-F238E27FC236}">
                <a16:creationId xmlns:a16="http://schemas.microsoft.com/office/drawing/2014/main" id="{3AF06A20-8333-41E0-84B8-DD4D048658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1485EB-0809-4DE7-84C5-E7B617DAA16D}"/>
              </a:ext>
            </a:extLst>
          </p:cNvPr>
          <p:cNvSpPr>
            <a:spLocks noGrp="1"/>
          </p:cNvSpPr>
          <p:nvPr>
            <p:ph type="sldNum" sz="quarter" idx="12"/>
          </p:nvPr>
        </p:nvSpPr>
        <p:spPr/>
        <p:txBody>
          <a:bodyPr/>
          <a:lstStyle/>
          <a:p>
            <a:fld id="{CAEE1820-3E58-42FA-890C-763369474145}" type="slidenum">
              <a:rPr lang="fr-FR" smtClean="0"/>
              <a:t>‹N°›</a:t>
            </a:fld>
            <a:endParaRPr lang="fr-FR"/>
          </a:p>
        </p:txBody>
      </p:sp>
    </p:spTree>
    <p:extLst>
      <p:ext uri="{BB962C8B-B14F-4D97-AF65-F5344CB8AC3E}">
        <p14:creationId xmlns:p14="http://schemas.microsoft.com/office/powerpoint/2010/main" val="292416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2D590BA-F1CD-4178-9E45-1883F1FA4F8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2EC50A6-EFDB-4340-B77E-B9B5FB4F622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90B666-EAA2-48E4-AB4E-0CB32C4C8897}"/>
              </a:ext>
            </a:extLst>
          </p:cNvPr>
          <p:cNvSpPr>
            <a:spLocks noGrp="1"/>
          </p:cNvSpPr>
          <p:nvPr>
            <p:ph type="dt" sz="half" idx="10"/>
          </p:nvPr>
        </p:nvSpPr>
        <p:spPr/>
        <p:txBody>
          <a:bodyPr/>
          <a:lstStyle/>
          <a:p>
            <a:fld id="{ABE33B01-421F-430E-BCF1-F0025BAE9551}" type="datetimeFigureOut">
              <a:rPr lang="fr-FR" smtClean="0"/>
              <a:t>28/01/2022</a:t>
            </a:fld>
            <a:endParaRPr lang="fr-FR"/>
          </a:p>
        </p:txBody>
      </p:sp>
      <p:sp>
        <p:nvSpPr>
          <p:cNvPr id="5" name="Espace réservé du pied de page 4">
            <a:extLst>
              <a:ext uri="{FF2B5EF4-FFF2-40B4-BE49-F238E27FC236}">
                <a16:creationId xmlns:a16="http://schemas.microsoft.com/office/drawing/2014/main" id="{B4263E93-1599-4473-AB04-A798AE86B92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222F9C-6B26-4AFF-A675-2FCDB919FC8E}"/>
              </a:ext>
            </a:extLst>
          </p:cNvPr>
          <p:cNvSpPr>
            <a:spLocks noGrp="1"/>
          </p:cNvSpPr>
          <p:nvPr>
            <p:ph type="sldNum" sz="quarter" idx="12"/>
          </p:nvPr>
        </p:nvSpPr>
        <p:spPr/>
        <p:txBody>
          <a:bodyPr/>
          <a:lstStyle/>
          <a:p>
            <a:fld id="{CAEE1820-3E58-42FA-890C-763369474145}" type="slidenum">
              <a:rPr lang="fr-FR" smtClean="0"/>
              <a:t>‹N°›</a:t>
            </a:fld>
            <a:endParaRPr lang="fr-FR"/>
          </a:p>
        </p:txBody>
      </p:sp>
    </p:spTree>
    <p:extLst>
      <p:ext uri="{BB962C8B-B14F-4D97-AF65-F5344CB8AC3E}">
        <p14:creationId xmlns:p14="http://schemas.microsoft.com/office/powerpoint/2010/main" val="410109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9BAC0-A8CE-4A73-9120-D8E46717DFE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A7B9CD1-39E8-48B7-BAA1-96DD56271B9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60116EA-FE0E-4661-BFD0-C63CD34D9011}"/>
              </a:ext>
            </a:extLst>
          </p:cNvPr>
          <p:cNvSpPr>
            <a:spLocks noGrp="1"/>
          </p:cNvSpPr>
          <p:nvPr>
            <p:ph type="dt" sz="half" idx="10"/>
          </p:nvPr>
        </p:nvSpPr>
        <p:spPr/>
        <p:txBody>
          <a:bodyPr/>
          <a:lstStyle/>
          <a:p>
            <a:fld id="{ABE33B01-421F-430E-BCF1-F0025BAE9551}" type="datetimeFigureOut">
              <a:rPr lang="fr-FR" smtClean="0"/>
              <a:t>28/01/2022</a:t>
            </a:fld>
            <a:endParaRPr lang="fr-FR"/>
          </a:p>
        </p:txBody>
      </p:sp>
      <p:sp>
        <p:nvSpPr>
          <p:cNvPr id="5" name="Espace réservé du pied de page 4">
            <a:extLst>
              <a:ext uri="{FF2B5EF4-FFF2-40B4-BE49-F238E27FC236}">
                <a16:creationId xmlns:a16="http://schemas.microsoft.com/office/drawing/2014/main" id="{73AB45EB-EF4A-43B2-A886-0E6B66ED0B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1D20E33-05AD-475E-A076-9D5507462F1B}"/>
              </a:ext>
            </a:extLst>
          </p:cNvPr>
          <p:cNvSpPr>
            <a:spLocks noGrp="1"/>
          </p:cNvSpPr>
          <p:nvPr>
            <p:ph type="sldNum" sz="quarter" idx="12"/>
          </p:nvPr>
        </p:nvSpPr>
        <p:spPr/>
        <p:txBody>
          <a:bodyPr/>
          <a:lstStyle/>
          <a:p>
            <a:fld id="{CAEE1820-3E58-42FA-890C-763369474145}" type="slidenum">
              <a:rPr lang="fr-FR" smtClean="0"/>
              <a:t>‹N°›</a:t>
            </a:fld>
            <a:endParaRPr lang="fr-FR"/>
          </a:p>
        </p:txBody>
      </p:sp>
    </p:spTree>
    <p:extLst>
      <p:ext uri="{BB962C8B-B14F-4D97-AF65-F5344CB8AC3E}">
        <p14:creationId xmlns:p14="http://schemas.microsoft.com/office/powerpoint/2010/main" val="402742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2DFC8-983D-4159-BD56-DA1C78148FD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FDC0A55-F1F3-494B-BBB8-084A2698E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D41B2AB-0DC5-46DE-9E34-540BAD9D8D07}"/>
              </a:ext>
            </a:extLst>
          </p:cNvPr>
          <p:cNvSpPr>
            <a:spLocks noGrp="1"/>
          </p:cNvSpPr>
          <p:nvPr>
            <p:ph type="dt" sz="half" idx="10"/>
          </p:nvPr>
        </p:nvSpPr>
        <p:spPr/>
        <p:txBody>
          <a:bodyPr/>
          <a:lstStyle/>
          <a:p>
            <a:fld id="{ABE33B01-421F-430E-BCF1-F0025BAE9551}" type="datetimeFigureOut">
              <a:rPr lang="fr-FR" smtClean="0"/>
              <a:t>28/01/2022</a:t>
            </a:fld>
            <a:endParaRPr lang="fr-FR"/>
          </a:p>
        </p:txBody>
      </p:sp>
      <p:sp>
        <p:nvSpPr>
          <p:cNvPr id="5" name="Espace réservé du pied de page 4">
            <a:extLst>
              <a:ext uri="{FF2B5EF4-FFF2-40B4-BE49-F238E27FC236}">
                <a16:creationId xmlns:a16="http://schemas.microsoft.com/office/drawing/2014/main" id="{5B18185A-0A18-4FFE-9897-6F5B0196064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C9313B3-3D91-47EB-9DE7-9E3644D0A20A}"/>
              </a:ext>
            </a:extLst>
          </p:cNvPr>
          <p:cNvSpPr>
            <a:spLocks noGrp="1"/>
          </p:cNvSpPr>
          <p:nvPr>
            <p:ph type="sldNum" sz="quarter" idx="12"/>
          </p:nvPr>
        </p:nvSpPr>
        <p:spPr/>
        <p:txBody>
          <a:bodyPr/>
          <a:lstStyle/>
          <a:p>
            <a:fld id="{CAEE1820-3E58-42FA-890C-763369474145}" type="slidenum">
              <a:rPr lang="fr-FR" smtClean="0"/>
              <a:t>‹N°›</a:t>
            </a:fld>
            <a:endParaRPr lang="fr-FR"/>
          </a:p>
        </p:txBody>
      </p:sp>
    </p:spTree>
    <p:extLst>
      <p:ext uri="{BB962C8B-B14F-4D97-AF65-F5344CB8AC3E}">
        <p14:creationId xmlns:p14="http://schemas.microsoft.com/office/powerpoint/2010/main" val="378981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E1D1A4-1CFC-4E4C-BD61-79C5FBF47B8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1BD8070-B18A-417F-9A77-4F3387293D5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0D93F4D-30C6-4099-87EC-07179DDCE6E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3CA81EB-4F20-437C-900E-5EFF308DE62A}"/>
              </a:ext>
            </a:extLst>
          </p:cNvPr>
          <p:cNvSpPr>
            <a:spLocks noGrp="1"/>
          </p:cNvSpPr>
          <p:nvPr>
            <p:ph type="dt" sz="half" idx="10"/>
          </p:nvPr>
        </p:nvSpPr>
        <p:spPr/>
        <p:txBody>
          <a:bodyPr/>
          <a:lstStyle/>
          <a:p>
            <a:fld id="{ABE33B01-421F-430E-BCF1-F0025BAE9551}" type="datetimeFigureOut">
              <a:rPr lang="fr-FR" smtClean="0"/>
              <a:t>28/01/2022</a:t>
            </a:fld>
            <a:endParaRPr lang="fr-FR"/>
          </a:p>
        </p:txBody>
      </p:sp>
      <p:sp>
        <p:nvSpPr>
          <p:cNvPr id="6" name="Espace réservé du pied de page 5">
            <a:extLst>
              <a:ext uri="{FF2B5EF4-FFF2-40B4-BE49-F238E27FC236}">
                <a16:creationId xmlns:a16="http://schemas.microsoft.com/office/drawing/2014/main" id="{8CB93864-D615-49EB-9703-90E59F7497D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17B4067-5D82-4999-9B8E-290C47A4054F}"/>
              </a:ext>
            </a:extLst>
          </p:cNvPr>
          <p:cNvSpPr>
            <a:spLocks noGrp="1"/>
          </p:cNvSpPr>
          <p:nvPr>
            <p:ph type="sldNum" sz="quarter" idx="12"/>
          </p:nvPr>
        </p:nvSpPr>
        <p:spPr/>
        <p:txBody>
          <a:bodyPr/>
          <a:lstStyle/>
          <a:p>
            <a:fld id="{CAEE1820-3E58-42FA-890C-763369474145}" type="slidenum">
              <a:rPr lang="fr-FR" smtClean="0"/>
              <a:t>‹N°›</a:t>
            </a:fld>
            <a:endParaRPr lang="fr-FR"/>
          </a:p>
        </p:txBody>
      </p:sp>
    </p:spTree>
    <p:extLst>
      <p:ext uri="{BB962C8B-B14F-4D97-AF65-F5344CB8AC3E}">
        <p14:creationId xmlns:p14="http://schemas.microsoft.com/office/powerpoint/2010/main" val="130218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7010D7-CBFA-4B53-80F4-1DF0E3CFF77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76B74CA-2CF5-4A23-AACC-7894BB6C8B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137522D-D4BE-4040-8145-72D744204AE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66ED2F5-96F3-48C7-A2DA-8CBE53B67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B38768E-C22F-4A00-B0BA-AC78DFDB0A8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F4DA3D3-C076-4912-937C-189385747016}"/>
              </a:ext>
            </a:extLst>
          </p:cNvPr>
          <p:cNvSpPr>
            <a:spLocks noGrp="1"/>
          </p:cNvSpPr>
          <p:nvPr>
            <p:ph type="dt" sz="half" idx="10"/>
          </p:nvPr>
        </p:nvSpPr>
        <p:spPr/>
        <p:txBody>
          <a:bodyPr/>
          <a:lstStyle/>
          <a:p>
            <a:fld id="{ABE33B01-421F-430E-BCF1-F0025BAE9551}" type="datetimeFigureOut">
              <a:rPr lang="fr-FR" smtClean="0"/>
              <a:t>28/01/2022</a:t>
            </a:fld>
            <a:endParaRPr lang="fr-FR"/>
          </a:p>
        </p:txBody>
      </p:sp>
      <p:sp>
        <p:nvSpPr>
          <p:cNvPr id="8" name="Espace réservé du pied de page 7">
            <a:extLst>
              <a:ext uri="{FF2B5EF4-FFF2-40B4-BE49-F238E27FC236}">
                <a16:creationId xmlns:a16="http://schemas.microsoft.com/office/drawing/2014/main" id="{10F6CAE0-0A0E-4623-B17A-F508B5047D7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D722CFF-52E5-4E2D-A07F-40D494A03650}"/>
              </a:ext>
            </a:extLst>
          </p:cNvPr>
          <p:cNvSpPr>
            <a:spLocks noGrp="1"/>
          </p:cNvSpPr>
          <p:nvPr>
            <p:ph type="sldNum" sz="quarter" idx="12"/>
          </p:nvPr>
        </p:nvSpPr>
        <p:spPr/>
        <p:txBody>
          <a:bodyPr/>
          <a:lstStyle/>
          <a:p>
            <a:fld id="{CAEE1820-3E58-42FA-890C-763369474145}" type="slidenum">
              <a:rPr lang="fr-FR" smtClean="0"/>
              <a:t>‹N°›</a:t>
            </a:fld>
            <a:endParaRPr lang="fr-FR"/>
          </a:p>
        </p:txBody>
      </p:sp>
    </p:spTree>
    <p:extLst>
      <p:ext uri="{BB962C8B-B14F-4D97-AF65-F5344CB8AC3E}">
        <p14:creationId xmlns:p14="http://schemas.microsoft.com/office/powerpoint/2010/main" val="2893905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8E041E-317E-4382-9497-B7189BA85AD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F430269-BB43-4732-8CFB-39C8A8ADD43F}"/>
              </a:ext>
            </a:extLst>
          </p:cNvPr>
          <p:cNvSpPr>
            <a:spLocks noGrp="1"/>
          </p:cNvSpPr>
          <p:nvPr>
            <p:ph type="dt" sz="half" idx="10"/>
          </p:nvPr>
        </p:nvSpPr>
        <p:spPr/>
        <p:txBody>
          <a:bodyPr/>
          <a:lstStyle/>
          <a:p>
            <a:fld id="{ABE33B01-421F-430E-BCF1-F0025BAE9551}" type="datetimeFigureOut">
              <a:rPr lang="fr-FR" smtClean="0"/>
              <a:t>28/01/2022</a:t>
            </a:fld>
            <a:endParaRPr lang="fr-FR"/>
          </a:p>
        </p:txBody>
      </p:sp>
      <p:sp>
        <p:nvSpPr>
          <p:cNvPr id="4" name="Espace réservé du pied de page 3">
            <a:extLst>
              <a:ext uri="{FF2B5EF4-FFF2-40B4-BE49-F238E27FC236}">
                <a16:creationId xmlns:a16="http://schemas.microsoft.com/office/drawing/2014/main" id="{174C1E0A-C4E9-40A5-B4CF-025C40439FB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A78724C-FE39-4649-A5A1-CA2ECB1E9173}"/>
              </a:ext>
            </a:extLst>
          </p:cNvPr>
          <p:cNvSpPr>
            <a:spLocks noGrp="1"/>
          </p:cNvSpPr>
          <p:nvPr>
            <p:ph type="sldNum" sz="quarter" idx="12"/>
          </p:nvPr>
        </p:nvSpPr>
        <p:spPr/>
        <p:txBody>
          <a:bodyPr/>
          <a:lstStyle/>
          <a:p>
            <a:fld id="{CAEE1820-3E58-42FA-890C-763369474145}" type="slidenum">
              <a:rPr lang="fr-FR" smtClean="0"/>
              <a:t>‹N°›</a:t>
            </a:fld>
            <a:endParaRPr lang="fr-FR"/>
          </a:p>
        </p:txBody>
      </p:sp>
    </p:spTree>
    <p:extLst>
      <p:ext uri="{BB962C8B-B14F-4D97-AF65-F5344CB8AC3E}">
        <p14:creationId xmlns:p14="http://schemas.microsoft.com/office/powerpoint/2010/main" val="38729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FFEF4AD-C90A-4459-ADE4-48D3EA271D60}"/>
              </a:ext>
            </a:extLst>
          </p:cNvPr>
          <p:cNvSpPr>
            <a:spLocks noGrp="1"/>
          </p:cNvSpPr>
          <p:nvPr>
            <p:ph type="dt" sz="half" idx="10"/>
          </p:nvPr>
        </p:nvSpPr>
        <p:spPr/>
        <p:txBody>
          <a:bodyPr/>
          <a:lstStyle/>
          <a:p>
            <a:fld id="{ABE33B01-421F-430E-BCF1-F0025BAE9551}" type="datetimeFigureOut">
              <a:rPr lang="fr-FR" smtClean="0"/>
              <a:t>28/01/2022</a:t>
            </a:fld>
            <a:endParaRPr lang="fr-FR"/>
          </a:p>
        </p:txBody>
      </p:sp>
      <p:sp>
        <p:nvSpPr>
          <p:cNvPr id="3" name="Espace réservé du pied de page 2">
            <a:extLst>
              <a:ext uri="{FF2B5EF4-FFF2-40B4-BE49-F238E27FC236}">
                <a16:creationId xmlns:a16="http://schemas.microsoft.com/office/drawing/2014/main" id="{29036684-47C7-4434-BF5C-0A66134FB09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E487D1E-ABD3-4FAB-8E17-211BC4CD1C00}"/>
              </a:ext>
            </a:extLst>
          </p:cNvPr>
          <p:cNvSpPr>
            <a:spLocks noGrp="1"/>
          </p:cNvSpPr>
          <p:nvPr>
            <p:ph type="sldNum" sz="quarter" idx="12"/>
          </p:nvPr>
        </p:nvSpPr>
        <p:spPr/>
        <p:txBody>
          <a:bodyPr/>
          <a:lstStyle/>
          <a:p>
            <a:fld id="{CAEE1820-3E58-42FA-890C-763369474145}" type="slidenum">
              <a:rPr lang="fr-FR" smtClean="0"/>
              <a:t>‹N°›</a:t>
            </a:fld>
            <a:endParaRPr lang="fr-FR"/>
          </a:p>
        </p:txBody>
      </p:sp>
    </p:spTree>
    <p:extLst>
      <p:ext uri="{BB962C8B-B14F-4D97-AF65-F5344CB8AC3E}">
        <p14:creationId xmlns:p14="http://schemas.microsoft.com/office/powerpoint/2010/main" val="341489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809DA3-BEEC-4037-BA2B-90BE41A3FA3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68E6A98-25D4-41FE-96CB-1132124BC0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0AA2420-DFA4-4647-A709-86EC45C67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B060A24-53B2-4E35-B8E9-B84F8B428036}"/>
              </a:ext>
            </a:extLst>
          </p:cNvPr>
          <p:cNvSpPr>
            <a:spLocks noGrp="1"/>
          </p:cNvSpPr>
          <p:nvPr>
            <p:ph type="dt" sz="half" idx="10"/>
          </p:nvPr>
        </p:nvSpPr>
        <p:spPr/>
        <p:txBody>
          <a:bodyPr/>
          <a:lstStyle/>
          <a:p>
            <a:fld id="{ABE33B01-421F-430E-BCF1-F0025BAE9551}" type="datetimeFigureOut">
              <a:rPr lang="fr-FR" smtClean="0"/>
              <a:t>28/01/2022</a:t>
            </a:fld>
            <a:endParaRPr lang="fr-FR"/>
          </a:p>
        </p:txBody>
      </p:sp>
      <p:sp>
        <p:nvSpPr>
          <p:cNvPr id="6" name="Espace réservé du pied de page 5">
            <a:extLst>
              <a:ext uri="{FF2B5EF4-FFF2-40B4-BE49-F238E27FC236}">
                <a16:creationId xmlns:a16="http://schemas.microsoft.com/office/drawing/2014/main" id="{8D1FA238-D2A1-4A31-936A-14ECF0E4B5B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666A2E-80BB-4327-8B5B-D63F07FEF110}"/>
              </a:ext>
            </a:extLst>
          </p:cNvPr>
          <p:cNvSpPr>
            <a:spLocks noGrp="1"/>
          </p:cNvSpPr>
          <p:nvPr>
            <p:ph type="sldNum" sz="quarter" idx="12"/>
          </p:nvPr>
        </p:nvSpPr>
        <p:spPr/>
        <p:txBody>
          <a:bodyPr/>
          <a:lstStyle/>
          <a:p>
            <a:fld id="{CAEE1820-3E58-42FA-890C-763369474145}" type="slidenum">
              <a:rPr lang="fr-FR" smtClean="0"/>
              <a:t>‹N°›</a:t>
            </a:fld>
            <a:endParaRPr lang="fr-FR"/>
          </a:p>
        </p:txBody>
      </p:sp>
    </p:spTree>
    <p:extLst>
      <p:ext uri="{BB962C8B-B14F-4D97-AF65-F5344CB8AC3E}">
        <p14:creationId xmlns:p14="http://schemas.microsoft.com/office/powerpoint/2010/main" val="217547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D12BD1-8042-49AD-80A1-E126DF4FDD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58579E1-EB8B-4DA0-96F0-BDF7F6CD6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A9F0EF0-FE6F-47EB-B5FE-AAF92FBE59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E8D9E81-E506-40F9-A475-09F2B9F742A8}"/>
              </a:ext>
            </a:extLst>
          </p:cNvPr>
          <p:cNvSpPr>
            <a:spLocks noGrp="1"/>
          </p:cNvSpPr>
          <p:nvPr>
            <p:ph type="dt" sz="half" idx="10"/>
          </p:nvPr>
        </p:nvSpPr>
        <p:spPr/>
        <p:txBody>
          <a:bodyPr/>
          <a:lstStyle/>
          <a:p>
            <a:fld id="{ABE33B01-421F-430E-BCF1-F0025BAE9551}" type="datetimeFigureOut">
              <a:rPr lang="fr-FR" smtClean="0"/>
              <a:t>28/01/2022</a:t>
            </a:fld>
            <a:endParaRPr lang="fr-FR"/>
          </a:p>
        </p:txBody>
      </p:sp>
      <p:sp>
        <p:nvSpPr>
          <p:cNvPr id="6" name="Espace réservé du pied de page 5">
            <a:extLst>
              <a:ext uri="{FF2B5EF4-FFF2-40B4-BE49-F238E27FC236}">
                <a16:creationId xmlns:a16="http://schemas.microsoft.com/office/drawing/2014/main" id="{3F801238-9B88-45E7-9246-D75959A50C3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4EEC33-2AFF-4A92-A765-88C926BFC218}"/>
              </a:ext>
            </a:extLst>
          </p:cNvPr>
          <p:cNvSpPr>
            <a:spLocks noGrp="1"/>
          </p:cNvSpPr>
          <p:nvPr>
            <p:ph type="sldNum" sz="quarter" idx="12"/>
          </p:nvPr>
        </p:nvSpPr>
        <p:spPr/>
        <p:txBody>
          <a:bodyPr/>
          <a:lstStyle/>
          <a:p>
            <a:fld id="{CAEE1820-3E58-42FA-890C-763369474145}" type="slidenum">
              <a:rPr lang="fr-FR" smtClean="0"/>
              <a:t>‹N°›</a:t>
            </a:fld>
            <a:endParaRPr lang="fr-FR"/>
          </a:p>
        </p:txBody>
      </p:sp>
    </p:spTree>
    <p:extLst>
      <p:ext uri="{BB962C8B-B14F-4D97-AF65-F5344CB8AC3E}">
        <p14:creationId xmlns:p14="http://schemas.microsoft.com/office/powerpoint/2010/main" val="400324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65376EE-EC2A-48BC-A98B-8E606EA13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A07B964-B8CF-4ACE-A9B2-7F05063D9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9204662-613B-421D-AE92-2C15EB928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33B01-421F-430E-BCF1-F0025BAE9551}" type="datetimeFigureOut">
              <a:rPr lang="fr-FR" smtClean="0"/>
              <a:t>28/01/2022</a:t>
            </a:fld>
            <a:endParaRPr lang="fr-FR"/>
          </a:p>
        </p:txBody>
      </p:sp>
      <p:sp>
        <p:nvSpPr>
          <p:cNvPr id="5" name="Espace réservé du pied de page 4">
            <a:extLst>
              <a:ext uri="{FF2B5EF4-FFF2-40B4-BE49-F238E27FC236}">
                <a16:creationId xmlns:a16="http://schemas.microsoft.com/office/drawing/2014/main" id="{B1263124-33D8-4F28-87CA-DD85D98B6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DF1E35F-DF44-4F27-9087-681EBE594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E1820-3E58-42FA-890C-763369474145}" type="slidenum">
              <a:rPr lang="fr-FR" smtClean="0"/>
              <a:t>‹N°›</a:t>
            </a:fld>
            <a:endParaRPr lang="fr-FR"/>
          </a:p>
        </p:txBody>
      </p:sp>
    </p:spTree>
    <p:extLst>
      <p:ext uri="{BB962C8B-B14F-4D97-AF65-F5344CB8AC3E}">
        <p14:creationId xmlns:p14="http://schemas.microsoft.com/office/powerpoint/2010/main" val="2849754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DCD70D7-0E27-45B4-9E4F-8790E7E0DC86}"/>
              </a:ext>
            </a:extLst>
          </p:cNvPr>
          <p:cNvSpPr txBox="1"/>
          <p:nvPr/>
        </p:nvSpPr>
        <p:spPr>
          <a:xfrm>
            <a:off x="3047246" y="1467684"/>
            <a:ext cx="6097508" cy="2308324"/>
          </a:xfrm>
          <a:prstGeom prst="rect">
            <a:avLst/>
          </a:prstGeom>
          <a:noFill/>
        </p:spPr>
        <p:txBody>
          <a:bodyPr wrap="square">
            <a:spAutoFit/>
          </a:bodyPr>
          <a:lstStyle/>
          <a:p>
            <a:pPr algn="ctr"/>
            <a:r>
              <a:rPr lang="fr-FR" sz="2400" b="1" dirty="0"/>
              <a:t>Rappel du contexte</a:t>
            </a:r>
          </a:p>
          <a:p>
            <a:r>
              <a:rPr lang="fr-FR" sz="2000" dirty="0"/>
              <a:t> Votre équipe est en train de réaliser un système de facturation et de comptabilité pour un client. Le développement a débuté depuis quelques temps et vous devez commencer à vérifier que l'application fonctionne correctement, qu'elle répond bien aux règles de gestion et les respecte</a:t>
            </a:r>
          </a:p>
        </p:txBody>
      </p:sp>
    </p:spTree>
    <p:extLst>
      <p:ext uri="{BB962C8B-B14F-4D97-AF65-F5344CB8AC3E}">
        <p14:creationId xmlns:p14="http://schemas.microsoft.com/office/powerpoint/2010/main" val="427087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E6CEF4-3256-481F-8E5C-B6CA2CFDE9A6}"/>
              </a:ext>
            </a:extLst>
          </p:cNvPr>
          <p:cNvSpPr>
            <a:spLocks noGrp="1"/>
          </p:cNvSpPr>
          <p:nvPr>
            <p:ph type="title"/>
          </p:nvPr>
        </p:nvSpPr>
        <p:spPr/>
        <p:txBody>
          <a:bodyPr/>
          <a:lstStyle/>
          <a:p>
            <a:r>
              <a:rPr lang="fr-FR" sz="4400" b="1" dirty="0"/>
              <a:t>Rappel du contexte</a:t>
            </a:r>
            <a:br>
              <a:rPr lang="fr-FR" sz="4400" b="1" dirty="0"/>
            </a:br>
            <a:endParaRPr lang="fr-FR" dirty="0"/>
          </a:p>
        </p:txBody>
      </p:sp>
      <p:pic>
        <p:nvPicPr>
          <p:cNvPr id="5" name="Espace réservé du contenu 4">
            <a:extLst>
              <a:ext uri="{FF2B5EF4-FFF2-40B4-BE49-F238E27FC236}">
                <a16:creationId xmlns:a16="http://schemas.microsoft.com/office/drawing/2014/main" id="{159E30F0-D374-4D1F-8F3B-472B7B03DC0F}"/>
              </a:ext>
            </a:extLst>
          </p:cNvPr>
          <p:cNvPicPr>
            <a:picLocks noGrp="1" noChangeAspect="1"/>
          </p:cNvPicPr>
          <p:nvPr>
            <p:ph idx="1"/>
          </p:nvPr>
        </p:nvPicPr>
        <p:blipFill>
          <a:blip r:embed="rId2"/>
          <a:stretch>
            <a:fillRect/>
          </a:stretch>
        </p:blipFill>
        <p:spPr>
          <a:xfrm>
            <a:off x="838200" y="1966563"/>
            <a:ext cx="10515600" cy="4069462"/>
          </a:xfrm>
        </p:spPr>
      </p:pic>
    </p:spTree>
    <p:extLst>
      <p:ext uri="{BB962C8B-B14F-4D97-AF65-F5344CB8AC3E}">
        <p14:creationId xmlns:p14="http://schemas.microsoft.com/office/powerpoint/2010/main" val="807094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178110-FAB1-4E37-95C3-BFA517E70385}"/>
              </a:ext>
            </a:extLst>
          </p:cNvPr>
          <p:cNvSpPr>
            <a:spLocks noGrp="1"/>
          </p:cNvSpPr>
          <p:nvPr>
            <p:ph type="title"/>
          </p:nvPr>
        </p:nvSpPr>
        <p:spPr>
          <a:xfrm>
            <a:off x="838200" y="0"/>
            <a:ext cx="10515600" cy="1325563"/>
          </a:xfrm>
        </p:spPr>
        <p:txBody>
          <a:bodyPr/>
          <a:lstStyle/>
          <a:p>
            <a:r>
              <a:rPr lang="fr-FR" dirty="0"/>
              <a:t>			LES REGLES DE GESTIONS</a:t>
            </a:r>
          </a:p>
        </p:txBody>
      </p:sp>
      <p:graphicFrame>
        <p:nvGraphicFramePr>
          <p:cNvPr id="7" name="Tableau 7">
            <a:extLst>
              <a:ext uri="{FF2B5EF4-FFF2-40B4-BE49-F238E27FC236}">
                <a16:creationId xmlns:a16="http://schemas.microsoft.com/office/drawing/2014/main" id="{BB207BDB-EAA4-4897-8A4B-A4A644C203CB}"/>
              </a:ext>
            </a:extLst>
          </p:cNvPr>
          <p:cNvGraphicFramePr>
            <a:graphicFrameLocks noGrp="1"/>
          </p:cNvGraphicFramePr>
          <p:nvPr>
            <p:ph idx="1"/>
            <p:extLst>
              <p:ext uri="{D42A27DB-BD31-4B8C-83A1-F6EECF244321}">
                <p14:modId xmlns:p14="http://schemas.microsoft.com/office/powerpoint/2010/main" val="3960713486"/>
              </p:ext>
            </p:extLst>
          </p:nvPr>
        </p:nvGraphicFramePr>
        <p:xfrm>
          <a:off x="838200" y="911225"/>
          <a:ext cx="9337896" cy="5797509"/>
        </p:xfrm>
        <a:graphic>
          <a:graphicData uri="http://schemas.openxmlformats.org/drawingml/2006/table">
            <a:tbl>
              <a:tblPr firstRow="1" bandRow="1">
                <a:tableStyleId>{21E4AEA4-8DFA-4A89-87EB-49C32662AFE0}</a:tableStyleId>
              </a:tblPr>
              <a:tblGrid>
                <a:gridCol w="4668948">
                  <a:extLst>
                    <a:ext uri="{9D8B030D-6E8A-4147-A177-3AD203B41FA5}">
                      <a16:colId xmlns:a16="http://schemas.microsoft.com/office/drawing/2014/main" val="2027355455"/>
                    </a:ext>
                  </a:extLst>
                </a:gridCol>
                <a:gridCol w="4668948">
                  <a:extLst>
                    <a:ext uri="{9D8B030D-6E8A-4147-A177-3AD203B41FA5}">
                      <a16:colId xmlns:a16="http://schemas.microsoft.com/office/drawing/2014/main" val="2060149539"/>
                    </a:ext>
                  </a:extLst>
                </a:gridCol>
              </a:tblGrid>
              <a:tr h="257284">
                <a:tc>
                  <a:txBody>
                    <a:bodyPr/>
                    <a:lstStyle/>
                    <a:p>
                      <a:r>
                        <a:rPr lang="fr-FR" dirty="0"/>
                        <a:t>ID</a:t>
                      </a:r>
                    </a:p>
                  </a:txBody>
                  <a:tcPr/>
                </a:tc>
                <a:tc>
                  <a:txBody>
                    <a:bodyPr/>
                    <a:lstStyle/>
                    <a:p>
                      <a:r>
                        <a:rPr lang="fr-FR" dirty="0"/>
                        <a:t>Description</a:t>
                      </a:r>
                    </a:p>
                  </a:txBody>
                  <a:tcPr/>
                </a:tc>
                <a:extLst>
                  <a:ext uri="{0D108BD9-81ED-4DB2-BD59-A6C34878D82A}">
                    <a16:rowId xmlns:a16="http://schemas.microsoft.com/office/drawing/2014/main" val="325060271"/>
                  </a:ext>
                </a:extLst>
              </a:tr>
              <a:tr h="1015037">
                <a:tc>
                  <a:txBody>
                    <a:bodyPr/>
                    <a:lstStyle/>
                    <a:p>
                      <a:r>
                        <a:rPr lang="fr-FR" sz="1200" dirty="0" err="1"/>
                        <a:t>RG_Compta</a:t>
                      </a:r>
                      <a:r>
                        <a:rPr lang="fr-FR" sz="1200" dirty="0"/>
                        <a:t> _1</a:t>
                      </a:r>
                    </a:p>
                  </a:txBody>
                  <a:tcPr/>
                </a:tc>
                <a:tc>
                  <a:txBody>
                    <a:bodyPr/>
                    <a:lstStyle/>
                    <a:p>
                      <a:r>
                        <a:rPr lang="fr-FR" sz="1200" dirty="0"/>
                        <a:t>le solde d'un compte comptable est égal à la somme des montants au débit des lignes d'écriture diminuées de la somme des montants au crédit. Si le résultat est positif, le solde est dit "débiteur", si le résultat est négatif le solde est dit "créditeur".</a:t>
                      </a:r>
                    </a:p>
                  </a:txBody>
                  <a:tcPr/>
                </a:tc>
                <a:extLst>
                  <a:ext uri="{0D108BD9-81ED-4DB2-BD59-A6C34878D82A}">
                    <a16:rowId xmlns:a16="http://schemas.microsoft.com/office/drawing/2014/main" val="3630546547"/>
                  </a:ext>
                </a:extLst>
              </a:tr>
              <a:tr h="824718">
                <a:tc>
                  <a:txBody>
                    <a:bodyPr/>
                    <a:lstStyle/>
                    <a:p>
                      <a:r>
                        <a:rPr lang="fr-FR" sz="1200" dirty="0" err="1"/>
                        <a:t>RG_Compta</a:t>
                      </a:r>
                      <a:r>
                        <a:rPr lang="fr-FR" sz="1200" dirty="0"/>
                        <a:t> _2</a:t>
                      </a:r>
                    </a:p>
                  </a:txBody>
                  <a:tcPr/>
                </a:tc>
                <a:tc>
                  <a:txBody>
                    <a:bodyPr/>
                    <a:lstStyle/>
                    <a:p>
                      <a:r>
                        <a:rPr lang="fr-FR" sz="1200" dirty="0"/>
                        <a:t>Pour qu'une écriture comptable soit valide, elle doit être équilibrée : la somme des montants au crédit des lignes d'écriture doit être égale à la somme des montants au débit.</a:t>
                      </a:r>
                    </a:p>
                  </a:txBody>
                  <a:tcPr/>
                </a:tc>
                <a:extLst>
                  <a:ext uri="{0D108BD9-81ED-4DB2-BD59-A6C34878D82A}">
                    <a16:rowId xmlns:a16="http://schemas.microsoft.com/office/drawing/2014/main" val="1311347249"/>
                  </a:ext>
                </a:extLst>
              </a:tr>
              <a:tr h="4440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RG_Compta</a:t>
                      </a:r>
                      <a:r>
                        <a:rPr lang="fr-FR" sz="1200" dirty="0"/>
                        <a:t> _3</a:t>
                      </a:r>
                    </a:p>
                  </a:txBody>
                  <a:tcPr/>
                </a:tc>
                <a:tc>
                  <a:txBody>
                    <a:bodyPr/>
                    <a:lstStyle/>
                    <a:p>
                      <a:r>
                        <a:rPr lang="fr-FR" sz="1200" dirty="0"/>
                        <a:t>Une écriture comptable doit contenir au moins deux lignes d'écriture : une au débit et une au crédit.</a:t>
                      </a:r>
                    </a:p>
                  </a:txBody>
                  <a:tcPr/>
                </a:tc>
                <a:extLst>
                  <a:ext uri="{0D108BD9-81ED-4DB2-BD59-A6C34878D82A}">
                    <a16:rowId xmlns:a16="http://schemas.microsoft.com/office/drawing/2014/main" val="1101707500"/>
                  </a:ext>
                </a:extLst>
              </a:tr>
              <a:tr h="6343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RG_Compta</a:t>
                      </a:r>
                      <a:r>
                        <a:rPr lang="fr-FR" sz="1200" dirty="0"/>
                        <a:t> _4</a:t>
                      </a:r>
                    </a:p>
                  </a:txBody>
                  <a:tcPr/>
                </a:tc>
                <a:tc>
                  <a:txBody>
                    <a:bodyPr/>
                    <a:lstStyle/>
                    <a:p>
                      <a:r>
                        <a:rPr lang="fr-FR" sz="1200" dirty="0"/>
                        <a:t>Les montants des lignes d'écriture sont signés et peuvent prendre des valeurs négatives (même si cela est peu fréquent</a:t>
                      </a:r>
                    </a:p>
                  </a:txBody>
                  <a:tcPr/>
                </a:tc>
                <a:extLst>
                  <a:ext uri="{0D108BD9-81ED-4DB2-BD59-A6C34878D82A}">
                    <a16:rowId xmlns:a16="http://schemas.microsoft.com/office/drawing/2014/main" val="245447968"/>
                  </a:ext>
                </a:extLst>
              </a:tr>
              <a:tr h="15859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RG_Compta</a:t>
                      </a:r>
                      <a:r>
                        <a:rPr lang="fr-FR" sz="1200" dirty="0"/>
                        <a:t> _5</a:t>
                      </a:r>
                    </a:p>
                  </a:txBody>
                  <a:tcPr/>
                </a:tc>
                <a:tc>
                  <a:txBody>
                    <a:bodyPr/>
                    <a:lstStyle/>
                    <a:p>
                      <a:r>
                        <a:rPr lang="fr-FR" sz="1200" dirty="0"/>
                        <a:t>La référence d'une écriture comptable est composée du code du journal dans lequel figure l'écriture suivi de l'année et d'un numéro de séquence (propre à chaque journal) sur 5 chiffres incrémenté automatiquement à chaque écriture. Le formatage de la référence est : XX-AAAA/#####. Ex : Journal de banque (BQ), écriture au 31/12/2016 --&gt; BQ-2016/00001</a:t>
                      </a:r>
                    </a:p>
                  </a:txBody>
                  <a:tcPr/>
                </a:tc>
                <a:extLst>
                  <a:ext uri="{0D108BD9-81ED-4DB2-BD59-A6C34878D82A}">
                    <a16:rowId xmlns:a16="http://schemas.microsoft.com/office/drawing/2014/main" val="2781902278"/>
                  </a:ext>
                </a:extLst>
              </a:tr>
              <a:tr h="2572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RG_Compta</a:t>
                      </a:r>
                      <a:r>
                        <a:rPr lang="fr-FR" sz="1200" dirty="0"/>
                        <a:t> _6</a:t>
                      </a:r>
                    </a:p>
                  </a:txBody>
                  <a:tcPr/>
                </a:tc>
                <a:tc>
                  <a:txBody>
                    <a:bodyPr/>
                    <a:lstStyle/>
                    <a:p>
                      <a:r>
                        <a:rPr lang="fr-FR" sz="1200" dirty="0"/>
                        <a:t>La référence d'une écriture comptable doit être unique, il n'est pas possible de créer plusieurs écritures ayant la même référence. </a:t>
                      </a:r>
                    </a:p>
                  </a:txBody>
                  <a:tcPr/>
                </a:tc>
                <a:extLst>
                  <a:ext uri="{0D108BD9-81ED-4DB2-BD59-A6C34878D82A}">
                    <a16:rowId xmlns:a16="http://schemas.microsoft.com/office/drawing/2014/main" val="3962184860"/>
                  </a:ext>
                </a:extLst>
              </a:tr>
              <a:tr h="2572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RG_Compta</a:t>
                      </a:r>
                      <a:r>
                        <a:rPr lang="fr-FR" sz="1200" dirty="0"/>
                        <a:t> _7</a:t>
                      </a:r>
                    </a:p>
                  </a:txBody>
                  <a:tcPr/>
                </a:tc>
                <a:tc>
                  <a:txBody>
                    <a:bodyPr/>
                    <a:lstStyle/>
                    <a:p>
                      <a:r>
                        <a:rPr lang="fr-FR" sz="1200" dirty="0"/>
                        <a:t>Les montants des lignes d'écritures peuvent comporter 2 chiffres maximum après la virgule.</a:t>
                      </a:r>
                    </a:p>
                  </a:txBody>
                  <a:tcPr/>
                </a:tc>
                <a:extLst>
                  <a:ext uri="{0D108BD9-81ED-4DB2-BD59-A6C34878D82A}">
                    <a16:rowId xmlns:a16="http://schemas.microsoft.com/office/drawing/2014/main" val="4257258654"/>
                  </a:ext>
                </a:extLst>
              </a:tr>
            </a:tbl>
          </a:graphicData>
        </a:graphic>
      </p:graphicFrame>
    </p:spTree>
    <p:extLst>
      <p:ext uri="{BB962C8B-B14F-4D97-AF65-F5344CB8AC3E}">
        <p14:creationId xmlns:p14="http://schemas.microsoft.com/office/powerpoint/2010/main" val="401631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DCAFA0-AEE2-4C20-9D47-7D0942402CBD}"/>
              </a:ext>
            </a:extLst>
          </p:cNvPr>
          <p:cNvSpPr>
            <a:spLocks noGrp="1"/>
          </p:cNvSpPr>
          <p:nvPr>
            <p:ph type="title"/>
          </p:nvPr>
        </p:nvSpPr>
        <p:spPr/>
        <p:txBody>
          <a:bodyPr/>
          <a:lstStyle/>
          <a:p>
            <a:r>
              <a:rPr lang="fr-FR" dirty="0"/>
              <a:t>Objectifs : </a:t>
            </a:r>
          </a:p>
        </p:txBody>
      </p:sp>
      <p:sp>
        <p:nvSpPr>
          <p:cNvPr id="3" name="Espace réservé du contenu 2">
            <a:extLst>
              <a:ext uri="{FF2B5EF4-FFF2-40B4-BE49-F238E27FC236}">
                <a16:creationId xmlns:a16="http://schemas.microsoft.com/office/drawing/2014/main" id="{FF2F0727-2A62-4305-BC99-160834470C76}"/>
              </a:ext>
            </a:extLst>
          </p:cNvPr>
          <p:cNvSpPr>
            <a:spLocks noGrp="1"/>
          </p:cNvSpPr>
          <p:nvPr>
            <p:ph idx="1"/>
          </p:nvPr>
        </p:nvSpPr>
        <p:spPr/>
        <p:txBody>
          <a:bodyPr/>
          <a:lstStyle/>
          <a:p>
            <a:pPr marL="0" indent="0">
              <a:buNone/>
            </a:pPr>
            <a:r>
              <a:rPr lang="fr-FR" dirty="0"/>
              <a:t>● des tests unitaires : leurs objectifs sont de valider les règles de gestion unitaires de chaque "composant" de l'application </a:t>
            </a:r>
          </a:p>
          <a:p>
            <a:endParaRPr lang="fr-FR" dirty="0"/>
          </a:p>
          <a:p>
            <a:pPr marL="0" indent="0">
              <a:buNone/>
            </a:pPr>
            <a:r>
              <a:rPr lang="fr-FR" dirty="0"/>
              <a:t>● des tests d'intégration : leurs objectifs sont de valider la bonne interaction entre les différents composants de l'application</a:t>
            </a:r>
          </a:p>
        </p:txBody>
      </p:sp>
    </p:spTree>
    <p:extLst>
      <p:ext uri="{BB962C8B-B14F-4D97-AF65-F5344CB8AC3E}">
        <p14:creationId xmlns:p14="http://schemas.microsoft.com/office/powerpoint/2010/main" val="2602016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33D7B5-BC39-40B6-A0D5-E2072654E670}"/>
              </a:ext>
            </a:extLst>
          </p:cNvPr>
          <p:cNvSpPr>
            <a:spLocks noGrp="1"/>
          </p:cNvSpPr>
          <p:nvPr>
            <p:ph type="title"/>
          </p:nvPr>
        </p:nvSpPr>
        <p:spPr/>
        <p:txBody>
          <a:bodyPr/>
          <a:lstStyle/>
          <a:p>
            <a:r>
              <a:rPr lang="fr-FR" dirty="0"/>
              <a:t>Outils utilisés : </a:t>
            </a:r>
          </a:p>
        </p:txBody>
      </p:sp>
      <p:sp>
        <p:nvSpPr>
          <p:cNvPr id="3" name="Espace réservé du contenu 2">
            <a:extLst>
              <a:ext uri="{FF2B5EF4-FFF2-40B4-BE49-F238E27FC236}">
                <a16:creationId xmlns:a16="http://schemas.microsoft.com/office/drawing/2014/main" id="{2D55D3E1-8A96-4F67-AD88-0BA2F7A7884D}"/>
              </a:ext>
            </a:extLst>
          </p:cNvPr>
          <p:cNvSpPr>
            <a:spLocks noGrp="1"/>
          </p:cNvSpPr>
          <p:nvPr>
            <p:ph idx="1"/>
          </p:nvPr>
        </p:nvSpPr>
        <p:spPr/>
        <p:txBody>
          <a:bodyPr/>
          <a:lstStyle/>
          <a:p>
            <a:r>
              <a:rPr lang="fr-FR" dirty="0"/>
              <a:t>Maven</a:t>
            </a:r>
          </a:p>
          <a:p>
            <a:r>
              <a:rPr lang="fr-FR" dirty="0" err="1"/>
              <a:t>Junit</a:t>
            </a:r>
            <a:endParaRPr lang="fr-FR" dirty="0"/>
          </a:p>
          <a:p>
            <a:r>
              <a:rPr lang="fr-FR" dirty="0" err="1"/>
              <a:t>Mockito</a:t>
            </a:r>
            <a:endParaRPr lang="fr-FR" dirty="0"/>
          </a:p>
          <a:p>
            <a:r>
              <a:rPr lang="fr-FR" dirty="0" err="1"/>
              <a:t>AssertJ</a:t>
            </a:r>
            <a:endParaRPr lang="fr-FR" dirty="0"/>
          </a:p>
          <a:p>
            <a:r>
              <a:rPr lang="fr-FR" dirty="0"/>
              <a:t>Travis CI</a:t>
            </a:r>
          </a:p>
        </p:txBody>
      </p:sp>
    </p:spTree>
    <p:extLst>
      <p:ext uri="{BB962C8B-B14F-4D97-AF65-F5344CB8AC3E}">
        <p14:creationId xmlns:p14="http://schemas.microsoft.com/office/powerpoint/2010/main" val="248799643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368</Words>
  <Application>Microsoft Office PowerPoint</Application>
  <PresentationFormat>Grand écran</PresentationFormat>
  <Paragraphs>30</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Présentation PowerPoint</vt:lpstr>
      <vt:lpstr>Rappel du contexte </vt:lpstr>
      <vt:lpstr>   LES REGLES DE GESTIONS</vt:lpstr>
      <vt:lpstr>Objectifs : </vt:lpstr>
      <vt:lpstr>Outils utilisés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arnaud derisbourg</dc:creator>
  <cp:lastModifiedBy>arnaud derisbourg</cp:lastModifiedBy>
  <cp:revision>1</cp:revision>
  <dcterms:created xsi:type="dcterms:W3CDTF">2022-01-28T15:47:24Z</dcterms:created>
  <dcterms:modified xsi:type="dcterms:W3CDTF">2022-01-28T16:00:19Z</dcterms:modified>
</cp:coreProperties>
</file>