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8" r:id="rId4"/>
    <p:sldId id="272" r:id="rId5"/>
    <p:sldId id="289" r:id="rId6"/>
    <p:sldId id="290" r:id="rId7"/>
    <p:sldId id="291" r:id="rId8"/>
    <p:sldId id="260" r:id="rId9"/>
    <p:sldId id="268" r:id="rId10"/>
    <p:sldId id="275" r:id="rId11"/>
    <p:sldId id="276" r:id="rId12"/>
    <p:sldId id="278" r:id="rId13"/>
    <p:sldId id="287" r:id="rId14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23/04/2020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détection </a:t>
            </a:r>
            <a:r>
              <a:rPr lang="fr-FR" sz="2000" dirty="0"/>
              <a:t>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sera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20 minutes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est divisé </a:t>
            </a:r>
            <a:r>
              <a:rPr lang="fr-FR" sz="2000" dirty="0">
                <a:solidFill>
                  <a:srgbClr val="FF0000"/>
                </a:solidFill>
              </a:rPr>
              <a:t>en 200 "essais", </a:t>
            </a:r>
            <a:r>
              <a:rPr lang="fr-FR" sz="2000" dirty="0"/>
              <a:t>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54C1346C-62A8-4C20-A0C4-EA84DEF3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wer, bird, tree&#10;&#10;Description automatically generated">
            <a:extLst>
              <a:ext uri="{FF2B5EF4-FFF2-40B4-BE49-F238E27FC236}">
                <a16:creationId xmlns:a16="http://schemas.microsoft.com/office/drawing/2014/main" id="{CA35783B-E1D8-412C-93DF-B1AEA0AC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F7E45C-EE02-402F-AEEB-C1AE8521A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wer, bird, tree&#10;&#10;Description automatically generated">
            <a:extLst>
              <a:ext uri="{FF2B5EF4-FFF2-40B4-BE49-F238E27FC236}">
                <a16:creationId xmlns:a16="http://schemas.microsoft.com/office/drawing/2014/main" id="{54C20FFA-D1F3-477A-BAE9-5155D9FA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</a:t>
            </a:r>
            <a:r>
              <a:rPr lang="fr-FR" sz="2000"/>
              <a:t>visages 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Oui » ou par « Non » aussi rapidement que possible, en appuyant sur les touches [O] ou [N]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90E88-D296-4FF3-A63C-D08DFDD8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515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pour le jeu de détection</vt:lpstr>
      <vt:lpstr>Instructions pour le jeu de discrimination</vt:lpstr>
      <vt:lpstr>Entrainement pour le jeu de détection</vt:lpstr>
      <vt:lpstr>Fin entrainement pour le jeu de détection</vt:lpstr>
      <vt:lpstr>Le jeu de discrimination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15</cp:revision>
  <dcterms:created xsi:type="dcterms:W3CDTF">2020-03-04T10:36:12Z</dcterms:created>
  <dcterms:modified xsi:type="dcterms:W3CDTF">2020-04-23T13:23:41Z</dcterms:modified>
</cp:coreProperties>
</file>