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0" r:id="rId9"/>
    <p:sldId id="264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0" d="100"/>
          <a:sy n="14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6C02-37C4-A342-973D-A6B4F464F26B}" type="datetimeFigureOut">
              <a:rPr lang="en-US" smtClean="0"/>
              <a:t>4/28/11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14FD-6912-8946-BC31-F4DF8B343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47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1B7A4-0A5E-3243-BBF2-0A74C889ACAF}" type="datetimeFigureOut">
              <a:rPr lang="en-US" smtClean="0"/>
              <a:t>4/28/11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8CAA-1CED-194B-91EB-3ED14595B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03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F391-CD3D-C247-9677-BD434606CFF5}" type="datetime1">
              <a:rPr lang="en-US" smtClean="0"/>
              <a:t>4/28/11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4F9E-F27C-434C-A9E5-8A05A4B843BB}" type="datetime1">
              <a:rPr lang="en-US" smtClean="0"/>
              <a:t>4/28/11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4D70-137C-6948-AE66-DA10E59E362B}" type="datetime1">
              <a:rPr lang="en-US" smtClean="0"/>
              <a:t>4/28/11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F6F-3F3E-924B-9E7F-08D7B33F524A}" type="datetime1">
              <a:rPr lang="en-US" smtClean="0"/>
              <a:t>4/28/11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FE4-2291-664C-A911-0E8094EE089A}" type="datetime1">
              <a:rPr lang="en-US" smtClean="0"/>
              <a:t>4/28/11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250B-A484-1C42-AF57-F33E344F76C4}" type="datetime1">
              <a:rPr lang="en-US" smtClean="0"/>
              <a:t>4/28/11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3FDB-49AF-FC4E-B93C-2420AE27338E}" type="datetime1">
              <a:rPr lang="en-US" smtClean="0"/>
              <a:t>4/28/11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889B-A9E3-AF4B-A95B-CBDE811AC380}" type="datetime1">
              <a:rPr lang="en-US" smtClean="0"/>
              <a:t>4/28/11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3F2-A275-DA47-A086-320CAC8D9DE4}" type="datetime1">
              <a:rPr lang="en-US" smtClean="0"/>
              <a:t>4/28/11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C6A-1C98-DF45-BBC6-85FA9D43F761}" type="datetime1">
              <a:rPr lang="en-US" smtClean="0"/>
              <a:t>4/28/11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72EB-0676-AD4E-9874-60754C4423A8}" type="datetime1">
              <a:rPr lang="en-US" smtClean="0"/>
              <a:t>4/28/11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D5E195-4B24-B74B-AD34-D80D1F6AEB9E}" type="datetime1">
              <a:rPr lang="en-US" smtClean="0"/>
              <a:t>4/28/11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INFSI350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Arnaud Douceur</a:t>
            </a:r>
          </a:p>
          <a:p>
            <a:r>
              <a:rPr lang="fr-FR" dirty="0" smtClean="0"/>
              <a:t>Daniel Ross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direct</a:t>
            </a:r>
            <a:endParaRPr lang="fr-FR" dirty="0"/>
          </a:p>
        </p:txBody>
      </p:sp>
      <p:pic>
        <p:nvPicPr>
          <p:cNvPr id="5" name="Espace réservé du contenu 4" descr="path_tracing_no_indirect_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55" y="1600200"/>
            <a:ext cx="4545089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Indirect</a:t>
            </a:r>
            <a:endParaRPr lang="fr-FR" dirty="0"/>
          </a:p>
        </p:txBody>
      </p:sp>
      <p:pic>
        <p:nvPicPr>
          <p:cNvPr id="4" name="Espace réservé du contenu 3" descr="GI-Indirect-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17" y="1600200"/>
            <a:ext cx="5286765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  <a:endParaRPr lang="fr-FR" dirty="0"/>
          </a:p>
        </p:txBody>
      </p:sp>
      <p:pic>
        <p:nvPicPr>
          <p:cNvPr id="4" name="Espace réservé du contenu 3" descr="bonus2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0"/>
          <a:stretch/>
        </p:blipFill>
        <p:spPr>
          <a:xfrm>
            <a:off x="611560" y="1111785"/>
            <a:ext cx="8256445" cy="51929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Rendu en lancer de rayon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 smtClean="0"/>
          </a:p>
          <a:p>
            <a:pPr lvl="1"/>
            <a:r>
              <a:rPr lang="fr-FR" dirty="0" smtClean="0"/>
              <a:t>Ombres Dures</a:t>
            </a:r>
          </a:p>
          <a:p>
            <a:pPr lvl="1"/>
            <a:r>
              <a:rPr lang="fr-FR" dirty="0" smtClean="0"/>
              <a:t>Ombres Douces</a:t>
            </a:r>
          </a:p>
          <a:p>
            <a:pPr lvl="1"/>
            <a:r>
              <a:rPr lang="fr-FR" dirty="0" err="1" smtClean="0"/>
              <a:t>Ambient</a:t>
            </a:r>
            <a:r>
              <a:rPr lang="fr-FR" dirty="0" smtClean="0"/>
              <a:t> Occlusion</a:t>
            </a:r>
          </a:p>
          <a:p>
            <a:pPr lvl="1"/>
            <a:r>
              <a:rPr lang="fr-FR" dirty="0" err="1" smtClean="0"/>
              <a:t>Anti-aliasing</a:t>
            </a:r>
            <a:endParaRPr lang="fr-FR" dirty="0" smtClean="0"/>
          </a:p>
          <a:p>
            <a:r>
              <a:rPr lang="fr-FR" dirty="0" smtClean="0"/>
              <a:t>Éclairage Global</a:t>
            </a:r>
          </a:p>
          <a:p>
            <a:pPr lvl="1"/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</a:t>
            </a:r>
          </a:p>
          <a:p>
            <a:pPr lvl="1"/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Éclairage Indirect</a:t>
            </a:r>
          </a:p>
          <a:p>
            <a:pPr lvl="1"/>
            <a:r>
              <a:rPr lang="fr-FR" dirty="0" smtClean="0"/>
              <a:t>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/>
          </a:p>
        </p:txBody>
      </p:sp>
      <p:pic>
        <p:nvPicPr>
          <p:cNvPr id="4" name="Espace réservé du contenu 3" descr="BRDF-Pho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19" y="1600200"/>
            <a:ext cx="6400762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dures</a:t>
            </a:r>
            <a:endParaRPr lang="fr-FR" dirty="0"/>
          </a:p>
        </p:txBody>
      </p:sp>
      <p:pic>
        <p:nvPicPr>
          <p:cNvPr id="4" name="Espace réservé du contenu 3" descr="Ombres-D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01" y="1600200"/>
            <a:ext cx="7361598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douces</a:t>
            </a:r>
            <a:endParaRPr lang="fr-FR" dirty="0"/>
          </a:p>
        </p:txBody>
      </p:sp>
      <p:pic>
        <p:nvPicPr>
          <p:cNvPr id="4" name="Espace réservé du contenu 3" descr="Ombres-Douc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14" y="1600200"/>
            <a:ext cx="5957571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Ambient</a:t>
            </a:r>
            <a:r>
              <a:rPr lang="fr-FR" dirty="0" smtClean="0"/>
              <a:t> Occlusion (AO)</a:t>
            </a:r>
            <a:endParaRPr lang="fr-FR" dirty="0"/>
          </a:p>
        </p:txBody>
      </p:sp>
      <p:pic>
        <p:nvPicPr>
          <p:cNvPr id="4" name="Espace réservé du contenu 3" descr="Ambient-Occlusion-Onl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28" y="1600200"/>
            <a:ext cx="4447343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– Sans/Avec</a:t>
            </a:r>
            <a:endParaRPr lang="fr-FR" dirty="0"/>
          </a:p>
        </p:txBody>
      </p:sp>
      <p:pic>
        <p:nvPicPr>
          <p:cNvPr id="4" name="Espace réservé du contenu 3" descr="Ambient-Occlu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76" y="1600200"/>
            <a:ext cx="4227624" cy="4708525"/>
          </a:xfrm>
        </p:spPr>
      </p:pic>
      <p:pic>
        <p:nvPicPr>
          <p:cNvPr id="5" name="Image 4" descr="No-Ambient-Occlu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055236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TOZOOM Aliasing/</a:t>
            </a:r>
            <a:r>
              <a:rPr lang="fr-FR" dirty="0" err="1" smtClean="0"/>
              <a:t>Anti-aliasing</a:t>
            </a:r>
            <a:endParaRPr lang="fr-FR" dirty="0"/>
          </a:p>
        </p:txBody>
      </p:sp>
      <p:pic>
        <p:nvPicPr>
          <p:cNvPr id="4" name="Espace réservé du contenu 3" descr="AntiAliasing-Of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3962400" cy="4343400"/>
          </a:xfrm>
        </p:spPr>
      </p:pic>
      <p:pic>
        <p:nvPicPr>
          <p:cNvPr id="5" name="Image 4" descr="AntiAliasing-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00201"/>
            <a:ext cx="3962400" cy="4343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</a:t>
            </a:r>
          </a:p>
          <a:p>
            <a:r>
              <a:rPr lang="fr-FR" dirty="0" smtClean="0"/>
              <a:t>Lancer de N rayons par pixel (avec </a:t>
            </a:r>
            <a:r>
              <a:rPr lang="fr-FR" dirty="0" err="1" smtClean="0"/>
              <a:t>jittering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 smtClean="0"/>
          </a:p>
          <a:p>
            <a:r>
              <a:rPr lang="fr-FR" dirty="0" smtClean="0"/>
              <a:t>Rebonds aléatoires (avec roulette russe)</a:t>
            </a:r>
          </a:p>
          <a:p>
            <a:r>
              <a:rPr lang="fr-FR" smtClean="0"/>
              <a:t>Calculs récursifs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mmet">
  <a:themeElements>
    <a:clrScheme name="Sommet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mmet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mmet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Sommet.thmx</Template>
  <TotalTime>148</TotalTime>
  <Words>104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Sommet</vt:lpstr>
      <vt:lpstr>Soutenance INFSI350</vt:lpstr>
      <vt:lpstr>Rendu en lancer de rayon</vt:lpstr>
      <vt:lpstr>BRDF de Phong</vt:lpstr>
      <vt:lpstr>Ombres dures</vt:lpstr>
      <vt:lpstr>Ombres douces</vt:lpstr>
      <vt:lpstr>Ambient Occlusion (AO)</vt:lpstr>
      <vt:lpstr>AO – Sans/Avec</vt:lpstr>
      <vt:lpstr>TOZOOM Aliasing/Anti-aliasing</vt:lpstr>
      <vt:lpstr>Éclairage Global</vt:lpstr>
      <vt:lpstr>Éclairage direct</vt:lpstr>
      <vt:lpstr>Éclairage Indirect</vt:lpstr>
      <vt:lpstr>Bonus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INFSI350</dc:title>
  <dc:creator>Daniel Ross</dc:creator>
  <cp:lastModifiedBy>Arnaud Douceur</cp:lastModifiedBy>
  <cp:revision>50</cp:revision>
  <dcterms:created xsi:type="dcterms:W3CDTF">2011-04-28T13:47:58Z</dcterms:created>
  <dcterms:modified xsi:type="dcterms:W3CDTF">2011-04-28T16:20:27Z</dcterms:modified>
</cp:coreProperties>
</file>