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65" r:id="rId3"/>
    <p:sldId id="266" r:id="rId4"/>
    <p:sldId id="257" r:id="rId5"/>
    <p:sldId id="258" r:id="rId6"/>
    <p:sldId id="259" r:id="rId7"/>
    <p:sldId id="261" r:id="rId8"/>
    <p:sldId id="262" r:id="rId9"/>
    <p:sldId id="260" r:id="rId10"/>
    <p:sldId id="264" r:id="rId11"/>
    <p:sldId id="263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82" d="100"/>
          <a:sy n="82" d="100"/>
        </p:scale>
        <p:origin x="-10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3.xml"/><Relationship Id="rId20" Type="http://schemas.openxmlformats.org/officeDocument/2006/relationships/tableStyles" Target="tableStyles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printerSettings" Target="printerSettings/printerSettings1.bin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19" Type="http://schemas.openxmlformats.org/officeDocument/2006/relationships/theme" Target="theme/theme1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0A5F-0FEF-7744-9DCB-8BFA10EB0528}" type="datetimeFigureOut">
              <a:rPr lang="fr-FR" smtClean="0"/>
              <a:t>28/04/11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0A5F-0FEF-7744-9DCB-8BFA10EB0528}" type="datetimeFigureOut">
              <a:rPr lang="fr-FR" smtClean="0"/>
              <a:t>28/04/11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FB4A-676A-624E-8305-EB10BE2C8F5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0A5F-0FEF-7744-9DCB-8BFA10EB0528}" type="datetimeFigureOut">
              <a:rPr lang="fr-FR" smtClean="0"/>
              <a:t>28/04/11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FB4A-676A-624E-8305-EB10BE2C8F5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0A5F-0FEF-7744-9DCB-8BFA10EB0528}" type="datetimeFigureOut">
              <a:rPr lang="fr-FR" smtClean="0"/>
              <a:t>28/04/11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FB4A-676A-624E-8305-EB10BE2C8F5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0A5F-0FEF-7744-9DCB-8BFA10EB0528}" type="datetimeFigureOut">
              <a:rPr lang="fr-FR" smtClean="0"/>
              <a:t>28/04/11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8CCFB4A-676A-624E-8305-EB10BE2C8F5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0A5F-0FEF-7744-9DCB-8BFA10EB0528}" type="datetimeFigureOut">
              <a:rPr lang="fr-FR" smtClean="0"/>
              <a:t>28/04/11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FB4A-676A-624E-8305-EB10BE2C8F5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0A5F-0FEF-7744-9DCB-8BFA10EB0528}" type="datetimeFigureOut">
              <a:rPr lang="fr-FR" smtClean="0"/>
              <a:t>28/04/11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FB4A-676A-624E-8305-EB10BE2C8F5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0A5F-0FEF-7744-9DCB-8BFA10EB0528}" type="datetimeFigureOut">
              <a:rPr lang="fr-FR" smtClean="0"/>
              <a:t>28/04/11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FB4A-676A-624E-8305-EB10BE2C8F5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0A5F-0FEF-7744-9DCB-8BFA10EB0528}" type="datetimeFigureOut">
              <a:rPr lang="fr-FR" smtClean="0"/>
              <a:t>28/04/11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FB4A-676A-624E-8305-EB10BE2C8F5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0A5F-0FEF-7744-9DCB-8BFA10EB0528}" type="datetimeFigureOut">
              <a:rPr lang="fr-FR" smtClean="0"/>
              <a:t>28/04/11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FB4A-676A-624E-8305-EB10BE2C8F5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0A5F-0FEF-7744-9DCB-8BFA10EB0528}" type="datetimeFigureOut">
              <a:rPr lang="fr-FR" smtClean="0"/>
              <a:t>28/04/11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FB4A-676A-624E-8305-EB10BE2C8F5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7DE0A5F-0FEF-7744-9DCB-8BFA10EB0528}" type="datetimeFigureOut">
              <a:rPr lang="fr-FR" smtClean="0"/>
              <a:t>28/04/11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8CCFB4A-676A-624E-8305-EB10BE2C8F51}" type="slidenum">
              <a:rPr lang="fr-FR" smtClean="0"/>
              <a:t>‹#›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Soutenance INFSI350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Arnaud Douceur</a:t>
            </a:r>
          </a:p>
          <a:p>
            <a:r>
              <a:rPr lang="fr-FR" dirty="0" smtClean="0"/>
              <a:t>Daniel Ross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Éclairage Global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Path</a:t>
            </a:r>
            <a:r>
              <a:rPr lang="fr-FR" dirty="0" smtClean="0"/>
              <a:t> </a:t>
            </a:r>
            <a:r>
              <a:rPr lang="fr-FR" dirty="0" err="1" smtClean="0"/>
              <a:t>Tracing</a:t>
            </a:r>
            <a:r>
              <a:rPr lang="fr-FR" dirty="0" smtClean="0"/>
              <a:t> Stochastique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Éclairage direct</a:t>
            </a:r>
            <a:endParaRPr lang="fr-FR" dirty="0"/>
          </a:p>
        </p:txBody>
      </p:sp>
      <p:pic>
        <p:nvPicPr>
          <p:cNvPr id="5" name="Espace réservé du contenu 4" descr="path_tracing_no_indirect_illumina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9455" y="1600200"/>
            <a:ext cx="4545089" cy="47085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Éclairage Indirect</a:t>
            </a:r>
            <a:endParaRPr lang="fr-FR" dirty="0"/>
          </a:p>
        </p:txBody>
      </p:sp>
      <p:pic>
        <p:nvPicPr>
          <p:cNvPr id="4" name="Espace réservé du contenu 3" descr="GI-Indirect-Illumina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617" y="1600200"/>
            <a:ext cx="5286765" cy="47085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Bonus</a:t>
            </a:r>
            <a:endParaRPr lang="fr-FR" dirty="0"/>
          </a:p>
        </p:txBody>
      </p:sp>
      <p:pic>
        <p:nvPicPr>
          <p:cNvPr id="4" name="Espace réservé du contenu 3" descr="bonu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23584"/>
            <a:ext cx="8229600" cy="426175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Bonus</a:t>
            </a:r>
            <a:endParaRPr lang="fr-FR" dirty="0"/>
          </a:p>
        </p:txBody>
      </p:sp>
      <p:pic>
        <p:nvPicPr>
          <p:cNvPr id="4" name="Espace réservé du contenu 3" descr="bonus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772" y="1600200"/>
            <a:ext cx="7104456" cy="470852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</a:t>
            </a:r>
            <a:r>
              <a:rPr lang="fr-FR" dirty="0" smtClean="0"/>
              <a:t>endu en lancer de rayon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Éclairage Direct</a:t>
            </a:r>
          </a:p>
          <a:p>
            <a:pPr lvl="1"/>
            <a:r>
              <a:rPr lang="fr-FR" dirty="0" smtClean="0"/>
              <a:t>BRDF de </a:t>
            </a:r>
            <a:r>
              <a:rPr lang="fr-FR" dirty="0" err="1" smtClean="0"/>
              <a:t>Phong</a:t>
            </a:r>
            <a:endParaRPr lang="fr-FR" dirty="0" smtClean="0"/>
          </a:p>
          <a:p>
            <a:pPr lvl="1"/>
            <a:r>
              <a:rPr lang="fr-FR" dirty="0" smtClean="0"/>
              <a:t>Ombres</a:t>
            </a:r>
            <a:r>
              <a:rPr lang="fr-FR" dirty="0" smtClean="0"/>
              <a:t> Dures</a:t>
            </a:r>
            <a:endParaRPr lang="fr-FR" dirty="0" smtClean="0"/>
          </a:p>
          <a:p>
            <a:pPr lvl="1"/>
            <a:r>
              <a:rPr lang="fr-FR" dirty="0" smtClean="0"/>
              <a:t>Ombres</a:t>
            </a:r>
            <a:r>
              <a:rPr lang="fr-FR" dirty="0" smtClean="0"/>
              <a:t> Douces</a:t>
            </a:r>
            <a:endParaRPr lang="fr-FR" dirty="0" smtClean="0"/>
          </a:p>
          <a:p>
            <a:pPr lvl="1"/>
            <a:r>
              <a:rPr lang="fr-FR" dirty="0" err="1" smtClean="0"/>
              <a:t>Ambient</a:t>
            </a:r>
            <a:r>
              <a:rPr lang="fr-FR" dirty="0" smtClean="0"/>
              <a:t> Occlusion</a:t>
            </a:r>
          </a:p>
          <a:p>
            <a:pPr lvl="1"/>
            <a:r>
              <a:rPr lang="fr-FR" dirty="0" err="1" smtClean="0"/>
              <a:t>Anti-</a:t>
            </a:r>
            <a:r>
              <a:rPr lang="fr-FR" dirty="0" err="1" smtClean="0"/>
              <a:t>aliasing</a:t>
            </a:r>
            <a:endParaRPr lang="fr-FR" dirty="0" smtClean="0"/>
          </a:p>
          <a:p>
            <a:r>
              <a:rPr lang="fr-FR" dirty="0" smtClean="0"/>
              <a:t>Éclairage Global</a:t>
            </a:r>
          </a:p>
          <a:p>
            <a:pPr lvl="1"/>
            <a:r>
              <a:rPr lang="fr-FR" dirty="0" err="1" smtClean="0"/>
              <a:t>Path</a:t>
            </a:r>
            <a:r>
              <a:rPr lang="fr-FR" dirty="0" smtClean="0"/>
              <a:t> </a:t>
            </a:r>
            <a:r>
              <a:rPr lang="fr-FR" dirty="0" err="1" smtClean="0"/>
              <a:t>Tracing</a:t>
            </a:r>
            <a:r>
              <a:rPr lang="fr-FR" dirty="0" smtClean="0"/>
              <a:t> Stochastique</a:t>
            </a:r>
          </a:p>
          <a:p>
            <a:pPr lvl="1"/>
            <a:r>
              <a:rPr lang="fr-FR" dirty="0" smtClean="0"/>
              <a:t>Éclairage Direct</a:t>
            </a:r>
          </a:p>
          <a:p>
            <a:pPr lvl="1"/>
            <a:r>
              <a:rPr lang="fr-FR" dirty="0" smtClean="0"/>
              <a:t>Éclairage Indirect</a:t>
            </a:r>
          </a:p>
          <a:p>
            <a:pPr lvl="1"/>
            <a:r>
              <a:rPr lang="fr-FR" dirty="0" smtClean="0"/>
              <a:t>Bonus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Éclairage Direct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BRDF de </a:t>
            </a:r>
            <a:r>
              <a:rPr lang="fr-FR" dirty="0" err="1" smtClean="0"/>
              <a:t>Phong</a:t>
            </a:r>
            <a:endParaRPr lang="fr-FR" dirty="0"/>
          </a:p>
        </p:txBody>
      </p:sp>
      <p:pic>
        <p:nvPicPr>
          <p:cNvPr id="4" name="Espace réservé du contenu 3" descr="BRDF-Phon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19" y="1600200"/>
            <a:ext cx="6400762" cy="47085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Ombres dures</a:t>
            </a:r>
            <a:endParaRPr lang="fr-FR" dirty="0"/>
          </a:p>
        </p:txBody>
      </p:sp>
      <p:pic>
        <p:nvPicPr>
          <p:cNvPr id="4" name="Espace réservé du contenu 3" descr="Ombres-Dur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1201" y="1600200"/>
            <a:ext cx="7361598" cy="47085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Ombres douces</a:t>
            </a:r>
            <a:endParaRPr lang="fr-FR" dirty="0"/>
          </a:p>
        </p:txBody>
      </p:sp>
      <p:pic>
        <p:nvPicPr>
          <p:cNvPr id="4" name="Espace réservé du contenu 3" descr="Ombres-Douc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214" y="1600200"/>
            <a:ext cx="5957571" cy="47085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Ambient</a:t>
            </a:r>
            <a:r>
              <a:rPr lang="fr-FR" dirty="0" smtClean="0"/>
              <a:t> Occlusion (AO)</a:t>
            </a:r>
            <a:endParaRPr lang="fr-FR" dirty="0"/>
          </a:p>
        </p:txBody>
      </p:sp>
      <p:pic>
        <p:nvPicPr>
          <p:cNvPr id="4" name="Espace réservé du contenu 3" descr="Ambient-Occlusion-Onl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8328" y="1600200"/>
            <a:ext cx="4447343" cy="47085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AO – Sans/Avec</a:t>
            </a:r>
            <a:endParaRPr lang="fr-FR" dirty="0"/>
          </a:p>
        </p:txBody>
      </p:sp>
      <p:pic>
        <p:nvPicPr>
          <p:cNvPr id="4" name="Espace réservé du contenu 3" descr="Ambient-Occlus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9176" y="1600200"/>
            <a:ext cx="4227624" cy="4708525"/>
          </a:xfrm>
        </p:spPr>
      </p:pic>
      <p:pic>
        <p:nvPicPr>
          <p:cNvPr id="5" name="Image 4" descr="No-Ambient-Occlus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00200"/>
            <a:ext cx="4055236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TOZOOM Aliasing/</a:t>
            </a:r>
            <a:r>
              <a:rPr lang="fr-FR" dirty="0" err="1" smtClean="0"/>
              <a:t>Anti-aliasing</a:t>
            </a:r>
            <a:endParaRPr lang="fr-FR" dirty="0"/>
          </a:p>
        </p:txBody>
      </p:sp>
      <p:pic>
        <p:nvPicPr>
          <p:cNvPr id="4" name="Espace réservé du contenu 3" descr="AntiAliasing-Off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0201"/>
            <a:ext cx="3962400" cy="4343400"/>
          </a:xfrm>
        </p:spPr>
      </p:pic>
      <p:pic>
        <p:nvPicPr>
          <p:cNvPr id="5" name="Image 4" descr="AntiAliasing-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600201"/>
            <a:ext cx="3962400" cy="434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mmet">
  <a:themeElements>
    <a:clrScheme name="Sommet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Sommet">
      <a:majorFont>
        <a:latin typeface="Lucida Sans"/>
        <a:ea typeface=""/>
        <a:cs typeface=""/>
        <a:font script="Grek" typeface="Arial"/>
        <a:font script="Cyrl" typeface="Arial"/>
        <a:font script="Jpan" typeface="ヒラギノ丸ゴ Pro W4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ＭＳ 明朝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ommet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Sommet.thmx</Template>
  <TotalTime>78</TotalTime>
  <Words>72</Words>
  <Application>Microsoft Macintosh PowerPoint</Application>
  <PresentationFormat>Présentation à l'écran (4:3)</PresentationFormat>
  <Paragraphs>28</Paragraphs>
  <Slides>14</Slides>
  <Notes>0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Sommet</vt:lpstr>
      <vt:lpstr>Soutenance INFSI350</vt:lpstr>
      <vt:lpstr>Rendu en lancer de rayon</vt:lpstr>
      <vt:lpstr>Éclairage Direct</vt:lpstr>
      <vt:lpstr>BRDF de Phong</vt:lpstr>
      <vt:lpstr>Ombres dures</vt:lpstr>
      <vt:lpstr>Ombres douces</vt:lpstr>
      <vt:lpstr>Ambient Occlusion (AO)</vt:lpstr>
      <vt:lpstr>AO – Sans/Avec</vt:lpstr>
      <vt:lpstr>TOZOOM Aliasing/Anti-aliasing</vt:lpstr>
      <vt:lpstr>Éclairage Global</vt:lpstr>
      <vt:lpstr>Éclairage direct</vt:lpstr>
      <vt:lpstr>Éclairage Indirect</vt:lpstr>
      <vt:lpstr>Bonus</vt:lpstr>
      <vt:lpstr>Bonus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INFSI350</dc:title>
  <dc:creator>Daniel Ross</dc:creator>
  <cp:lastModifiedBy>Daniel Ross</cp:lastModifiedBy>
  <cp:revision>47</cp:revision>
  <dcterms:created xsi:type="dcterms:W3CDTF">2011-04-28T13:47:58Z</dcterms:created>
  <dcterms:modified xsi:type="dcterms:W3CDTF">2011-04-28T15:06:37Z</dcterms:modified>
</cp:coreProperties>
</file>