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666"/>
  </p:normalViewPr>
  <p:slideViewPr>
    <p:cSldViewPr snapToGrid="0" snapToObjects="1">
      <p:cViewPr varScale="1">
        <p:scale>
          <a:sx n="72" d="100"/>
          <a:sy n="72" d="100"/>
        </p:scale>
        <p:origin x="20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7EB1D-88BB-4C41-85CA-1FC63A831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65D4A3-91A4-E143-AE85-55A61F5B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0CE5B-ABB9-3A4E-9A3B-AFA90EC7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0254-4EC3-EB46-B3C5-F12470FD5879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02EEF5-F786-784D-99BE-7B8E5602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A4DA9-8E2C-3E4D-BD0F-1D0D7756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80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526FD-24D5-9243-A2A7-7FC3108D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90455B-CD6E-7D47-85C7-9D95F8D09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1093E1-96BD-D74D-9DEC-25231FDF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0254-4EC3-EB46-B3C5-F12470FD5879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55187D-7E04-C143-9775-1768705D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AD362-8902-E04E-A79F-C4A14795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74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5FBAA2-A8E6-E44D-BDC4-8A57CD10D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EC07A2-F448-2B4F-975A-610627016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F81F64-3290-1E41-8738-CAB474F0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0254-4EC3-EB46-B3C5-F12470FD5879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BAF54B-EC08-6646-964B-2FB42D0E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C128D-44EF-4544-81B2-1A08284A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8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EAE8A-4F83-774D-B64E-04A61F43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D347C-9FD1-C946-A0FC-D768F94F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57866-FF3D-7843-8EEE-2319DBA3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0254-4EC3-EB46-B3C5-F12470FD5879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94DD0-ADC0-B048-9957-E9F97B26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8F276-14D4-3449-9499-000EF66C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3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E9F83-E650-B04C-8D89-4EEC8EED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A2C4CA-4CAF-FB40-826C-18BD80DEF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957FD-973F-E841-8331-87E27BBB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0254-4EC3-EB46-B3C5-F12470FD5879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BA6826-D7B1-314B-BF73-84DB7798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89ABF-C3BF-CA4D-9552-EEA9D986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64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AFBD9-073F-9044-A1B3-03F2A022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6B6E9C-03C1-DA43-A45C-94312961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6DB078-448C-4F40-9B7A-419F7B28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AF09C5-4A24-E342-9B0A-A4EFD4CD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0254-4EC3-EB46-B3C5-F12470FD5879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F3A635-D231-3F46-8737-4DC08796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43EF5A-930F-F547-9998-D9457156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1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C0F4D-DC32-BA4E-9000-1FD58C17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3B9D67-EE08-8246-BE39-6FDA597F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AF25C0-CC86-3440-8501-A56DCC920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4E727D-2A01-5B47-9A71-3DC0A1E20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B11534-523B-734F-B57D-846FFCADF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9252E2-AEC9-EF48-9B3B-5AF4E4D8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0254-4EC3-EB46-B3C5-F12470FD5879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48E417-2218-B741-9792-2C02F74C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F23ECD-E42E-6C46-80A9-FA775687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45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88EB9-8AF2-0247-90BD-6E46BB40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CC2405-2F93-1046-A81B-7D1058AE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0254-4EC3-EB46-B3C5-F12470FD5879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27EBD0-8DBB-8148-8974-3FBB87BF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8B8C44-DBA5-1146-BE43-F341A7F4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7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EF4F88-BDA0-4A4D-B3D3-B3F907C4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0254-4EC3-EB46-B3C5-F12470FD5879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33CB7A-E16B-C84F-85D4-9B118300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C1BB18-36F9-DF47-9241-DFAE576C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2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27F0A-EFFD-084A-B61B-C0FED9E0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3EED00-EE74-354E-B625-A54E00EBE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B2D9C0-65C3-FE4F-B620-9868599A2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6A1EEB-E518-974F-A0B6-446FF4FD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0254-4EC3-EB46-B3C5-F12470FD5879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68E2AF-E722-CE45-97B7-CD90D54F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79F674-45E0-9C4F-9C31-A0664202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25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9B5B7-A7BB-BF40-9AE4-4246982A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0A9E19-A49D-A847-9150-16AAF7CFD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F089AA-F90F-D448-9B02-3243DA3E3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71F493-C296-3543-BA9C-15544DE7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0254-4EC3-EB46-B3C5-F12470FD5879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7361E-4447-5145-B0A6-977E8E6A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9534B2-1CA6-3E4D-B17C-C93A7149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16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D45ACA-C312-9540-AF07-45BC561E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C45CD5-608A-894F-ABD8-FC925629A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D49C5-FDA6-0942-AF76-62FA19C11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0254-4EC3-EB46-B3C5-F12470FD5879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C67632-0B29-3D43-8BAA-7C3828EBD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4364E-D2D1-4448-AE2D-05C750F82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FE27D-7682-E84F-8CEA-9319D67B9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03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CF2BC5-B74A-AF4A-9499-E8EE390EE8DF}"/>
              </a:ext>
            </a:extLst>
          </p:cNvPr>
          <p:cNvSpPr/>
          <p:nvPr/>
        </p:nvSpPr>
        <p:spPr>
          <a:xfrm>
            <a:off x="3556285" y="4093784"/>
            <a:ext cx="2422804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57E87B-4ABF-624A-93E7-2B33E59B3F54}"/>
              </a:ext>
            </a:extLst>
          </p:cNvPr>
          <p:cNvSpPr txBox="1"/>
          <p:nvPr/>
        </p:nvSpPr>
        <p:spPr>
          <a:xfrm>
            <a:off x="3082190" y="488474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91209F-303C-A641-AF00-50493A6BA5A4}"/>
              </a:ext>
            </a:extLst>
          </p:cNvPr>
          <p:cNvSpPr txBox="1"/>
          <p:nvPr/>
        </p:nvSpPr>
        <p:spPr>
          <a:xfrm>
            <a:off x="7636210" y="482860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3’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B8905-1DA9-EB41-90F9-1C19A129A250}"/>
              </a:ext>
            </a:extLst>
          </p:cNvPr>
          <p:cNvSpPr/>
          <p:nvPr/>
        </p:nvSpPr>
        <p:spPr>
          <a:xfrm>
            <a:off x="3807913" y="2536380"/>
            <a:ext cx="2171178" cy="488515"/>
          </a:xfrm>
          <a:prstGeom prst="rect">
            <a:avLst/>
          </a:prstGeom>
          <a:solidFill>
            <a:srgbClr val="FF8A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6358A8-539D-2749-B27C-CCBB77EAC933}"/>
              </a:ext>
            </a:extLst>
          </p:cNvPr>
          <p:cNvSpPr/>
          <p:nvPr/>
        </p:nvSpPr>
        <p:spPr>
          <a:xfrm>
            <a:off x="5979091" y="2536379"/>
            <a:ext cx="1603332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186FDD9-0DCF-D043-A4ED-DC933E43BEF9}"/>
              </a:ext>
            </a:extLst>
          </p:cNvPr>
          <p:cNvCxnSpPr>
            <a:cxnSpLocks/>
          </p:cNvCxnSpPr>
          <p:nvPr/>
        </p:nvCxnSpPr>
        <p:spPr>
          <a:xfrm>
            <a:off x="3807912" y="1972235"/>
            <a:ext cx="0" cy="564144"/>
          </a:xfrm>
          <a:prstGeom prst="straightConnector1">
            <a:avLst/>
          </a:prstGeom>
          <a:ln w="88900">
            <a:solidFill>
              <a:srgbClr val="FF8A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E5F2383-664B-A74A-8797-01A39AC65548}"/>
              </a:ext>
            </a:extLst>
          </p:cNvPr>
          <p:cNvCxnSpPr>
            <a:cxnSpLocks/>
          </p:cNvCxnSpPr>
          <p:nvPr/>
        </p:nvCxnSpPr>
        <p:spPr>
          <a:xfrm>
            <a:off x="5979091" y="1972235"/>
            <a:ext cx="0" cy="564144"/>
          </a:xfrm>
          <a:prstGeom prst="straightConnector1">
            <a:avLst/>
          </a:prstGeom>
          <a:ln w="889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2295C91F-911F-E34E-B1D9-E852D03EA508}"/>
              </a:ext>
            </a:extLst>
          </p:cNvPr>
          <p:cNvSpPr txBox="1"/>
          <p:nvPr/>
        </p:nvSpPr>
        <p:spPr>
          <a:xfrm>
            <a:off x="2943893" y="1322096"/>
            <a:ext cx="1728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Site alternatif </a:t>
            </a:r>
          </a:p>
          <a:p>
            <a:r>
              <a:rPr lang="fr-FR" b="1" dirty="0"/>
              <a:t>d’initiation (ATI)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9D2AEEF-1B98-1147-9B04-BBD88585FA66}"/>
              </a:ext>
            </a:extLst>
          </p:cNvPr>
          <p:cNvSpPr txBox="1"/>
          <p:nvPr/>
        </p:nvSpPr>
        <p:spPr>
          <a:xfrm>
            <a:off x="4938130" y="1314357"/>
            <a:ext cx="2081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Décalage du </a:t>
            </a:r>
          </a:p>
          <a:p>
            <a:pPr algn="ctr"/>
            <a:r>
              <a:rPr lang="fr-FR" b="1" dirty="0"/>
              <a:t>cadre de lecture (</a:t>
            </a:r>
            <a:r>
              <a:rPr lang="fr-FR" b="1" dirty="0" err="1"/>
              <a:t>fs</a:t>
            </a:r>
            <a:r>
              <a:rPr lang="fr-FR" b="1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D938AC-1FAB-CC41-9E3E-161C8F6464EE}"/>
              </a:ext>
            </a:extLst>
          </p:cNvPr>
          <p:cNvSpPr/>
          <p:nvPr/>
        </p:nvSpPr>
        <p:spPr>
          <a:xfrm>
            <a:off x="3807919" y="3318510"/>
            <a:ext cx="3774504" cy="488515"/>
          </a:xfrm>
          <a:prstGeom prst="rect">
            <a:avLst/>
          </a:prstGeom>
          <a:solidFill>
            <a:srgbClr val="FF8A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C4E8C9-12D4-DE4C-9711-ADD6EBF5822D}"/>
              </a:ext>
            </a:extLst>
          </p:cNvPr>
          <p:cNvSpPr/>
          <p:nvPr/>
        </p:nvSpPr>
        <p:spPr>
          <a:xfrm>
            <a:off x="3556285" y="4828603"/>
            <a:ext cx="4026138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Séquence sauvage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77EC0-69E5-284A-BB6E-61E98A0C09D5}"/>
              </a:ext>
            </a:extLst>
          </p:cNvPr>
          <p:cNvSpPr/>
          <p:nvPr/>
        </p:nvSpPr>
        <p:spPr>
          <a:xfrm>
            <a:off x="5979091" y="4093722"/>
            <a:ext cx="1603332" cy="48851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19410F3-B2CE-A34A-8952-6AF2DDAAFBAB}"/>
              </a:ext>
            </a:extLst>
          </p:cNvPr>
          <p:cNvSpPr txBox="1"/>
          <p:nvPr/>
        </p:nvSpPr>
        <p:spPr>
          <a:xfrm>
            <a:off x="2901431" y="4120572"/>
            <a:ext cx="402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fs</a:t>
            </a:r>
            <a:endParaRPr lang="fr-FR" sz="2400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68D71DC-BC73-3944-8D89-470FDD18ACE9}"/>
              </a:ext>
            </a:extLst>
          </p:cNvPr>
          <p:cNvSpPr txBox="1"/>
          <p:nvPr/>
        </p:nvSpPr>
        <p:spPr>
          <a:xfrm>
            <a:off x="2901431" y="3331934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ATI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8D8D583-8938-7E4C-9D6D-D768045325AE}"/>
              </a:ext>
            </a:extLst>
          </p:cNvPr>
          <p:cNvSpPr txBox="1"/>
          <p:nvPr/>
        </p:nvSpPr>
        <p:spPr>
          <a:xfrm>
            <a:off x="2885065" y="2549803"/>
            <a:ext cx="79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fsATI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92047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F8DA463-8B64-254E-807C-31C670837969}"/>
              </a:ext>
            </a:extLst>
          </p:cNvPr>
          <p:cNvSpPr/>
          <p:nvPr/>
        </p:nvSpPr>
        <p:spPr>
          <a:xfrm>
            <a:off x="806824" y="3101052"/>
            <a:ext cx="1741117" cy="10271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Récupération des séquences ARN</a:t>
            </a:r>
            <a:r>
              <a:rPr lang="fr-FR" baseline="-25000" dirty="0"/>
              <a:t>m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FFF17C4-0D70-8D44-878A-6EA923DFC567}"/>
              </a:ext>
            </a:extLst>
          </p:cNvPr>
          <p:cNvSpPr/>
          <p:nvPr/>
        </p:nvSpPr>
        <p:spPr>
          <a:xfrm>
            <a:off x="2938336" y="3101052"/>
            <a:ext cx="1889343" cy="102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Génération des </a:t>
            </a:r>
            <a:r>
              <a:rPr lang="fr-FR" dirty="0" err="1"/>
              <a:t>ORFs</a:t>
            </a:r>
            <a:r>
              <a:rPr lang="fr-FR" dirty="0"/>
              <a:t> sens </a:t>
            </a:r>
          </a:p>
          <a:p>
            <a:pPr algn="ctr"/>
            <a:r>
              <a:rPr lang="fr-FR" dirty="0"/>
              <a:t>et </a:t>
            </a:r>
            <a:r>
              <a:rPr lang="fr-FR" dirty="0" err="1"/>
              <a:t>antisens</a:t>
            </a:r>
            <a:endParaRPr lang="fr-FR" baseline="-250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08E1FBE-D9FC-1C4F-956C-97E48D5A082E}"/>
              </a:ext>
            </a:extLst>
          </p:cNvPr>
          <p:cNvSpPr/>
          <p:nvPr/>
        </p:nvSpPr>
        <p:spPr>
          <a:xfrm>
            <a:off x="5218073" y="3101052"/>
            <a:ext cx="1741117" cy="102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Sélection des </a:t>
            </a:r>
            <a:r>
              <a:rPr lang="fr-FR" dirty="0" err="1"/>
              <a:t>fsATI</a:t>
            </a:r>
            <a:r>
              <a:rPr lang="fr-FR" dirty="0"/>
              <a:t> potentielles</a:t>
            </a:r>
            <a:endParaRPr lang="fr-FR" baseline="-250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2172116-6673-874E-8C1A-F56F59A69790}"/>
              </a:ext>
            </a:extLst>
          </p:cNvPr>
          <p:cNvSpPr/>
          <p:nvPr/>
        </p:nvSpPr>
        <p:spPr>
          <a:xfrm>
            <a:off x="7349584" y="3101052"/>
            <a:ext cx="1741117" cy="102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 des scores </a:t>
            </a:r>
          </a:p>
          <a:p>
            <a:pPr algn="ctr"/>
            <a:r>
              <a:rPr lang="fr-FR" i="1" dirty="0"/>
              <a:t>in silico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0BC98A5-994C-1F46-8714-83F79D4EAD44}"/>
              </a:ext>
            </a:extLst>
          </p:cNvPr>
          <p:cNvSpPr/>
          <p:nvPr/>
        </p:nvSpPr>
        <p:spPr>
          <a:xfrm>
            <a:off x="6479025" y="4503969"/>
            <a:ext cx="1741117" cy="102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Force des séquences de </a:t>
            </a:r>
            <a:r>
              <a:rPr lang="fr-FR" dirty="0" err="1"/>
              <a:t>Kosak</a:t>
            </a:r>
            <a:endParaRPr lang="fr-FR" baseline="-250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A9194A9-3377-6746-A424-C0890FEBF277}"/>
              </a:ext>
            </a:extLst>
          </p:cNvPr>
          <p:cNvSpPr/>
          <p:nvPr/>
        </p:nvSpPr>
        <p:spPr>
          <a:xfrm>
            <a:off x="8307824" y="4529021"/>
            <a:ext cx="1741117" cy="1027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Score </a:t>
            </a:r>
            <a:r>
              <a:rPr lang="fr-FR" dirty="0" err="1"/>
              <a:t>PhyloP</a:t>
            </a:r>
            <a:endParaRPr lang="fr-FR" baseline="-250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369CFDC-6279-864C-B249-2AF8DBC486F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47941" y="3614619"/>
            <a:ext cx="3903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541E1B-5B3B-FF48-A4D7-470B8D4D9069}"/>
              </a:ext>
            </a:extLst>
          </p:cNvPr>
          <p:cNvCxnSpPr/>
          <p:nvPr/>
        </p:nvCxnSpPr>
        <p:spPr>
          <a:xfrm>
            <a:off x="4827679" y="3614619"/>
            <a:ext cx="3903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B9F58D-2B67-FD4B-B536-065D542FA7E2}"/>
              </a:ext>
            </a:extLst>
          </p:cNvPr>
          <p:cNvCxnSpPr/>
          <p:nvPr/>
        </p:nvCxnSpPr>
        <p:spPr>
          <a:xfrm>
            <a:off x="6959190" y="3614619"/>
            <a:ext cx="3903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18ABF03-ECE2-1649-8320-CCFDB66678B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833435" y="4128186"/>
            <a:ext cx="386708" cy="37578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952AE23-AFE5-AB4B-898F-58D79581969C}"/>
              </a:ext>
            </a:extLst>
          </p:cNvPr>
          <p:cNvCxnSpPr>
            <a:cxnSpLocks/>
          </p:cNvCxnSpPr>
          <p:nvPr/>
        </p:nvCxnSpPr>
        <p:spPr>
          <a:xfrm>
            <a:off x="8220142" y="4121921"/>
            <a:ext cx="390395" cy="39874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A9D9442-2ABD-5247-859A-BF8D28DD1BE9}"/>
              </a:ext>
            </a:extLst>
          </p:cNvPr>
          <p:cNvCxnSpPr/>
          <p:nvPr/>
        </p:nvCxnSpPr>
        <p:spPr>
          <a:xfrm>
            <a:off x="9090701" y="3652320"/>
            <a:ext cx="39039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ECEFA8A-ECEA-EE41-B5B7-C9906B86A1DF}"/>
              </a:ext>
            </a:extLst>
          </p:cNvPr>
          <p:cNvSpPr/>
          <p:nvPr/>
        </p:nvSpPr>
        <p:spPr>
          <a:xfrm>
            <a:off x="9481096" y="3136174"/>
            <a:ext cx="1741117" cy="10271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 expérimentale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9933584-07E9-404F-A2E7-508E0B8A3B59}"/>
              </a:ext>
            </a:extLst>
          </p:cNvPr>
          <p:cNvSpPr/>
          <p:nvPr/>
        </p:nvSpPr>
        <p:spPr>
          <a:xfrm>
            <a:off x="6285672" y="1507018"/>
            <a:ext cx="1741117" cy="1218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Evaluation des méthodes de ciblage des </a:t>
            </a:r>
            <a:r>
              <a:rPr lang="fr-FR" dirty="0" err="1"/>
              <a:t>variants</a:t>
            </a:r>
            <a:r>
              <a:rPr lang="fr-FR" dirty="0"/>
              <a:t> </a:t>
            </a:r>
            <a:endParaRPr lang="fr-FR" baseline="-25000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ADF0358-3AD7-414C-BC4F-B2ADFF712DEA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156231" y="2725269"/>
            <a:ext cx="0" cy="8893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498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58</Words>
  <Application>Microsoft Macintosh PowerPoint</Application>
  <PresentationFormat>Grand écran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 Bogoin</dc:creator>
  <cp:lastModifiedBy>Julie Bogoin</cp:lastModifiedBy>
  <cp:revision>10</cp:revision>
  <dcterms:created xsi:type="dcterms:W3CDTF">2020-01-12T13:25:26Z</dcterms:created>
  <dcterms:modified xsi:type="dcterms:W3CDTF">2020-01-14T05:49:23Z</dcterms:modified>
</cp:coreProperties>
</file>