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9B11-D7DF-4FEE-A375-C4D4B9782FB9}" type="datetimeFigureOut">
              <a:rPr lang="fr-FR" smtClean="0"/>
              <a:t>19/11/2015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F0A602E-1A7E-4A1E-9D6C-D4F8C1BCF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95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9B11-D7DF-4FEE-A375-C4D4B9782FB9}" type="datetimeFigureOut">
              <a:rPr lang="fr-FR" smtClean="0"/>
              <a:t>19/11/2015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0A602E-1A7E-4A1E-9D6C-D4F8C1BCF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707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9B11-D7DF-4FEE-A375-C4D4B9782FB9}" type="datetimeFigureOut">
              <a:rPr lang="fr-FR" smtClean="0"/>
              <a:t>19/11/2015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0A602E-1A7E-4A1E-9D6C-D4F8C1BCFAF3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8365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9B11-D7DF-4FEE-A375-C4D4B9782FB9}" type="datetimeFigureOut">
              <a:rPr lang="fr-FR" smtClean="0"/>
              <a:t>19/11/2015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0A602E-1A7E-4A1E-9D6C-D4F8C1BCF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207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9B11-D7DF-4FEE-A375-C4D4B9782FB9}" type="datetimeFigureOut">
              <a:rPr lang="fr-FR" smtClean="0"/>
              <a:t>19/11/2015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0A602E-1A7E-4A1E-9D6C-D4F8C1BCFAF3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2772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9B11-D7DF-4FEE-A375-C4D4B9782FB9}" type="datetimeFigureOut">
              <a:rPr lang="fr-FR" smtClean="0"/>
              <a:t>19/11/2015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0A602E-1A7E-4A1E-9D6C-D4F8C1BCF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432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9B11-D7DF-4FEE-A375-C4D4B9782FB9}" type="datetimeFigureOut">
              <a:rPr lang="fr-FR" smtClean="0"/>
              <a:t>19/11/2015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A602E-1A7E-4A1E-9D6C-D4F8C1BCF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89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9B11-D7DF-4FEE-A375-C4D4B9782FB9}" type="datetimeFigureOut">
              <a:rPr lang="fr-FR" smtClean="0"/>
              <a:t>19/11/2015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A602E-1A7E-4A1E-9D6C-D4F8C1BCF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154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9B11-D7DF-4FEE-A375-C4D4B9782FB9}" type="datetimeFigureOut">
              <a:rPr lang="fr-FR" smtClean="0"/>
              <a:t>19/11/2015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A602E-1A7E-4A1E-9D6C-D4F8C1BCF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37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9B11-D7DF-4FEE-A375-C4D4B9782FB9}" type="datetimeFigureOut">
              <a:rPr lang="fr-FR" smtClean="0"/>
              <a:t>19/11/2015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0A602E-1A7E-4A1E-9D6C-D4F8C1BCF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30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9B11-D7DF-4FEE-A375-C4D4B9782FB9}" type="datetimeFigureOut">
              <a:rPr lang="fr-FR" smtClean="0"/>
              <a:t>19/11/2015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0A602E-1A7E-4A1E-9D6C-D4F8C1BCF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08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9B11-D7DF-4FEE-A375-C4D4B9782FB9}" type="datetimeFigureOut">
              <a:rPr lang="fr-FR" smtClean="0"/>
              <a:t>19/11/2015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0A602E-1A7E-4A1E-9D6C-D4F8C1BCF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47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9B11-D7DF-4FEE-A375-C4D4B9782FB9}" type="datetimeFigureOut">
              <a:rPr lang="fr-FR" smtClean="0"/>
              <a:t>19/11/2015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A602E-1A7E-4A1E-9D6C-D4F8C1BCF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54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9B11-D7DF-4FEE-A375-C4D4B9782FB9}" type="datetimeFigureOut">
              <a:rPr lang="fr-FR" smtClean="0"/>
              <a:t>19/11/2015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A602E-1A7E-4A1E-9D6C-D4F8C1BCF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56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9B11-D7DF-4FEE-A375-C4D4B9782FB9}" type="datetimeFigureOut">
              <a:rPr lang="fr-FR" smtClean="0"/>
              <a:t>19/11/2015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A602E-1A7E-4A1E-9D6C-D4F8C1BCF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8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9B11-D7DF-4FEE-A375-C4D4B9782FB9}" type="datetimeFigureOut">
              <a:rPr lang="fr-FR" smtClean="0"/>
              <a:t>19/11/2015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0A602E-1A7E-4A1E-9D6C-D4F8C1BCF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79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09B11-D7DF-4FEE-A375-C4D4B9782FB9}" type="datetimeFigureOut">
              <a:rPr lang="fr-FR" smtClean="0"/>
              <a:t>19/11/2015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F0A602E-1A7E-4A1E-9D6C-D4F8C1BCF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Simulateur de foule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39910" y="5202238"/>
            <a:ext cx="9144000" cy="1655762"/>
          </a:xfrm>
        </p:spPr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Par Arnaud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Flaesch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, Yohan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Lamérand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, Maxime Mollard.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085" y="2568766"/>
            <a:ext cx="5489829" cy="242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8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b="1" dirty="0">
                <a:solidFill>
                  <a:schemeClr val="accent1">
                    <a:lumMod val="75000"/>
                  </a:schemeClr>
                </a:solidFill>
              </a:rPr>
              <a:t>Java</a:t>
            </a:r>
            <a:endParaRPr lang="fr-FR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Pourquoi ce langage?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056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b="1" dirty="0">
                <a:solidFill>
                  <a:schemeClr val="accent1">
                    <a:lumMod val="75000"/>
                  </a:schemeClr>
                </a:solidFill>
              </a:rPr>
              <a:t>Algorithme de Dijkstra</a:t>
            </a:r>
            <a:endParaRPr lang="fr-FR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Facilité d’implémentation et d’utilisation</a:t>
            </a:r>
          </a:p>
          <a:p>
            <a:r>
              <a:rPr lang="fr-FR" dirty="0" smtClean="0"/>
              <a:t>Permet de trouver le chemin le plus cours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539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b="1" dirty="0">
                <a:solidFill>
                  <a:schemeClr val="accent1">
                    <a:lumMod val="75000"/>
                  </a:schemeClr>
                </a:solidFill>
              </a:rPr>
              <a:t>Architecture du projet</a:t>
            </a:r>
            <a:endParaRPr lang="fr-FR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5525038" y="2034862"/>
            <a:ext cx="1378039" cy="3606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>Edge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860182" y="2895600"/>
            <a:ext cx="1378039" cy="3606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>Path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4679324" y="2895600"/>
            <a:ext cx="1378039" cy="3606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>Start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6498465" y="2895600"/>
            <a:ext cx="1378039" cy="3606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>Wall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8317606" y="2895600"/>
            <a:ext cx="1378039" cy="3606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>Mouse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860181" y="3791754"/>
            <a:ext cx="1378039" cy="3606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>Sand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470041" y="3791754"/>
            <a:ext cx="1378039" cy="3606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>Grass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1250321" y="3797119"/>
            <a:ext cx="1378039" cy="3606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>Cheese</a:t>
            </a:r>
            <a:endParaRPr lang="fr-FR" b="1" dirty="0">
              <a:solidFill>
                <a:srgbClr val="0070C0"/>
              </a:solidFill>
            </a:endParaRPr>
          </a:p>
        </p:txBody>
      </p:sp>
      <p:cxnSp>
        <p:nvCxnSpPr>
          <p:cNvPr id="15" name="Connecteur en angle 14"/>
          <p:cNvCxnSpPr>
            <a:stCxn id="4" idx="2"/>
            <a:endCxn id="6" idx="0"/>
          </p:cNvCxnSpPr>
          <p:nvPr/>
        </p:nvCxnSpPr>
        <p:spPr>
          <a:xfrm rot="5400000">
            <a:off x="5541136" y="2222678"/>
            <a:ext cx="500130" cy="8457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16"/>
          <p:cNvCxnSpPr>
            <a:stCxn id="4" idx="2"/>
            <a:endCxn id="5" idx="0"/>
          </p:cNvCxnSpPr>
          <p:nvPr/>
        </p:nvCxnSpPr>
        <p:spPr>
          <a:xfrm rot="5400000">
            <a:off x="4631565" y="1313107"/>
            <a:ext cx="500130" cy="26648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en angle 18"/>
          <p:cNvCxnSpPr>
            <a:stCxn id="7" idx="0"/>
            <a:endCxn id="4" idx="2"/>
          </p:cNvCxnSpPr>
          <p:nvPr/>
        </p:nvCxnSpPr>
        <p:spPr>
          <a:xfrm rot="16200000" flipV="1">
            <a:off x="6450707" y="2158821"/>
            <a:ext cx="500130" cy="9734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en angle 20"/>
          <p:cNvCxnSpPr>
            <a:stCxn id="8" idx="0"/>
            <a:endCxn id="4" idx="2"/>
          </p:cNvCxnSpPr>
          <p:nvPr/>
        </p:nvCxnSpPr>
        <p:spPr>
          <a:xfrm rot="16200000" flipV="1">
            <a:off x="7360277" y="1249251"/>
            <a:ext cx="500130" cy="27925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en angle 22"/>
          <p:cNvCxnSpPr>
            <a:stCxn id="5" idx="2"/>
            <a:endCxn id="9" idx="0"/>
          </p:cNvCxnSpPr>
          <p:nvPr/>
        </p:nvCxnSpPr>
        <p:spPr>
          <a:xfrm rot="5400000">
            <a:off x="3281429" y="3523981"/>
            <a:ext cx="535546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en angle 24"/>
          <p:cNvCxnSpPr>
            <a:stCxn id="10" idx="0"/>
            <a:endCxn id="5" idx="2"/>
          </p:cNvCxnSpPr>
          <p:nvPr/>
        </p:nvCxnSpPr>
        <p:spPr>
          <a:xfrm rot="16200000" flipV="1">
            <a:off x="4086359" y="2719051"/>
            <a:ext cx="535546" cy="160985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ngle 26"/>
          <p:cNvCxnSpPr>
            <a:stCxn id="11" idx="0"/>
            <a:endCxn id="5" idx="2"/>
          </p:cNvCxnSpPr>
          <p:nvPr/>
        </p:nvCxnSpPr>
        <p:spPr>
          <a:xfrm rot="5400000" flipH="1" flipV="1">
            <a:off x="2473816" y="2721734"/>
            <a:ext cx="540911" cy="16098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359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b="1" dirty="0">
                <a:solidFill>
                  <a:schemeClr val="accent1">
                    <a:lumMod val="75000"/>
                  </a:schemeClr>
                </a:solidFill>
              </a:rPr>
              <a:t>Attributs</a:t>
            </a:r>
            <a:endParaRPr lang="fr-FR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Classe Edge : </a:t>
            </a:r>
            <a:r>
              <a:rPr lang="fr-FR" dirty="0" smtClean="0"/>
              <a:t>Position X / Position Y / isOccupied</a:t>
            </a:r>
          </a:p>
          <a:p>
            <a:r>
              <a:rPr lang="fr-FR" b="1" dirty="0"/>
              <a:t>Classe Path : </a:t>
            </a:r>
            <a:r>
              <a:rPr lang="fr-FR" dirty="0"/>
              <a:t>Cost </a:t>
            </a:r>
            <a:endParaRPr lang="fr-FR" dirty="0" smtClean="0"/>
          </a:p>
          <a:p>
            <a:r>
              <a:rPr lang="fr-FR" b="1" dirty="0" smtClean="0"/>
              <a:t>Classe Sand : </a:t>
            </a:r>
            <a:r>
              <a:rPr lang="fr-FR" dirty="0" smtClean="0"/>
              <a:t>Cost = 1</a:t>
            </a:r>
            <a:endParaRPr lang="fr-FR" b="1" dirty="0" smtClean="0"/>
          </a:p>
          <a:p>
            <a:r>
              <a:rPr lang="fr-FR" b="1" dirty="0" smtClean="0"/>
              <a:t>Classe Grass : </a:t>
            </a:r>
            <a:r>
              <a:rPr lang="fr-FR" dirty="0" smtClean="0"/>
              <a:t>Cost = 2</a:t>
            </a:r>
          </a:p>
          <a:p>
            <a:r>
              <a:rPr lang="fr-FR" b="1" dirty="0" smtClean="0"/>
              <a:t>Classe Start : </a:t>
            </a:r>
            <a:r>
              <a:rPr lang="fr-FR" dirty="0" smtClean="0"/>
              <a:t>Nombre de souris (</a:t>
            </a:r>
            <a:r>
              <a:rPr lang="fr-FR" dirty="0" err="1" smtClean="0"/>
              <a:t>nbSouris</a:t>
            </a:r>
            <a:r>
              <a:rPr lang="fr-FR" dirty="0" smtClean="0"/>
              <a:t>)</a:t>
            </a:r>
            <a:endParaRPr lang="fr-FR" b="1" dirty="0" smtClean="0"/>
          </a:p>
          <a:p>
            <a:endParaRPr lang="fr-FR" dirty="0" smtClean="0"/>
          </a:p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828703786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</TotalTime>
  <Words>80</Words>
  <Application>Microsoft Office PowerPoint</Application>
  <PresentationFormat>Grand écran</PresentationFormat>
  <Paragraphs>24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Brin</vt:lpstr>
      <vt:lpstr>Simulateur de foule</vt:lpstr>
      <vt:lpstr>Java</vt:lpstr>
      <vt:lpstr>Algorithme de Dijkstra</vt:lpstr>
      <vt:lpstr>Architecture du projet</vt:lpstr>
      <vt:lpstr>Attributs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Simulateur de foule</dc:title>
  <dc:creator>maxime mollard</dc:creator>
  <cp:lastModifiedBy>maxime mollard</cp:lastModifiedBy>
  <cp:revision>9</cp:revision>
  <dcterms:created xsi:type="dcterms:W3CDTF">2015-11-19T19:26:21Z</dcterms:created>
  <dcterms:modified xsi:type="dcterms:W3CDTF">2015-11-19T20:20:49Z</dcterms:modified>
</cp:coreProperties>
</file>