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95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70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36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20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77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432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89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15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37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30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08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47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54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56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8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79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9B11-D7DF-4FEE-A375-C4D4B9782FB9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Simulateur de foule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39910" y="5202238"/>
            <a:ext cx="9144000" cy="1655762"/>
          </a:xfrm>
        </p:spPr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Par Arnaud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Flaesch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Yohan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Lamérand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Maxime Mollard.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85" y="2568766"/>
            <a:ext cx="5489829" cy="242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8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Pourquoi ce langage?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56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chemeClr val="accent1">
                    <a:lumMod val="75000"/>
                  </a:schemeClr>
                </a:solidFill>
              </a:rPr>
              <a:t>Algorithme de Dijkstra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Facilité d’implémentation et d’utilisation</a:t>
            </a:r>
          </a:p>
          <a:p>
            <a:r>
              <a:rPr lang="fr-FR" dirty="0" smtClean="0"/>
              <a:t>Permet de trouver le chemin le plus cours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39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chemeClr val="accent1">
                    <a:lumMod val="75000"/>
                  </a:schemeClr>
                </a:solidFill>
              </a:rPr>
              <a:t>Architecture du projet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5525038" y="2034862"/>
            <a:ext cx="1378039" cy="360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Edge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860182" y="2895600"/>
            <a:ext cx="1378039" cy="360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Path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679324" y="2895600"/>
            <a:ext cx="1378039" cy="360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Start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498465" y="2895600"/>
            <a:ext cx="1378039" cy="360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Wall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317606" y="2895600"/>
            <a:ext cx="1378039" cy="360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Mouse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860181" y="3791754"/>
            <a:ext cx="1378039" cy="360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Sand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470041" y="3791754"/>
            <a:ext cx="1378039" cy="360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Grass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250321" y="3797119"/>
            <a:ext cx="1378039" cy="360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Cheese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15" name="Connecteur en angle 14"/>
          <p:cNvCxnSpPr>
            <a:stCxn id="4" idx="2"/>
            <a:endCxn id="6" idx="0"/>
          </p:cNvCxnSpPr>
          <p:nvPr/>
        </p:nvCxnSpPr>
        <p:spPr>
          <a:xfrm rot="5400000">
            <a:off x="5541136" y="2222678"/>
            <a:ext cx="500130" cy="8457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4" idx="2"/>
            <a:endCxn id="5" idx="0"/>
          </p:cNvCxnSpPr>
          <p:nvPr/>
        </p:nvCxnSpPr>
        <p:spPr>
          <a:xfrm rot="5400000">
            <a:off x="4631565" y="1313107"/>
            <a:ext cx="500130" cy="26648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7" idx="0"/>
            <a:endCxn id="4" idx="2"/>
          </p:cNvCxnSpPr>
          <p:nvPr/>
        </p:nvCxnSpPr>
        <p:spPr>
          <a:xfrm rot="16200000" flipV="1">
            <a:off x="6450707" y="2158821"/>
            <a:ext cx="500130" cy="9734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8" idx="0"/>
            <a:endCxn id="4" idx="2"/>
          </p:cNvCxnSpPr>
          <p:nvPr/>
        </p:nvCxnSpPr>
        <p:spPr>
          <a:xfrm rot="16200000" flipV="1">
            <a:off x="7360277" y="1249251"/>
            <a:ext cx="500130" cy="27925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5" idx="2"/>
            <a:endCxn id="9" idx="0"/>
          </p:cNvCxnSpPr>
          <p:nvPr/>
        </p:nvCxnSpPr>
        <p:spPr>
          <a:xfrm rot="5400000">
            <a:off x="3281429" y="3523981"/>
            <a:ext cx="535546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10" idx="0"/>
            <a:endCxn id="5" idx="2"/>
          </p:cNvCxnSpPr>
          <p:nvPr/>
        </p:nvCxnSpPr>
        <p:spPr>
          <a:xfrm rot="16200000" flipV="1">
            <a:off x="4086359" y="2719051"/>
            <a:ext cx="535546" cy="16098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1" idx="0"/>
            <a:endCxn id="5" idx="2"/>
          </p:cNvCxnSpPr>
          <p:nvPr/>
        </p:nvCxnSpPr>
        <p:spPr>
          <a:xfrm rot="5400000" flipH="1" flipV="1">
            <a:off x="2473816" y="2721734"/>
            <a:ext cx="540911" cy="16098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35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chemeClr val="accent1">
                    <a:lumMod val="75000"/>
                  </a:schemeClr>
                </a:solidFill>
              </a:rPr>
              <a:t>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Classe Edge : </a:t>
            </a:r>
            <a:r>
              <a:rPr lang="fr-FR" dirty="0" smtClean="0"/>
              <a:t>Position X / Position Y / isOccupied</a:t>
            </a:r>
          </a:p>
          <a:p>
            <a:r>
              <a:rPr lang="fr-FR" b="1" dirty="0"/>
              <a:t>Classe Path :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smtClean="0"/>
              <a:t>&amp; antécédent + poids (</a:t>
            </a:r>
            <a:r>
              <a:rPr lang="fr-FR" dirty="0" err="1" smtClean="0"/>
              <a:t>Dijsktra</a:t>
            </a:r>
            <a:r>
              <a:rPr lang="fr-FR" smtClean="0"/>
              <a:t>)</a:t>
            </a:r>
            <a:endParaRPr lang="fr-FR" dirty="0" smtClean="0"/>
          </a:p>
          <a:p>
            <a:r>
              <a:rPr lang="fr-FR" b="1" dirty="0" smtClean="0"/>
              <a:t>Classe Sand : </a:t>
            </a:r>
            <a:r>
              <a:rPr lang="fr-FR" dirty="0" smtClean="0"/>
              <a:t>Cost = 1</a:t>
            </a:r>
            <a:endParaRPr lang="fr-FR" b="1" dirty="0" smtClean="0"/>
          </a:p>
          <a:p>
            <a:r>
              <a:rPr lang="fr-FR" b="1" dirty="0" smtClean="0"/>
              <a:t>Classe Grass : </a:t>
            </a:r>
            <a:r>
              <a:rPr lang="fr-FR" dirty="0" smtClean="0"/>
              <a:t>Cost = 2</a:t>
            </a:r>
          </a:p>
          <a:p>
            <a:r>
              <a:rPr lang="fr-FR" b="1" dirty="0" smtClean="0"/>
              <a:t>Classe Start : </a:t>
            </a:r>
            <a:r>
              <a:rPr lang="fr-FR" dirty="0" smtClean="0"/>
              <a:t>Nombre de souris (</a:t>
            </a:r>
            <a:r>
              <a:rPr lang="fr-FR" dirty="0" err="1" smtClean="0"/>
              <a:t>nbSouris</a:t>
            </a:r>
            <a:r>
              <a:rPr lang="fr-FR" dirty="0" smtClean="0"/>
              <a:t>)</a:t>
            </a:r>
            <a:endParaRPr lang="fr-FR" b="1" dirty="0" smtClean="0"/>
          </a:p>
          <a:p>
            <a:endParaRPr lang="fr-FR" dirty="0" smtClean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2870378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87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Brin</vt:lpstr>
      <vt:lpstr>Simulateur de foule</vt:lpstr>
      <vt:lpstr>Java</vt:lpstr>
      <vt:lpstr>Algorithme de Dijkstra</vt:lpstr>
      <vt:lpstr>Architecture du projet</vt:lpstr>
      <vt:lpstr>Attributs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Simulateur de foule</dc:title>
  <dc:creator>maxime mollard</dc:creator>
  <cp:lastModifiedBy>Arnaud Flaesch</cp:lastModifiedBy>
  <cp:revision>10</cp:revision>
  <dcterms:created xsi:type="dcterms:W3CDTF">2015-11-19T19:26:21Z</dcterms:created>
  <dcterms:modified xsi:type="dcterms:W3CDTF">2015-11-20T08:14:27Z</dcterms:modified>
</cp:coreProperties>
</file>