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Simulations of Quantum </a:t>
            </a:r>
            <a:r>
              <a:rPr lang="fr-FR" dirty="0" err="1" smtClean="0"/>
              <a:t>Cryptography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Bennett-Brassard </a:t>
            </a:r>
            <a:r>
              <a:rPr lang="fr-FR" dirty="0"/>
              <a:t>Quantum Key Distribution </a:t>
            </a:r>
            <a:r>
              <a:rPr lang="fr-FR" dirty="0" smtClean="0"/>
              <a:t>Protocol (1984)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5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Alice and Bob want to send secret messages. They decide to use the Bennett-Brassard protocol to determine a secret quantum-cryptographic key that will allow them to encrypt their messages in a highly secured 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2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63913"/>
            <a:ext cx="10018713" cy="1014960"/>
          </a:xfrm>
        </p:spPr>
        <p:txBody>
          <a:bodyPr/>
          <a:lstStyle/>
          <a:p>
            <a:r>
              <a:rPr lang="fr-FR" dirty="0" smtClean="0"/>
              <a:t>How do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key?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51" y="1609432"/>
            <a:ext cx="634921" cy="12698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69307" y="1784186"/>
            <a:ext cx="546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Alice </a:t>
            </a:r>
            <a:r>
              <a:rPr lang="fr-FR" dirty="0" err="1" smtClean="0"/>
              <a:t>sends</a:t>
            </a:r>
            <a:r>
              <a:rPr lang="fr-FR" dirty="0" smtClean="0"/>
              <a:t> photons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either</a:t>
            </a:r>
            <a:r>
              <a:rPr lang="fr-FR" dirty="0" smtClean="0"/>
              <a:t> the 0 or the 1 slot of the </a:t>
            </a:r>
            <a:r>
              <a:rPr lang="fr-FR" dirty="0" err="1" smtClean="0"/>
              <a:t>rectilinear</a:t>
            </a:r>
            <a:r>
              <a:rPr lang="fr-FR" dirty="0" smtClean="0"/>
              <a:t> or diagonal </a:t>
            </a:r>
            <a:r>
              <a:rPr lang="fr-FR" dirty="0" err="1" smtClean="0"/>
              <a:t>polarizing</a:t>
            </a:r>
            <a:r>
              <a:rPr lang="fr-FR" dirty="0" smtClean="0"/>
              <a:t> </a:t>
            </a:r>
            <a:r>
              <a:rPr lang="fr-FR" dirty="0" err="1" smtClean="0"/>
              <a:t>filters</a:t>
            </a:r>
            <a:r>
              <a:rPr lang="fr-FR" dirty="0" smtClean="0"/>
              <a:t>. </a:t>
            </a:r>
            <a:r>
              <a:rPr lang="fr-FR" dirty="0" err="1" smtClean="0"/>
              <a:t>She</a:t>
            </a:r>
            <a:r>
              <a:rPr lang="fr-FR" dirty="0" smtClean="0"/>
              <a:t> </a:t>
            </a:r>
            <a:r>
              <a:rPr lang="fr-FR" dirty="0" err="1" smtClean="0"/>
              <a:t>writes</a:t>
            </a:r>
            <a:r>
              <a:rPr lang="fr-FR" dirty="0" smtClean="0"/>
              <a:t> down the </a:t>
            </a:r>
            <a:r>
              <a:rPr lang="fr-FR" dirty="0" err="1" smtClean="0"/>
              <a:t>various</a:t>
            </a:r>
            <a:r>
              <a:rPr lang="fr-FR" dirty="0" smtClean="0"/>
              <a:t> orientations of the photons </a:t>
            </a:r>
            <a:r>
              <a:rPr lang="fr-FR" dirty="0" err="1" smtClean="0"/>
              <a:t>she</a:t>
            </a:r>
            <a:r>
              <a:rPr lang="fr-FR" dirty="0" smtClean="0"/>
              <a:t> </a:t>
            </a:r>
            <a:r>
              <a:rPr lang="fr-FR" dirty="0" err="1" smtClean="0"/>
              <a:t>sends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00" y="1425114"/>
            <a:ext cx="2420479" cy="24204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69307" y="2922263"/>
            <a:ext cx="546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For </a:t>
            </a:r>
            <a:r>
              <a:rPr lang="fr-FR" dirty="0" err="1" smtClean="0"/>
              <a:t>every</a:t>
            </a:r>
            <a:r>
              <a:rPr lang="fr-FR" dirty="0" smtClean="0"/>
              <a:t> photon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receives</a:t>
            </a:r>
            <a:r>
              <a:rPr lang="fr-FR" dirty="0" smtClean="0"/>
              <a:t>, Bob </a:t>
            </a:r>
            <a:r>
              <a:rPr lang="fr-FR" dirty="0" err="1" smtClean="0"/>
              <a:t>chooses</a:t>
            </a:r>
            <a:r>
              <a:rPr lang="fr-FR" dirty="0" smtClean="0"/>
              <a:t> a </a:t>
            </a:r>
            <a:r>
              <a:rPr lang="fr-FR" dirty="0" err="1" smtClean="0"/>
              <a:t>filter</a:t>
            </a:r>
            <a:r>
              <a:rPr lang="fr-FR" dirty="0" smtClean="0"/>
              <a:t> and uses </a:t>
            </a:r>
            <a:r>
              <a:rPr lang="fr-FR" dirty="0" err="1" smtClean="0"/>
              <a:t>it</a:t>
            </a:r>
            <a:r>
              <a:rPr lang="fr-FR" dirty="0" smtClean="0"/>
              <a:t> to </a:t>
            </a:r>
            <a:r>
              <a:rPr lang="fr-FR" dirty="0" err="1" smtClean="0"/>
              <a:t>detect</a:t>
            </a:r>
            <a:r>
              <a:rPr lang="fr-FR" dirty="0" smtClean="0"/>
              <a:t> the photon. He </a:t>
            </a:r>
            <a:r>
              <a:rPr lang="fr-FR" dirty="0" err="1" smtClean="0"/>
              <a:t>writes</a:t>
            </a:r>
            <a:r>
              <a:rPr lang="fr-FR" dirty="0" smtClean="0"/>
              <a:t> down the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uses and the bit value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measures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969306" y="4163810"/>
            <a:ext cx="546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Once Bob has </a:t>
            </a:r>
            <a:r>
              <a:rPr lang="fr-FR" dirty="0" err="1" smtClean="0"/>
              <a:t>received</a:t>
            </a:r>
            <a:r>
              <a:rPr lang="fr-FR" dirty="0" smtClean="0"/>
              <a:t> all the photons, </a:t>
            </a:r>
            <a:r>
              <a:rPr lang="fr-FR" dirty="0" err="1" smtClean="0"/>
              <a:t>he</a:t>
            </a:r>
            <a:r>
              <a:rPr lang="fr-FR" dirty="0" smtClean="0"/>
              <a:t> uses a public </a:t>
            </a:r>
            <a:r>
              <a:rPr lang="fr-FR" dirty="0" err="1" smtClean="0"/>
              <a:t>channel</a:t>
            </a:r>
            <a:r>
              <a:rPr lang="fr-FR" dirty="0" smtClean="0"/>
              <a:t> to tell Alice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measure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photon.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954872" y="5244880"/>
            <a:ext cx="546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Alice tells Bob </a:t>
            </a:r>
            <a:r>
              <a:rPr lang="fr-FR" dirty="0" err="1" smtClean="0"/>
              <a:t>which</a:t>
            </a:r>
            <a:r>
              <a:rPr lang="fr-FR" dirty="0" smtClean="0"/>
              <a:t> 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uses </a:t>
            </a:r>
            <a:r>
              <a:rPr lang="fr-FR" dirty="0" err="1" smtClean="0"/>
              <a:t>correctly</a:t>
            </a:r>
            <a:r>
              <a:rPr lang="fr-FR" dirty="0" smtClean="0"/>
              <a:t>. The bits </a:t>
            </a:r>
            <a:r>
              <a:rPr lang="fr-FR" dirty="0" err="1" smtClean="0"/>
              <a:t>corresponding</a:t>
            </a:r>
            <a:r>
              <a:rPr lang="fr-FR" dirty="0" smtClean="0"/>
              <a:t> to the photons </a:t>
            </a:r>
            <a:r>
              <a:rPr lang="fr-FR" dirty="0" err="1" smtClean="0"/>
              <a:t>that</a:t>
            </a:r>
            <a:r>
              <a:rPr lang="fr-FR" dirty="0" smtClean="0"/>
              <a:t> have been </a:t>
            </a:r>
            <a:r>
              <a:rPr lang="fr-FR" dirty="0" err="1" smtClean="0"/>
              <a:t>correctly</a:t>
            </a:r>
            <a:r>
              <a:rPr lang="fr-FR" dirty="0" smtClean="0"/>
              <a:t> </a:t>
            </a:r>
            <a:r>
              <a:rPr lang="fr-FR" dirty="0" err="1" smtClean="0"/>
              <a:t>measured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the key.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33" y="2734860"/>
            <a:ext cx="634921" cy="126984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85" y="3990554"/>
            <a:ext cx="634921" cy="126984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32" y="5071624"/>
            <a:ext cx="634921" cy="126984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423" y="4227439"/>
            <a:ext cx="4061577" cy="17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209281"/>
            <a:ext cx="10018713" cy="1752599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if </a:t>
            </a:r>
            <a:r>
              <a:rPr lang="fr-FR" dirty="0" err="1" smtClean="0"/>
              <a:t>someone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trying</a:t>
            </a:r>
            <a:r>
              <a:rPr lang="fr-FR" dirty="0" smtClean="0"/>
              <a:t> to </a:t>
            </a:r>
            <a:r>
              <a:rPr lang="fr-FR" dirty="0" err="1" smtClean="0"/>
              <a:t>eavesdrop</a:t>
            </a:r>
            <a:r>
              <a:rPr lang="fr-FR" dirty="0" smtClean="0"/>
              <a:t> on Alice and Bob?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Eve the </a:t>
            </a:r>
            <a:r>
              <a:rPr lang="fr-FR" dirty="0" err="1" smtClean="0"/>
              <a:t>eavesdropper</a:t>
            </a:r>
            <a:r>
              <a:rPr lang="fr-FR" dirty="0" smtClean="0"/>
              <a:t> has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rectilinear</a:t>
            </a:r>
            <a:r>
              <a:rPr lang="fr-FR" dirty="0" smtClean="0"/>
              <a:t> and diagonal </a:t>
            </a:r>
            <a:r>
              <a:rPr lang="fr-FR" dirty="0" err="1" smtClean="0"/>
              <a:t>filters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does</a:t>
            </a:r>
            <a:r>
              <a:rPr lang="fr-FR" dirty="0" smtClean="0"/>
              <a:t> not know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Alice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polarize</a:t>
            </a:r>
            <a:r>
              <a:rPr lang="fr-FR" dirty="0" smtClean="0"/>
              <a:t> a photon. </a:t>
            </a:r>
            <a:r>
              <a:rPr lang="fr-FR" dirty="0" err="1" smtClean="0"/>
              <a:t>Thus</a:t>
            </a:r>
            <a:r>
              <a:rPr lang="fr-FR" dirty="0" smtClean="0"/>
              <a:t>, </a:t>
            </a:r>
            <a:r>
              <a:rPr lang="fr-FR" dirty="0" err="1" smtClean="0"/>
              <a:t>she</a:t>
            </a:r>
            <a:r>
              <a:rPr lang="fr-FR" dirty="0" smtClean="0"/>
              <a:t> </a:t>
            </a:r>
            <a:r>
              <a:rPr lang="fr-FR" dirty="0" err="1" smtClean="0"/>
              <a:t>chooses</a:t>
            </a:r>
            <a:r>
              <a:rPr lang="fr-FR" dirty="0" smtClean="0"/>
              <a:t> a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randomly</a:t>
            </a:r>
            <a:r>
              <a:rPr lang="fr-FR" dirty="0" smtClean="0"/>
              <a:t>.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possibilities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She</a:t>
            </a:r>
            <a:r>
              <a:rPr lang="fr-FR" dirty="0" smtClean="0"/>
              <a:t> </a:t>
            </a:r>
            <a:r>
              <a:rPr lang="fr-FR" dirty="0" err="1" smtClean="0"/>
              <a:t>chooses</a:t>
            </a:r>
            <a:r>
              <a:rPr lang="fr-FR" dirty="0" smtClean="0"/>
              <a:t> the correct </a:t>
            </a:r>
            <a:r>
              <a:rPr lang="fr-FR" dirty="0" err="1" smtClean="0"/>
              <a:t>filter</a:t>
            </a:r>
            <a:r>
              <a:rPr lang="fr-FR" dirty="0" smtClean="0"/>
              <a:t> (50% chance): </a:t>
            </a:r>
            <a:r>
              <a:rPr lang="fr-FR" dirty="0" err="1" smtClean="0"/>
              <a:t>she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resends</a:t>
            </a:r>
            <a:r>
              <a:rPr lang="fr-FR" dirty="0" smtClean="0"/>
              <a:t> the correct state to Bob (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won’t</a:t>
            </a:r>
            <a:r>
              <a:rPr lang="fr-FR" dirty="0" smtClean="0"/>
              <a:t> suspect a </a:t>
            </a:r>
            <a:r>
              <a:rPr lang="fr-FR" dirty="0" err="1" smtClean="0"/>
              <a:t>thing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She</a:t>
            </a:r>
            <a:r>
              <a:rPr lang="fr-FR" dirty="0" smtClean="0"/>
              <a:t> </a:t>
            </a:r>
            <a:r>
              <a:rPr lang="fr-FR" dirty="0" err="1" smtClean="0"/>
              <a:t>chooses</a:t>
            </a:r>
            <a:r>
              <a:rPr lang="fr-FR" dirty="0" smtClean="0"/>
              <a:t> the </a:t>
            </a:r>
            <a:r>
              <a:rPr lang="fr-FR" dirty="0" err="1" smtClean="0"/>
              <a:t>wrong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(50% chance): </a:t>
            </a:r>
            <a:r>
              <a:rPr lang="fr-FR" dirty="0" err="1" smtClean="0"/>
              <a:t>her</a:t>
            </a:r>
            <a:r>
              <a:rPr lang="fr-FR" dirty="0" smtClean="0"/>
              <a:t> bit </a:t>
            </a:r>
            <a:r>
              <a:rPr lang="fr-FR" dirty="0" err="1" smtClean="0"/>
              <a:t>measurement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random</a:t>
            </a:r>
            <a:r>
              <a:rPr lang="fr-FR" dirty="0" smtClean="0"/>
              <a:t>, and the state of the photon </a:t>
            </a:r>
            <a:r>
              <a:rPr lang="fr-FR" dirty="0" err="1" smtClean="0"/>
              <a:t>she</a:t>
            </a:r>
            <a:r>
              <a:rPr lang="fr-FR" dirty="0" smtClean="0"/>
              <a:t> </a:t>
            </a:r>
            <a:r>
              <a:rPr lang="fr-FR" dirty="0" err="1" smtClean="0"/>
              <a:t>resends</a:t>
            </a:r>
            <a:r>
              <a:rPr lang="fr-FR" dirty="0" smtClean="0"/>
              <a:t> to Bob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as the state sent by Alice. If Bob </a:t>
            </a:r>
            <a:r>
              <a:rPr lang="fr-FR" dirty="0" err="1" smtClean="0"/>
              <a:t>chooses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as Alice, </a:t>
            </a:r>
            <a:r>
              <a:rPr lang="fr-FR" dirty="0" err="1" smtClean="0"/>
              <a:t>his</a:t>
            </a:r>
            <a:r>
              <a:rPr lang="fr-FR" dirty="0" smtClean="0"/>
              <a:t> bit </a:t>
            </a:r>
            <a:r>
              <a:rPr lang="fr-FR" dirty="0" err="1" smtClean="0"/>
              <a:t>measurement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(50% chance of </a:t>
            </a:r>
            <a:r>
              <a:rPr lang="fr-FR" dirty="0" err="1" smtClean="0"/>
              <a:t>being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).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probability</a:t>
            </a:r>
            <a:r>
              <a:rPr lang="fr-FR" dirty="0" smtClean="0"/>
              <a:t> an </a:t>
            </a:r>
            <a:r>
              <a:rPr lang="fr-FR" dirty="0" err="1" smtClean="0"/>
              <a:t>intercepted</a:t>
            </a:r>
            <a:r>
              <a:rPr lang="fr-FR" dirty="0" smtClean="0"/>
              <a:t> photon </a:t>
            </a:r>
            <a:r>
              <a:rPr lang="fr-FR" dirty="0" err="1" smtClean="0"/>
              <a:t>generates</a:t>
            </a:r>
            <a:r>
              <a:rPr lang="fr-FR" dirty="0" smtClean="0"/>
              <a:t> an </a:t>
            </a:r>
            <a:r>
              <a:rPr lang="fr-FR" dirty="0" err="1" smtClean="0"/>
              <a:t>error</a:t>
            </a:r>
            <a:r>
              <a:rPr lang="fr-FR" dirty="0" smtClean="0"/>
              <a:t> in the key </a:t>
            </a:r>
            <a:r>
              <a:rPr lang="fr-FR" dirty="0" err="1" smtClean="0"/>
              <a:t>equals</a:t>
            </a:r>
            <a:r>
              <a:rPr lang="fr-FR" dirty="0" smtClean="0"/>
              <a:t> 50% (Eve </a:t>
            </a:r>
            <a:r>
              <a:rPr lang="fr-FR" dirty="0" err="1" smtClean="0"/>
              <a:t>choosing</a:t>
            </a:r>
            <a:r>
              <a:rPr lang="fr-FR" dirty="0" smtClean="0"/>
              <a:t> the </a:t>
            </a:r>
            <a:r>
              <a:rPr lang="fr-FR" dirty="0" err="1" smtClean="0"/>
              <a:t>wrong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) x 50% (</a:t>
            </a:r>
            <a:r>
              <a:rPr lang="fr-FR" dirty="0" err="1" smtClean="0"/>
              <a:t>Bob’s</a:t>
            </a:r>
            <a:r>
              <a:rPr lang="fr-FR" dirty="0" smtClean="0"/>
              <a:t> bit </a:t>
            </a:r>
            <a:r>
              <a:rPr lang="fr-FR" dirty="0" err="1" smtClean="0"/>
              <a:t>measurement</a:t>
            </a:r>
            <a:r>
              <a:rPr lang="fr-FR" dirty="0" smtClean="0"/>
              <a:t> </a:t>
            </a:r>
            <a:r>
              <a:rPr lang="fr-FR" dirty="0" err="1" smtClean="0"/>
              <a:t>being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) = 25%</a:t>
            </a:r>
          </a:p>
        </p:txBody>
      </p:sp>
    </p:spTree>
    <p:extLst>
      <p:ext uri="{BB962C8B-B14F-4D97-AF65-F5344CB8AC3E}">
        <p14:creationId xmlns:p14="http://schemas.microsoft.com/office/powerpoint/2010/main" val="13996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Alice and Bob </a:t>
            </a:r>
            <a:r>
              <a:rPr lang="fr-FR" dirty="0" err="1" smtClean="0"/>
              <a:t>protect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key </a:t>
            </a:r>
            <a:r>
              <a:rPr lang="fr-FR" dirty="0" err="1" smtClean="0"/>
              <a:t>from</a:t>
            </a:r>
            <a:r>
              <a:rPr lang="fr-FR" dirty="0" smtClean="0"/>
              <a:t> Eve?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957589"/>
                <a:ext cx="10018714" cy="38336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 smtClean="0"/>
                  <a:t>Once Alice has </a:t>
                </a:r>
                <a:r>
                  <a:rPr lang="fr-FR" dirty="0" err="1" smtClean="0"/>
                  <a:t>checked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Bob’s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detection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scheme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they</a:t>
                </a:r>
                <a:r>
                  <a:rPr lang="fr-FR" dirty="0" smtClean="0"/>
                  <a:t> have to « sacrifice » a part of </a:t>
                </a:r>
                <a:r>
                  <a:rPr lang="fr-FR" dirty="0" err="1" smtClean="0"/>
                  <a:t>their</a:t>
                </a:r>
                <a:r>
                  <a:rPr lang="fr-FR" dirty="0" smtClean="0"/>
                  <a:t> bits to test the </a:t>
                </a:r>
                <a:r>
                  <a:rPr lang="fr-FR" dirty="0" err="1" smtClean="0"/>
                  <a:t>key’s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security</a:t>
                </a:r>
                <a:r>
                  <a:rPr lang="fr-FR" dirty="0" smtClean="0"/>
                  <a:t>. </a:t>
                </a:r>
                <a:r>
                  <a:rPr lang="fr-FR" dirty="0" err="1" smtClean="0"/>
                  <a:t>They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share</a:t>
                </a:r>
                <a:r>
                  <a:rPr lang="fr-FR" dirty="0" smtClean="0"/>
                  <a:t>, on a public </a:t>
                </a:r>
                <a:r>
                  <a:rPr lang="fr-FR" dirty="0" err="1" smtClean="0"/>
                  <a:t>channel</a:t>
                </a:r>
                <a:r>
                  <a:rPr lang="fr-FR" dirty="0" smtClean="0"/>
                  <a:t>, the value of </a:t>
                </a:r>
                <a:r>
                  <a:rPr lang="fr-FR" dirty="0" err="1" smtClean="0"/>
                  <a:t>random</a:t>
                </a:r>
                <a:r>
                  <a:rPr lang="fr-FR" dirty="0" smtClean="0"/>
                  <a:t> bits.</a:t>
                </a:r>
              </a:p>
              <a:p>
                <a:pPr lvl="1"/>
                <a:r>
                  <a:rPr lang="fr-FR" dirty="0" smtClean="0"/>
                  <a:t>No </a:t>
                </a:r>
                <a:r>
                  <a:rPr lang="fr-FR" dirty="0" err="1" smtClean="0"/>
                  <a:t>error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found</a:t>
                </a:r>
                <a:r>
                  <a:rPr lang="fr-FR" dirty="0" smtClean="0"/>
                  <a:t>: the key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secured</a:t>
                </a:r>
                <a:r>
                  <a:rPr lang="fr-FR" dirty="0" smtClean="0"/>
                  <a:t> OR the </a:t>
                </a:r>
                <a:r>
                  <a:rPr lang="fr-FR" dirty="0" err="1" smtClean="0"/>
                  <a:t>number</a:t>
                </a:r>
                <a:r>
                  <a:rPr lang="fr-FR" dirty="0" smtClean="0"/>
                  <a:t> of bits </a:t>
                </a:r>
                <a:r>
                  <a:rPr lang="fr-FR" dirty="0" err="1" smtClean="0"/>
                  <a:t>sacrificed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was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too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small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detect</a:t>
                </a:r>
                <a:r>
                  <a:rPr lang="fr-FR" dirty="0" smtClean="0"/>
                  <a:t> Eve.</a:t>
                </a:r>
              </a:p>
              <a:p>
                <a:pPr lvl="1"/>
                <a:r>
                  <a:rPr lang="fr-FR" dirty="0" err="1" smtClean="0"/>
                  <a:t>Error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found</a:t>
                </a:r>
                <a:r>
                  <a:rPr lang="fr-FR" dirty="0" smtClean="0"/>
                  <a:t>: Eve has </a:t>
                </a:r>
                <a:r>
                  <a:rPr lang="fr-FR" dirty="0" err="1" smtClean="0"/>
                  <a:t>eavesdropped</a:t>
                </a:r>
                <a:r>
                  <a:rPr lang="fr-FR" dirty="0" smtClean="0"/>
                  <a:t> on Alice and Bob, the key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rejected</a:t>
                </a:r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To use the One-Time Pad, Alice </a:t>
                </a:r>
                <a:r>
                  <a:rPr lang="fr-FR" dirty="0" err="1" smtClean="0"/>
                  <a:t>sends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 smtClean="0"/>
                  <a:t> photons, n </a:t>
                </a:r>
                <a:r>
                  <a:rPr lang="fr-FR" dirty="0" err="1" smtClean="0"/>
                  <a:t>being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number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characters</a:t>
                </a:r>
                <a:r>
                  <a:rPr lang="fr-FR" dirty="0" smtClean="0"/>
                  <a:t> of the message to </a:t>
                </a:r>
                <a:r>
                  <a:rPr lang="fr-FR" dirty="0" err="1" smtClean="0"/>
                  <a:t>cypher</a:t>
                </a:r>
                <a:r>
                  <a:rPr lang="fr-FR" dirty="0" smtClean="0"/>
                  <a:t>. In the end, the key </a:t>
                </a:r>
                <a:r>
                  <a:rPr lang="fr-FR" dirty="0" err="1" smtClean="0"/>
                  <a:t>length</a:t>
                </a:r>
                <a:r>
                  <a:rPr lang="fr-FR" dirty="0" smtClean="0"/>
                  <a:t> must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same</a:t>
                </a:r>
                <a:r>
                  <a:rPr lang="fr-FR" dirty="0" smtClean="0"/>
                  <a:t> as the message </a:t>
                </a:r>
                <a:r>
                  <a:rPr lang="fr-FR" dirty="0" err="1" smtClean="0"/>
                  <a:t>length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often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leaves</a:t>
                </a:r>
                <a:r>
                  <a:rPr lang="fr-FR" smtClean="0"/>
                  <a:t> </a:t>
                </a:r>
                <a:r>
                  <a:rPr lang="fr-FR" smtClean="0"/>
                  <a:t>a lot of bits </a:t>
                </a:r>
                <a:r>
                  <a:rPr lang="fr-FR" dirty="0" smtClean="0"/>
                  <a:t>to sacrifice.</a:t>
                </a:r>
              </a:p>
              <a:p>
                <a:r>
                  <a:rPr lang="fr-FR" i="1" dirty="0" smtClean="0"/>
                  <a:t>N.B : </a:t>
                </a:r>
                <a:r>
                  <a:rPr lang="fr-FR" i="1" dirty="0" err="1" smtClean="0"/>
                  <a:t>Sacrificing</a:t>
                </a:r>
                <a:r>
                  <a:rPr lang="fr-FR" i="1" dirty="0" smtClean="0"/>
                  <a:t> </a:t>
                </a:r>
                <a:r>
                  <a:rPr lang="fr-FR" i="1" dirty="0" err="1" smtClean="0"/>
                  <a:t>only</a:t>
                </a:r>
                <a:r>
                  <a:rPr lang="fr-FR" i="1" dirty="0" smtClean="0"/>
                  <a:t> 10 </a:t>
                </a:r>
                <a:r>
                  <a:rPr lang="fr-FR" i="1" dirty="0"/>
                  <a:t>bits </a:t>
                </a:r>
                <a:r>
                  <a:rPr lang="fr-FR" i="1" dirty="0" err="1"/>
                  <a:t>gives</a:t>
                </a:r>
                <a:r>
                  <a:rPr lang="fr-FR" i="1" dirty="0"/>
                  <a:t> 94% chance of </a:t>
                </a:r>
                <a:r>
                  <a:rPr lang="fr-FR" i="1" dirty="0" err="1"/>
                  <a:t>detecting</a:t>
                </a:r>
                <a:r>
                  <a:rPr lang="fr-FR" i="1" dirty="0"/>
                  <a:t> Eve (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1 −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, n </a:t>
                </a:r>
                <a:r>
                  <a:rPr lang="fr-FR" i="1" dirty="0" err="1"/>
                  <a:t>being</a:t>
                </a:r>
                <a:r>
                  <a:rPr lang="fr-FR" i="1" dirty="0"/>
                  <a:t> the </a:t>
                </a:r>
                <a:r>
                  <a:rPr lang="fr-FR" i="1" dirty="0" err="1"/>
                  <a:t>number</a:t>
                </a:r>
                <a:r>
                  <a:rPr lang="fr-FR" i="1" dirty="0"/>
                  <a:t> of bits </a:t>
                </a:r>
                <a:r>
                  <a:rPr lang="fr-FR" i="1" dirty="0" err="1"/>
                  <a:t>sacrificed</a:t>
                </a:r>
                <a:r>
                  <a:rPr lang="fr-FR" i="1" dirty="0"/>
                  <a:t>) </a:t>
                </a:r>
                <a:endParaRPr lang="fr-FR" i="1" dirty="0" smtClean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957589"/>
                <a:ext cx="10018714" cy="3833611"/>
              </a:xfrm>
              <a:blipFill rotWithShape="0">
                <a:blip r:embed="rId2"/>
                <a:stretch>
                  <a:fillRect l="-1338" t="-9062" r="-3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5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252</TotalTime>
  <Words>360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Corbel</vt:lpstr>
      <vt:lpstr>Parallaxe</vt:lpstr>
      <vt:lpstr>Simulations of Quantum Cryptography</vt:lpstr>
      <vt:lpstr>Context</vt:lpstr>
      <vt:lpstr>How do they determine this key?</vt:lpstr>
      <vt:lpstr>What if someone is trying to eavesdrop on Alice and Bob?</vt:lpstr>
      <vt:lpstr>How can Alice and Bob protect their key from Eve?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Simulations of Quantum Cryptography</dc:title>
  <dc:creator>Candice BENTEJAC</dc:creator>
  <cp:lastModifiedBy>Candice BENTEJAC</cp:lastModifiedBy>
  <cp:revision>43</cp:revision>
  <dcterms:created xsi:type="dcterms:W3CDTF">2015-05-12T18:24:23Z</dcterms:created>
  <dcterms:modified xsi:type="dcterms:W3CDTF">2015-05-13T08:32:50Z</dcterms:modified>
</cp:coreProperties>
</file>