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Simulations of Quantum </a:t>
            </a:r>
            <a:r>
              <a:rPr lang="fr-FR" dirty="0" err="1" smtClean="0"/>
              <a:t>Cryptography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Bennett-Brassard </a:t>
            </a:r>
            <a:r>
              <a:rPr lang="fr-FR" dirty="0"/>
              <a:t>Quantum Key Distribution </a:t>
            </a:r>
            <a:r>
              <a:rPr lang="fr-FR" dirty="0" smtClean="0"/>
              <a:t>Protocol (1984)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53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Alice and Bob want to send secret messages. They decide to use the Bennett-Brassard protocol to determine a secret quantum-cryptographic key that will allow them to encrypt their messages in a highly secured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22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49506"/>
            <a:ext cx="10018713" cy="1014960"/>
          </a:xfrm>
        </p:spPr>
        <p:txBody>
          <a:bodyPr/>
          <a:lstStyle/>
          <a:p>
            <a:r>
              <a:rPr lang="fr-FR" dirty="0" smtClean="0"/>
              <a:t>How 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key?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8" y="1540835"/>
            <a:ext cx="634921" cy="1269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39764" y="1715589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</a:t>
            </a:r>
            <a:r>
              <a:rPr lang="fr-FR" dirty="0" err="1" smtClean="0"/>
              <a:t>sends</a:t>
            </a:r>
            <a:r>
              <a:rPr lang="fr-FR" dirty="0" smtClean="0"/>
              <a:t> photons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the 0 or the 1 slot of the </a:t>
            </a:r>
            <a:r>
              <a:rPr lang="fr-FR" dirty="0" err="1" smtClean="0"/>
              <a:t>rectilinear</a:t>
            </a:r>
            <a:r>
              <a:rPr lang="fr-FR" dirty="0" smtClean="0"/>
              <a:t> or diagonal </a:t>
            </a:r>
            <a:r>
              <a:rPr lang="fr-FR" dirty="0" err="1" smtClean="0"/>
              <a:t>polarizing</a:t>
            </a:r>
            <a:r>
              <a:rPr lang="fr-FR" dirty="0" smtClean="0"/>
              <a:t> </a:t>
            </a:r>
            <a:r>
              <a:rPr lang="fr-FR" dirty="0" err="1" smtClean="0"/>
              <a:t>filters</a:t>
            </a:r>
            <a:r>
              <a:rPr lang="fr-FR" dirty="0" smtClean="0"/>
              <a:t>.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various</a:t>
            </a:r>
            <a:r>
              <a:rPr lang="fr-FR" dirty="0" smtClean="0"/>
              <a:t> orientations of the photons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98" y="2826054"/>
            <a:ext cx="3558968" cy="35589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81964" y="3099755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For </a:t>
            </a:r>
            <a:r>
              <a:rPr lang="fr-FR" dirty="0" err="1" smtClean="0"/>
              <a:t>every</a:t>
            </a:r>
            <a:r>
              <a:rPr lang="fr-FR" dirty="0" smtClean="0"/>
              <a:t> photon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, Bob </a:t>
            </a:r>
            <a:r>
              <a:rPr lang="fr-FR" dirty="0" err="1" smtClean="0"/>
              <a:t>chooses</a:t>
            </a:r>
            <a:r>
              <a:rPr lang="fr-FR" dirty="0" smtClean="0"/>
              <a:t> a </a:t>
            </a:r>
            <a:r>
              <a:rPr lang="fr-FR" dirty="0" err="1" smtClean="0"/>
              <a:t>filter</a:t>
            </a:r>
            <a:r>
              <a:rPr lang="fr-FR" dirty="0" smtClean="0"/>
              <a:t> and uses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the photon. He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and the bit value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90" y="2912352"/>
            <a:ext cx="63492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07188" y="403179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Once Bob has </a:t>
            </a:r>
            <a:r>
              <a:rPr lang="fr-FR" dirty="0" err="1" smtClean="0"/>
              <a:t>received</a:t>
            </a:r>
            <a:r>
              <a:rPr lang="fr-FR" dirty="0" smtClean="0"/>
              <a:t> all the photons, </a:t>
            </a:r>
            <a:r>
              <a:rPr lang="fr-FR" dirty="0" err="1" smtClean="0"/>
              <a:t>he</a:t>
            </a:r>
            <a:r>
              <a:rPr lang="fr-FR" dirty="0" smtClean="0"/>
              <a:t> uses a public </a:t>
            </a:r>
            <a:r>
              <a:rPr lang="fr-FR" dirty="0" err="1" smtClean="0"/>
              <a:t>channel</a:t>
            </a:r>
            <a:r>
              <a:rPr lang="fr-FR" dirty="0" smtClean="0"/>
              <a:t> to tell Alice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photon.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9521" y="1814685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tells Bob </a:t>
            </a:r>
            <a:r>
              <a:rPr lang="fr-FR" dirty="0" err="1" smtClean="0"/>
              <a:t>which</a:t>
            </a:r>
            <a:r>
              <a:rPr lang="fr-FR" dirty="0" smtClean="0"/>
              <a:t> 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</a:t>
            </a:r>
            <a:r>
              <a:rPr lang="fr-FR" dirty="0" err="1" smtClean="0"/>
              <a:t>correctly</a:t>
            </a:r>
            <a:r>
              <a:rPr lang="fr-FR" dirty="0" smtClean="0"/>
              <a:t>. The bits </a:t>
            </a:r>
            <a:r>
              <a:rPr lang="fr-FR" dirty="0" err="1" smtClean="0"/>
              <a:t>corresponding</a:t>
            </a:r>
            <a:r>
              <a:rPr lang="fr-FR" dirty="0" smtClean="0"/>
              <a:t> to the photons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the key.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67" y="229923"/>
            <a:ext cx="634921" cy="12698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81" y="1641429"/>
            <a:ext cx="634921" cy="12698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61" y="3181729"/>
            <a:ext cx="7619047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09281"/>
            <a:ext cx="10018713" cy="1752599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eavesdrop</a:t>
            </a:r>
            <a:r>
              <a:rPr lang="fr-FR" dirty="0" smtClean="0"/>
              <a:t> on Alice and Bob?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 smtClean="0"/>
                  <a:t>Eve the </a:t>
                </a:r>
                <a:r>
                  <a:rPr lang="fr-FR" dirty="0" err="1" smtClean="0"/>
                  <a:t>eavesdropper</a:t>
                </a:r>
                <a:r>
                  <a:rPr lang="fr-FR" dirty="0" smtClean="0"/>
                  <a:t> has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rectilinear</a:t>
                </a:r>
                <a:r>
                  <a:rPr lang="fr-FR" dirty="0" smtClean="0"/>
                  <a:t> and diagonal </a:t>
                </a:r>
                <a:r>
                  <a:rPr lang="fr-FR" dirty="0" err="1" smtClean="0"/>
                  <a:t>filters</a:t>
                </a:r>
                <a:r>
                  <a:rPr lang="fr-FR" dirty="0"/>
                  <a:t> </a:t>
                </a:r>
                <a:r>
                  <a:rPr lang="fr-FR" dirty="0" smtClean="0"/>
                  <a:t>and </a:t>
                </a:r>
                <a:r>
                  <a:rPr lang="fr-FR" dirty="0" err="1" smtClean="0"/>
                  <a:t>does</a:t>
                </a:r>
                <a:r>
                  <a:rPr lang="fr-FR" dirty="0" smtClean="0"/>
                  <a:t> not know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Alice </a:t>
                </a:r>
                <a:r>
                  <a:rPr lang="fr-FR" dirty="0" err="1" smtClean="0"/>
                  <a:t>used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polarize</a:t>
                </a:r>
                <a:r>
                  <a:rPr lang="fr-FR" dirty="0" smtClean="0"/>
                  <a:t> a photon. </a:t>
                </a:r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randomly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one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: </a:t>
                </a:r>
              </a:p>
              <a:p>
                <a:pPr lvl="1"/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the correct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(50% chance)</a:t>
                </a:r>
              </a:p>
              <a:p>
                <a:pPr lvl="1"/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wrong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(50% chance)</a:t>
                </a:r>
              </a:p>
              <a:p>
                <a:pPr lvl="1"/>
                <a:endParaRPr lang="fr-FR" dirty="0" smtClean="0"/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probability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intercepted</a:t>
                </a:r>
                <a:r>
                  <a:rPr lang="fr-FR" dirty="0" smtClean="0"/>
                  <a:t> photon </a:t>
                </a:r>
                <a:r>
                  <a:rPr lang="fr-FR" dirty="0" err="1" smtClean="0"/>
                  <a:t>generates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error</a:t>
                </a:r>
                <a:r>
                  <a:rPr lang="fr-FR" dirty="0" smtClean="0"/>
                  <a:t> in the key </a:t>
                </a:r>
                <a:r>
                  <a:rPr lang="fr-FR" dirty="0" err="1" smtClean="0"/>
                  <a:t>equals</a:t>
                </a:r>
                <a:r>
                  <a:rPr lang="fr-FR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50% ∗50%=25%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fr-FR" sz="1900" dirty="0" smtClean="0"/>
                  <a:t>(Eve </a:t>
                </a:r>
                <a:r>
                  <a:rPr lang="fr-FR" sz="1900" dirty="0" err="1" smtClean="0"/>
                  <a:t>choosing</a:t>
                </a:r>
                <a:r>
                  <a:rPr lang="fr-FR" sz="1900" dirty="0" smtClean="0"/>
                  <a:t> the </a:t>
                </a:r>
                <a:r>
                  <a:rPr lang="fr-FR" sz="1900" dirty="0" err="1" smtClean="0"/>
                  <a:t>wrong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filter</a:t>
                </a:r>
                <a:r>
                  <a:rPr lang="fr-FR" sz="1900" dirty="0" smtClean="0"/>
                  <a:t> X </a:t>
                </a:r>
                <a:r>
                  <a:rPr lang="fr-FR" sz="1900" dirty="0" err="1" smtClean="0"/>
                  <a:t>Bob’s</a:t>
                </a:r>
                <a:r>
                  <a:rPr lang="fr-FR" sz="1900" dirty="0" smtClean="0"/>
                  <a:t> bit </a:t>
                </a:r>
                <a:r>
                  <a:rPr lang="fr-FR" sz="1900" dirty="0" err="1" smtClean="0"/>
                  <a:t>measurement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being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wrong</a:t>
                </a:r>
                <a:r>
                  <a:rPr lang="fr-FR" sz="1900" dirty="0" smtClean="0"/>
                  <a:t>)</a:t>
                </a:r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8" t="-103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5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04990"/>
            <a:ext cx="10018713" cy="1752599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Alice and Bob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key </a:t>
            </a:r>
            <a:r>
              <a:rPr lang="fr-FR" dirty="0" err="1" smtClean="0"/>
              <a:t>from</a:t>
            </a:r>
            <a:r>
              <a:rPr lang="fr-FR" dirty="0" smtClean="0"/>
              <a:t> Eve?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Once Alice has </a:t>
                </a:r>
                <a:r>
                  <a:rPr lang="fr-FR" dirty="0" err="1" smtClean="0"/>
                  <a:t>checked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Bob’s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detection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scheme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have to « sacrifice » a part of </a:t>
                </a:r>
                <a:r>
                  <a:rPr lang="fr-FR" dirty="0" err="1" smtClean="0"/>
                  <a:t>their</a:t>
                </a:r>
                <a:r>
                  <a:rPr lang="fr-FR" dirty="0" smtClean="0"/>
                  <a:t> bits to test the </a:t>
                </a:r>
                <a:r>
                  <a:rPr lang="fr-FR" dirty="0" err="1" smtClean="0"/>
                  <a:t>key’s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security</a:t>
                </a:r>
                <a:r>
                  <a:rPr lang="fr-FR" dirty="0" smtClean="0"/>
                  <a:t>.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share</a:t>
                </a:r>
                <a:r>
                  <a:rPr lang="fr-FR" dirty="0" smtClean="0"/>
                  <a:t>, on a public </a:t>
                </a:r>
                <a:r>
                  <a:rPr lang="fr-FR" dirty="0" err="1" smtClean="0"/>
                  <a:t>channel</a:t>
                </a:r>
                <a:r>
                  <a:rPr lang="fr-FR" dirty="0" smtClean="0"/>
                  <a:t>, the value of </a:t>
                </a:r>
                <a:r>
                  <a:rPr lang="fr-FR" dirty="0" err="1" smtClean="0"/>
                  <a:t>random</a:t>
                </a:r>
                <a:r>
                  <a:rPr lang="fr-FR" dirty="0" smtClean="0"/>
                  <a:t> bits.</a:t>
                </a:r>
              </a:p>
              <a:p>
                <a:pPr lvl="1"/>
                <a:r>
                  <a:rPr lang="fr-FR" dirty="0" smtClean="0"/>
                  <a:t>No </a:t>
                </a:r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i="1" dirty="0" smtClean="0"/>
                  <a:t>N.B : </a:t>
                </a:r>
                <a:r>
                  <a:rPr lang="fr-FR" i="1" dirty="0" err="1" smtClean="0"/>
                  <a:t>Sacrificing</a:t>
                </a:r>
                <a:r>
                  <a:rPr lang="fr-FR" i="1" dirty="0" smtClean="0"/>
                  <a:t> </a:t>
                </a:r>
                <a:r>
                  <a:rPr lang="fr-FR" i="1" dirty="0" err="1" smtClean="0"/>
                  <a:t>only</a:t>
                </a:r>
                <a:r>
                  <a:rPr lang="fr-FR" i="1" dirty="0" smtClean="0"/>
                  <a:t> 10 </a:t>
                </a:r>
                <a:r>
                  <a:rPr lang="fr-FR" i="1" dirty="0"/>
                  <a:t>bits </a:t>
                </a:r>
                <a:r>
                  <a:rPr lang="fr-FR" i="1" dirty="0" err="1"/>
                  <a:t>gives</a:t>
                </a:r>
                <a:r>
                  <a:rPr lang="fr-FR" i="1" dirty="0"/>
                  <a:t> 94% chance of </a:t>
                </a:r>
                <a:r>
                  <a:rPr lang="fr-FR" i="1" dirty="0" err="1"/>
                  <a:t>detecting</a:t>
                </a:r>
                <a:r>
                  <a:rPr lang="fr-FR" i="1" dirty="0"/>
                  <a:t> Eve </a:t>
                </a:r>
                <a:endParaRPr lang="fr-FR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,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i="1" dirty="0" err="1"/>
                  <a:t>being</a:t>
                </a:r>
                <a:r>
                  <a:rPr lang="fr-FR" i="1" dirty="0"/>
                  <a:t> the </a:t>
                </a:r>
                <a:r>
                  <a:rPr lang="fr-FR" i="1" dirty="0" err="1"/>
                  <a:t>number</a:t>
                </a:r>
                <a:r>
                  <a:rPr lang="fr-FR" i="1" dirty="0"/>
                  <a:t> of bits </a:t>
                </a:r>
                <a:r>
                  <a:rPr lang="fr-FR" i="1" dirty="0" err="1" smtClean="0"/>
                  <a:t>sacrificed</a:t>
                </a:r>
                <a:endParaRPr lang="fr-FR" i="1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  <a:blipFill rotWithShape="0">
                <a:blip r:embed="rId2"/>
                <a:stretch>
                  <a:fillRect l="-1521" t="-7949" r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8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Symbols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simulation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1" y="2438398"/>
            <a:ext cx="1714736" cy="171473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46" y="2438398"/>
            <a:ext cx="1714736" cy="1714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3" y="2438398"/>
            <a:ext cx="1714736" cy="1714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49" y="2438398"/>
            <a:ext cx="1714736" cy="171473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50" y="2438398"/>
            <a:ext cx="1714736" cy="171473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94" y="2462525"/>
            <a:ext cx="1666482" cy="16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340</TotalTime>
  <Words>295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Parallaxe</vt:lpstr>
      <vt:lpstr>Simulations of Quantum Cryptography</vt:lpstr>
      <vt:lpstr>Context</vt:lpstr>
      <vt:lpstr>How do they determine this key?</vt:lpstr>
      <vt:lpstr>Présentation PowerPoint</vt:lpstr>
      <vt:lpstr>What if someone is trying to eavesdrop on Alice and Bob?</vt:lpstr>
      <vt:lpstr>How can Alice and Bob protect their key from Eve?</vt:lpstr>
      <vt:lpstr>Symbols we will use during our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of Quantum Cryptography</dc:title>
  <dc:creator>Candice BENTEJAC</dc:creator>
  <cp:lastModifiedBy>Candice BENTEJAC</cp:lastModifiedBy>
  <cp:revision>70</cp:revision>
  <dcterms:created xsi:type="dcterms:W3CDTF">2015-05-12T18:24:23Z</dcterms:created>
  <dcterms:modified xsi:type="dcterms:W3CDTF">2015-05-21T09:53:36Z</dcterms:modified>
</cp:coreProperties>
</file>